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Presentation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4200" dirty="0" smtClean="0"/>
              <a:t>My favorite animal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                                                             </a:t>
            </a:r>
            <a:r>
              <a:rPr lang="en-US" sz="2400" dirty="0" err="1" smtClean="0"/>
              <a:t>Mychailo</a:t>
            </a:r>
            <a:r>
              <a:rPr lang="en-US" sz="2400" dirty="0" smtClean="0"/>
              <a:t> </a:t>
            </a:r>
            <a:r>
              <a:rPr lang="en-US" sz="2400" dirty="0" err="1" smtClean="0"/>
              <a:t>Reifman</a:t>
            </a:r>
            <a:r>
              <a:rPr lang="en-US" sz="2400" dirty="0" smtClean="0"/>
              <a:t> 10-C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3137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drawing of crab^^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I can’t draw as well as many famous artists but it looks cool, as my friends said.</a:t>
            </a:r>
          </a:p>
          <a:p>
            <a:r>
              <a:rPr lang="en-US" sz="1600" dirty="0" smtClean="0"/>
              <a:t>I have drawn it on my computer using graphical tablet and, obviously, not Paint (as drawings there look awful)</a:t>
            </a:r>
            <a:endParaRPr lang="ru-RU" sz="1600" dirty="0"/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1" b="8971"/>
          <a:stretch>
            <a:fillRect/>
          </a:stretch>
        </p:blipFill>
        <p:spPr>
          <a:xfrm>
            <a:off x="838199" y="1371600"/>
            <a:ext cx="3823853" cy="3137520"/>
          </a:xfrm>
        </p:spPr>
      </p:pic>
    </p:spTree>
    <p:extLst>
      <p:ext uri="{BB962C8B-B14F-4D97-AF65-F5344CB8AC3E}">
        <p14:creationId xmlns:p14="http://schemas.microsoft.com/office/powerpoint/2010/main" val="3815392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So, as you see, crabs are very extraordinary animals.</a:t>
            </a:r>
          </a:p>
          <a:p>
            <a:r>
              <a:rPr lang="en-US" dirty="0" smtClean="0"/>
              <a:t>They are very funny and that’s why I like them.</a:t>
            </a:r>
          </a:p>
          <a:p>
            <a:r>
              <a:rPr lang="en-US" dirty="0" smtClean="0"/>
              <a:t>And they are also tasty&gt;&lt;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74234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Done by Mike </a:t>
            </a:r>
            <a:r>
              <a:rPr lang="en-US" dirty="0" err="1" smtClean="0"/>
              <a:t>Reifman</a:t>
            </a:r>
            <a:endParaRPr lang="en-US" dirty="0" smtClean="0"/>
          </a:p>
          <a:p>
            <a:r>
              <a:rPr lang="ru-RU" dirty="0" smtClean="0"/>
              <a:t>®</a:t>
            </a:r>
            <a:r>
              <a:rPr lang="en-US" dirty="0" smtClean="0"/>
              <a:t>2012. All Rights Reserved.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2917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favorite animal</a:t>
            </a:r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My favorite animal is a crab!</a:t>
            </a:r>
          </a:p>
          <a:p>
            <a:r>
              <a:rPr lang="en-US" sz="2400" dirty="0" smtClean="0"/>
              <a:t>I like them because they are… </a:t>
            </a:r>
            <a:endParaRPr lang="ru-RU" sz="2400" dirty="0"/>
          </a:p>
        </p:txBody>
      </p:sp>
      <p:pic>
        <p:nvPicPr>
          <p:cNvPr id="16" name="Рисунок 1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435814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725" y="2674938"/>
            <a:ext cx="5282487" cy="3451225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Beautiful!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453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400" y="2674938"/>
            <a:ext cx="5197138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Funny!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491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152" y="2674938"/>
            <a:ext cx="4601633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tasty </a:t>
            </a:r>
            <a:r>
              <a:rPr lang="en-US" dirty="0" err="1" smtClean="0"/>
              <a:t>xD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2294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4031726"/>
            <a:ext cx="4896544" cy="78344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love them, too!</a:t>
            </a:r>
            <a:endParaRPr lang="ru-RU" dirty="0"/>
          </a:p>
        </p:txBody>
      </p:sp>
      <p:pic>
        <p:nvPicPr>
          <p:cNvPr id="1026" name="Picture 2" descr="http://puu.sh/16Gh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17" y="2782385"/>
            <a:ext cx="7188180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uu.sh/16Gm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573016"/>
            <a:ext cx="6840760" cy="458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puu.sh/16GE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97152"/>
            <a:ext cx="5053083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puu.sh/16GF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17" y="5229200"/>
            <a:ext cx="5230055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puu.sh/16GG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5661248"/>
            <a:ext cx="5916498" cy="417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puu.sh/16GNu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16" y="6079142"/>
            <a:ext cx="4177775" cy="424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429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780928"/>
            <a:ext cx="2763676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copying crabs</a:t>
            </a:r>
            <a:endParaRPr lang="ru-RU" dirty="0"/>
          </a:p>
        </p:txBody>
      </p:sp>
      <p:pic>
        <p:nvPicPr>
          <p:cNvPr id="2050" name="Picture 2" descr="http://i13.photobucket.com/albums/a264/DRascon/l_d586d9bd46e84f818f22b2af5c360a2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788487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33757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708920"/>
            <a:ext cx="2502679" cy="35676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Crabs can be very small…</a:t>
            </a:r>
            <a:endParaRPr lang="ru-RU" dirty="0"/>
          </a:p>
        </p:txBody>
      </p:sp>
      <p:pic>
        <p:nvPicPr>
          <p:cNvPr id="3074" name="Picture 2" descr="http://www.thatpetplace.com/images/Promotions_Image_Files/Asian-Shore-Crab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071913"/>
            <a:ext cx="4032448" cy="305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156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852936"/>
            <a:ext cx="3417689" cy="334933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very big and scary</a:t>
            </a:r>
            <a:endParaRPr lang="ru-RU" dirty="0"/>
          </a:p>
        </p:txBody>
      </p:sp>
      <p:pic>
        <p:nvPicPr>
          <p:cNvPr id="4098" name="Picture 2" descr="http://www.geekologie.com/2012/05/03/giant-crab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2838308"/>
            <a:ext cx="3816424" cy="3399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9493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130</TotalTime>
  <Words>142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Presentation</vt:lpstr>
      <vt:lpstr>My favorite animal</vt:lpstr>
      <vt:lpstr>Beautiful!</vt:lpstr>
      <vt:lpstr>Funny!</vt:lpstr>
      <vt:lpstr>And tasty xD</vt:lpstr>
      <vt:lpstr>People love them, too!</vt:lpstr>
      <vt:lpstr>People copying crabs</vt:lpstr>
      <vt:lpstr>Crabs can be very small…</vt:lpstr>
      <vt:lpstr>And very big and scary</vt:lpstr>
      <vt:lpstr>My drawing of crab^^</vt:lpstr>
      <vt:lpstr>Conclusion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>Michael</dc:creator>
  <cp:lastModifiedBy>Michael</cp:lastModifiedBy>
  <cp:revision>10</cp:revision>
  <dcterms:created xsi:type="dcterms:W3CDTF">2012-09-19T18:01:33Z</dcterms:created>
  <dcterms:modified xsi:type="dcterms:W3CDTF">2012-09-19T20:22:02Z</dcterms:modified>
</cp:coreProperties>
</file>