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6" autoAdjust="0"/>
    <p:restoredTop sz="94633" autoAdjust="0"/>
  </p:normalViewPr>
  <p:slideViewPr>
    <p:cSldViewPr>
      <p:cViewPr varScale="1">
        <p:scale>
          <a:sx n="71" d="100"/>
          <a:sy n="71" d="100"/>
        </p:scale>
        <p:origin x="-48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5429288" cy="1214446"/>
          </a:xfrm>
        </p:spPr>
        <p:txBody>
          <a:bodyPr>
            <a:normAutofit fontScale="90000"/>
          </a:bodyPr>
          <a:lstStyle/>
          <a:p>
            <a:r>
              <a:rPr lang="zh-TW" altLang="en-US" sz="4900" dirty="0" smtClean="0"/>
              <a:t>銀髮族睡眠呼吸偵測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2976" y="1500174"/>
            <a:ext cx="7286676" cy="5000660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 smtClean="0"/>
              <a:t>第三組</a:t>
            </a:r>
            <a:endParaRPr lang="en-US" altLang="zh-TW" sz="4000" dirty="0" smtClean="0"/>
          </a:p>
          <a:p>
            <a:endParaRPr lang="en-US" altLang="zh-TW" sz="4000" dirty="0" smtClean="0"/>
          </a:p>
          <a:p>
            <a:pPr algn="ctr"/>
            <a:r>
              <a:rPr lang="zh-TW" altLang="en-US" sz="3600" dirty="0" smtClean="0"/>
              <a:t>指導老師</a:t>
            </a:r>
            <a:r>
              <a:rPr lang="en-US" altLang="zh-TW" sz="3600" dirty="0" smtClean="0"/>
              <a:t>:</a:t>
            </a:r>
            <a:r>
              <a:rPr lang="zh-TW" altLang="en-US" sz="3600" dirty="0" smtClean="0"/>
              <a:t>黃瓊緯</a:t>
            </a:r>
            <a:endParaRPr lang="en-US" altLang="zh-TW" sz="3600" dirty="0" smtClean="0"/>
          </a:p>
          <a:p>
            <a:endParaRPr lang="en-US" altLang="zh-TW" sz="1800" dirty="0" smtClean="0"/>
          </a:p>
          <a:p>
            <a:endParaRPr lang="en-US" altLang="zh-TW" sz="1800" dirty="0" smtClean="0"/>
          </a:p>
          <a:p>
            <a:endParaRPr lang="en-US" altLang="zh-TW" sz="1800" dirty="0" smtClean="0"/>
          </a:p>
          <a:p>
            <a:pPr algn="ctr"/>
            <a:r>
              <a:rPr lang="zh-TW" altLang="en-US" sz="1800" b="1" dirty="0" smtClean="0"/>
              <a:t>成員</a:t>
            </a:r>
            <a:r>
              <a:rPr lang="en-US" altLang="zh-TW" sz="1800" b="1" dirty="0" smtClean="0"/>
              <a:t>:	</a:t>
            </a:r>
            <a:r>
              <a:rPr lang="zh-TW" altLang="en-US" sz="1800" b="1" dirty="0" smtClean="0"/>
              <a:t>邱奕煌</a:t>
            </a:r>
            <a:r>
              <a:rPr lang="en-US" altLang="zh-TW" sz="1800" b="1" dirty="0" smtClean="0"/>
              <a:t>B10011020</a:t>
            </a:r>
          </a:p>
          <a:p>
            <a:pPr algn="ctr"/>
            <a:r>
              <a:rPr lang="en-US" altLang="zh-TW" sz="1800" b="1" dirty="0" smtClean="0"/>
              <a:t>	</a:t>
            </a:r>
            <a:r>
              <a:rPr lang="zh-TW" altLang="en-US" sz="1800" b="1" dirty="0" smtClean="0"/>
              <a:t>簡均任</a:t>
            </a:r>
            <a:r>
              <a:rPr lang="en-US" altLang="zh-TW" sz="1800" b="1" dirty="0" smtClean="0"/>
              <a:t>B10011026</a:t>
            </a:r>
          </a:p>
          <a:p>
            <a:pPr algn="ctr"/>
            <a:r>
              <a:rPr lang="en-US" altLang="zh-TW" sz="1800" b="1" dirty="0" smtClean="0"/>
              <a:t>	</a:t>
            </a:r>
            <a:r>
              <a:rPr lang="zh-TW" altLang="en-US" sz="1800" b="1" dirty="0" smtClean="0"/>
              <a:t>洪振剛</a:t>
            </a:r>
            <a:r>
              <a:rPr lang="en-US" altLang="zh-TW" sz="1800" b="1" dirty="0" smtClean="0"/>
              <a:t>B10011058</a:t>
            </a:r>
          </a:p>
          <a:p>
            <a:endParaRPr lang="zh-TW" alt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大綱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 smtClean="0"/>
              <a:t>製作動機</a:t>
            </a:r>
            <a:endParaRPr lang="en-US" altLang="zh-TW" b="1" dirty="0" smtClean="0"/>
          </a:p>
          <a:p>
            <a:r>
              <a:rPr lang="zh-TW" altLang="en-US" b="1" dirty="0" smtClean="0"/>
              <a:t>系統功能</a:t>
            </a:r>
            <a:endParaRPr lang="en-US" altLang="zh-TW" b="1" dirty="0" smtClean="0"/>
          </a:p>
          <a:p>
            <a:r>
              <a:rPr lang="zh-TW" altLang="en-US" b="1" dirty="0" smtClean="0"/>
              <a:t>系統架構</a:t>
            </a:r>
            <a:endParaRPr lang="en-US" altLang="zh-TW" b="1" dirty="0" smtClean="0"/>
          </a:p>
          <a:p>
            <a:r>
              <a:rPr lang="zh-TW" altLang="en-US" b="1" dirty="0" smtClean="0"/>
              <a:t>系統設計</a:t>
            </a:r>
            <a:endParaRPr lang="en-US" altLang="zh-TW" b="1" dirty="0" smtClean="0"/>
          </a:p>
          <a:p>
            <a:r>
              <a:rPr lang="zh-TW" altLang="en-US" b="1" dirty="0" smtClean="0"/>
              <a:t>應用情境</a:t>
            </a:r>
            <a:endParaRPr lang="en-US" altLang="zh-TW" b="1" dirty="0" smtClean="0"/>
          </a:p>
          <a:p>
            <a:r>
              <a:rPr lang="zh-TW" altLang="en-US" b="1" dirty="0" smtClean="0"/>
              <a:t>系統特色</a:t>
            </a:r>
            <a:endParaRPr lang="en-US" altLang="zh-TW" b="1" dirty="0" smtClean="0"/>
          </a:p>
          <a:p>
            <a:r>
              <a:rPr lang="zh-TW" altLang="en-US" b="1" dirty="0" smtClean="0"/>
              <a:t>結論</a:t>
            </a:r>
            <a:endParaRPr lang="zh-TW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製作動機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85918" y="1428736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1800" dirty="0" smtClean="0"/>
              <a:t>高齡化社會的來臨，銀髮族健康照護服務系統愈來愈重要，可以說是不可缺失的系統。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r>
              <a:rPr lang="zh-TW" altLang="en-US" sz="1800" dirty="0" smtClean="0"/>
              <a:t>本次我們針對老年人呼吸睡眠呼吸中止症來設計。呼吸道狹窄造成睡眠時上呼吸道的反覆阻塞，這種患者晚上多有大聲打鼾、睡眠中因呼吸困難或嗆到醒來、夜間頻尿甚至被家人目擊呼吸暫停等，而白天則會出現疲倦、焦慮不安、記憶力減退、嗜睡甚至造成車禍或其他意外傷害。由於患者因為睡眠不足，所以也是高血壓、中風、心肌梗塞的高危險群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r>
              <a:rPr lang="zh-TW" altLang="en-US" sz="1800" dirty="0" smtClean="0"/>
              <a:t>製作這項專題主要是想把價錢壓低，不用購買市面上昂貴產品，讓一般小資家庭也可以負擔。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endParaRPr lang="zh-TW" altLang="en-US" sz="1800" dirty="0"/>
          </a:p>
        </p:txBody>
      </p:sp>
      <p:pic>
        <p:nvPicPr>
          <p:cNvPr id="4" name="內容版面配置區 8" descr="打呼的卡通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5039392"/>
            <a:ext cx="2143140" cy="1818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系統功能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三軸加速器</a:t>
            </a:r>
            <a:endParaRPr lang="en-US" altLang="zh-TW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PSOC</a:t>
            </a: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LCD</a:t>
            </a: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蜂鳴器</a:t>
            </a:r>
            <a:endParaRPr lang="en-US" altLang="zh-TW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電源</a:t>
            </a:r>
            <a:endParaRPr lang="en-US" altLang="zh-TW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藍芽模組</a:t>
            </a:r>
            <a:endParaRPr lang="zh-TW" alt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圖片 3" descr="e6wne0thpq0drhipbpoj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57562"/>
            <a:ext cx="4445000" cy="3340100"/>
          </a:xfrm>
          <a:prstGeom prst="rect">
            <a:avLst/>
          </a:prstGeom>
        </p:spPr>
      </p:pic>
      <p:pic>
        <p:nvPicPr>
          <p:cNvPr id="5" name="圖片 4" descr="p1_d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42852"/>
            <a:ext cx="2000250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系統架構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1142976" y="1214422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10" name="圖片 9" descr="c8040bfa9d8cebe8cd6fce5e200b6b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71546"/>
            <a:ext cx="2504657" cy="1833570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357158" y="300037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三軸加速器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2" name="圖片 11" descr="PSOC-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500174"/>
            <a:ext cx="2000264" cy="1500198"/>
          </a:xfrm>
          <a:prstGeom prst="rect">
            <a:avLst/>
          </a:prstGeom>
        </p:spPr>
      </p:pic>
      <p:sp>
        <p:nvSpPr>
          <p:cNvPr id="16" name="文字方塊 15"/>
          <p:cNvSpPr txBox="1"/>
          <p:nvPr/>
        </p:nvSpPr>
        <p:spPr>
          <a:xfrm>
            <a:off x="4000496" y="307181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B0F0"/>
                </a:solidFill>
              </a:rPr>
              <a:t>PSOC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7" name="圖片 16" descr="LCD_display_16x2_alphanumer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572008"/>
            <a:ext cx="2962888" cy="1578482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4143372" y="61436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B0F0"/>
                </a:solidFill>
              </a:rPr>
              <a:t>LCD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9" name="圖片 18" descr="倒车雷达使用蜂鸣器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929066"/>
            <a:ext cx="2147409" cy="1431606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500034" y="550070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蜂鳴器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sp>
        <p:nvSpPr>
          <p:cNvPr id="21" name="向右箭號 20"/>
          <p:cNvSpPr/>
          <p:nvPr/>
        </p:nvSpPr>
        <p:spPr>
          <a:xfrm>
            <a:off x="2428860" y="1857364"/>
            <a:ext cx="1000132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向右箭號 24"/>
          <p:cNvSpPr/>
          <p:nvPr/>
        </p:nvSpPr>
        <p:spPr>
          <a:xfrm rot="8564070">
            <a:off x="2270896" y="3835500"/>
            <a:ext cx="1143008" cy="807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向下箭號 25"/>
          <p:cNvSpPr/>
          <p:nvPr/>
        </p:nvSpPr>
        <p:spPr>
          <a:xfrm>
            <a:off x="4357686" y="3571876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向右箭號 26"/>
          <p:cNvSpPr/>
          <p:nvPr/>
        </p:nvSpPr>
        <p:spPr>
          <a:xfrm>
            <a:off x="5857884" y="2071678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8" name="圖片 27" descr="30085-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1071546"/>
            <a:ext cx="2381250" cy="238125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7215206" y="321468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藍牙模組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系統設計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 smtClean="0"/>
              <a:t>1.</a:t>
            </a:r>
            <a:r>
              <a:rPr lang="zh-TW" altLang="en-US" dirty="0" smtClean="0"/>
              <a:t>三軸加速器、</a:t>
            </a:r>
            <a:r>
              <a:rPr lang="en-US" altLang="zh-TW" dirty="0" smtClean="0"/>
              <a:t>BT</a:t>
            </a:r>
            <a:r>
              <a:rPr lang="zh-TW" altLang="en-US" dirty="0" smtClean="0"/>
              <a:t>、</a:t>
            </a:r>
            <a:r>
              <a:rPr lang="en-US" altLang="zh-TW" dirty="0" smtClean="0"/>
              <a:t>PSOC</a:t>
            </a:r>
            <a:r>
              <a:rPr lang="zh-TW" altLang="en-US" dirty="0" smtClean="0"/>
              <a:t>、電池做一個結合。</a:t>
            </a: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2.</a:t>
            </a:r>
            <a:r>
              <a:rPr lang="zh-TW" altLang="en-US" dirty="0" smtClean="0"/>
              <a:t>做一個平台來儲存資料</a:t>
            </a:r>
            <a:endParaRPr lang="zh-TW" altLang="en-US" dirty="0"/>
          </a:p>
        </p:txBody>
      </p:sp>
      <p:pic>
        <p:nvPicPr>
          <p:cNvPr id="5" name="圖片 4" descr="RN03_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486900"/>
            <a:ext cx="5112568" cy="3371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應用情境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TW" altLang="en-US" sz="1800" dirty="0" smtClean="0"/>
              <a:t>我們會將三軸感測器放置在衣服</a:t>
            </a:r>
            <a:r>
              <a:rPr lang="zh-TW" altLang="en-US" sz="1800" dirty="0" smtClean="0"/>
              <a:t>上使胸腔有起伏時，三軸加速器會有所</a:t>
            </a:r>
            <a:r>
              <a:rPr lang="zh-TW" altLang="en-US" sz="1800" dirty="0" smtClean="0"/>
              <a:t>感應，當有不尋常的</a:t>
            </a:r>
            <a:r>
              <a:rPr lang="zh-TW" altLang="en-US" sz="1800" dirty="0" smtClean="0"/>
              <a:t>數據例如</a:t>
            </a:r>
            <a:r>
              <a:rPr lang="en-US" altLang="zh-TW" sz="1800" dirty="0" smtClean="0"/>
              <a:t>:</a:t>
            </a:r>
            <a:r>
              <a:rPr lang="zh-TW" altLang="en-US" sz="1800" dirty="0" smtClean="0"/>
              <a:t> 長時間的測量無變化或是快速的變化時，</a:t>
            </a:r>
            <a:r>
              <a:rPr lang="zh-TW" altLang="en-US" sz="1800" dirty="0" smtClean="0"/>
              <a:t>蜂鳴器會發出警報，提醒旁邊家人的注意</a:t>
            </a:r>
            <a:r>
              <a:rPr lang="zh-TW" altLang="en-US" sz="1800" dirty="0" smtClean="0"/>
              <a:t>。。</a:t>
            </a:r>
            <a:r>
              <a:rPr lang="zh-TW" altLang="en-US" sz="1800" dirty="0" smtClean="0"/>
              <a:t>當然的，三</a:t>
            </a:r>
            <a:r>
              <a:rPr lang="zh-TW" altLang="en-US" sz="1800" dirty="0" smtClean="0"/>
              <a:t>軸加速器會有融合藍牙模組</a:t>
            </a:r>
            <a:r>
              <a:rPr lang="zh-TW" altLang="en-US" sz="1800" dirty="0" smtClean="0"/>
              <a:t>。利用三</a:t>
            </a:r>
            <a:r>
              <a:rPr lang="zh-TW" altLang="en-US" sz="1800" dirty="0" smtClean="0"/>
              <a:t>軸加速器把資料傳送到</a:t>
            </a:r>
            <a:r>
              <a:rPr lang="en-US" altLang="zh-TW" sz="1800" dirty="0" smtClean="0"/>
              <a:t>PSOC</a:t>
            </a:r>
            <a:r>
              <a:rPr lang="zh-TW" altLang="en-US" sz="1800" dirty="0" smtClean="0"/>
              <a:t>進行判斷，</a:t>
            </a:r>
            <a:r>
              <a:rPr lang="en-US" altLang="zh-TW" sz="1800" dirty="0" smtClean="0"/>
              <a:t>PSOC</a:t>
            </a:r>
            <a:r>
              <a:rPr lang="zh-TW" altLang="en-US" sz="1800" dirty="0" smtClean="0"/>
              <a:t>也會使用藍牙傳送到電腦進行資料紀錄</a:t>
            </a:r>
            <a:r>
              <a:rPr lang="zh-TW" altLang="en-US" sz="1800" dirty="0" smtClean="0"/>
              <a:t>。</a:t>
            </a:r>
            <a:endParaRPr lang="zh-TW" altLang="en-US" sz="1800" dirty="0"/>
          </a:p>
        </p:txBody>
      </p:sp>
      <p:pic>
        <p:nvPicPr>
          <p:cNvPr id="4" name="圖片 3" descr="fce7a637ed75f702b63d2cd758f8e8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149080"/>
            <a:ext cx="5562600" cy="2495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系統特色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價格低</a:t>
            </a:r>
            <a:endParaRPr lang="en-US" altLang="zh-TW" dirty="0" smtClean="0"/>
          </a:p>
          <a:p>
            <a:r>
              <a:rPr lang="zh-TW" altLang="en-US" dirty="0" smtClean="0"/>
              <a:t>器材重量輕</a:t>
            </a:r>
            <a:endParaRPr lang="en-US" altLang="zh-TW" dirty="0" smtClean="0"/>
          </a:p>
          <a:p>
            <a:r>
              <a:rPr lang="zh-TW" altLang="en-US" dirty="0" smtClean="0"/>
              <a:t>使用簡易</a:t>
            </a:r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 descr="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861048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總結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在現今社會中，老年化社會已經逐步成型，而我們總有一天也會老，所以為老人家設身處地的想是我們最初的目標。</a:t>
            </a:r>
            <a:endParaRPr lang="en-US" altLang="zh-TW" dirty="0" smtClean="0"/>
          </a:p>
          <a:p>
            <a:r>
              <a:rPr lang="zh-TW" altLang="en-US" dirty="0" smtClean="0"/>
              <a:t>在製作過程中遇上了挺多困難，例如</a:t>
            </a:r>
            <a:r>
              <a:rPr lang="en-US" altLang="zh-TW" dirty="0" smtClean="0"/>
              <a:t>:</a:t>
            </a:r>
            <a:r>
              <a:rPr lang="zh-TW" altLang="en-US" dirty="0" smtClean="0"/>
              <a:t>三軸加速器的座標錯誤、蜂鳴器與線路的接法設計，以及成品的規劃</a:t>
            </a:r>
            <a:r>
              <a:rPr lang="en-US" altLang="zh-TW" dirty="0" smtClean="0"/>
              <a:t>(</a:t>
            </a:r>
            <a:r>
              <a:rPr lang="zh-TW" altLang="en-US" dirty="0" smtClean="0"/>
              <a:t>利用藍牙傳輸訊息給平台及成品重量</a:t>
            </a:r>
            <a:r>
              <a:rPr lang="en-US" altLang="zh-TW" dirty="0" smtClean="0"/>
              <a:t>)</a:t>
            </a:r>
            <a:r>
              <a:rPr lang="zh-TW" altLang="en-US" smtClean="0"/>
              <a:t>等等。但是經由老師及助教的指導，我們</a:t>
            </a:r>
            <a:r>
              <a:rPr lang="zh-TW" altLang="en-US" dirty="0" smtClean="0"/>
              <a:t>相信這項專題可以為老年社會帶來一絲貢獻。</a:t>
            </a:r>
            <a:endParaRPr lang="zh-TW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419</TotalTime>
  <Words>426</Words>
  <Application>Microsoft Office PowerPoint</Application>
  <PresentationFormat>如螢幕大小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夏至</vt:lpstr>
      <vt:lpstr>銀髮族睡眠呼吸偵測 </vt:lpstr>
      <vt:lpstr>大綱</vt:lpstr>
      <vt:lpstr>製作動機</vt:lpstr>
      <vt:lpstr>系統功能</vt:lpstr>
      <vt:lpstr>系統架構</vt:lpstr>
      <vt:lpstr>系統設計</vt:lpstr>
      <vt:lpstr>應用情境</vt:lpstr>
      <vt:lpstr>系統特色</vt:lpstr>
      <vt:lpstr>總結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銀髮族睡眠呼吸偵測 </dc:title>
  <cp:lastModifiedBy>jack</cp:lastModifiedBy>
  <cp:revision>46</cp:revision>
  <dcterms:modified xsi:type="dcterms:W3CDTF">2012-12-26T12:47:43Z</dcterms:modified>
</cp:coreProperties>
</file>