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stokąt zaokrąglony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0" name="Podtytuł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19" name="Symbol zastępczy daty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zaokrąglony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aokrąglony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zaokrąglony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ostokąt z zaokrąglonym rogi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zaokrąglony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rostokąt zaokrąglony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ymbol zastępczy tytułu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25" name="Symbol zastępczy daty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026E24-C794-4873-9D36-E764D02332B0}" type="datetimeFigureOut">
              <a:rPr lang="pl-PL" smtClean="0"/>
              <a:pPr/>
              <a:t>2013-01-20</a:t>
            </a:fld>
            <a:endParaRPr lang="pl-PL"/>
          </a:p>
        </p:txBody>
      </p:sp>
      <p:sp>
        <p:nvSpPr>
          <p:cNvPr id="18" name="Symbol zastępczy stopki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049D52-C265-494F-A7E5-98ADD513457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Jak zostać zakonnicą?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Prezentacja uczniów klasy 3 c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pl-PL" sz="2000" dirty="0" smtClean="0"/>
              <a:t>W zakonie Sióstr Karmelitanek na ulicy Zduńskiej 6, trzech uczniów przeprowadziło wywiad z zakonnicą:</a:t>
            </a:r>
          </a:p>
          <a:p>
            <a:pPr marL="0">
              <a:buNone/>
            </a:pPr>
            <a:endParaRPr lang="pl-PL" sz="20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Wstąpiła do klasztoru po szkole muzycznej (muzyka poważna, klasyczna)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Poczuła się powołana „przez Pana”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Przed wstąpieniem do klasztoru, nie interesowała się Karmelem. 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Jest tutaj już od 33 lat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„Schodzenie w głąb”, „Bycie z Panem” jest zainteresowaniem siostry.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Mieszka tu 17 sióstr, 15 klauzulowych</a:t>
            </a:r>
          </a:p>
          <a:p>
            <a:pPr marL="0">
              <a:buClrTx/>
              <a:buFont typeface="Wingdings 2" pitchFamily="18" charset="2"/>
              <a:buChar char=""/>
            </a:pPr>
            <a:endParaRPr lang="pl-PL" sz="1600" dirty="0" smtClean="0"/>
          </a:p>
          <a:p>
            <a:pPr marL="0">
              <a:buClrTx/>
              <a:buFont typeface="Wingdings 2" pitchFamily="18" charset="2"/>
              <a:buChar char=""/>
            </a:pPr>
            <a:r>
              <a:rPr lang="pl-PL" sz="1600" dirty="0" smtClean="0"/>
              <a:t>Habit ten sam, co inne zakonnice w klasztorach, lecz welon inaczej upięty (strój niezmienny od 500 lat)</a:t>
            </a:r>
            <a:endParaRPr lang="pl-PL" sz="1600" dirty="0"/>
          </a:p>
        </p:txBody>
      </p:sp>
      <p:cxnSp>
        <p:nvCxnSpPr>
          <p:cNvPr id="6" name="Łącznik prosty 5"/>
          <p:cNvCxnSpPr/>
          <p:nvPr/>
        </p:nvCxnSpPr>
        <p:spPr>
          <a:xfrm>
            <a:off x="428596" y="135729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pl-PL" sz="2000" dirty="0" smtClean="0"/>
              <a:t>W zakonie Sióstr Karmelitanek na ulicy Zduńskiej 6, trzech uczniów przeprowadziło wywiad z zakonnicą:</a:t>
            </a:r>
          </a:p>
          <a:p>
            <a:pPr marL="0">
              <a:buNone/>
            </a:pPr>
            <a:endParaRPr lang="pl-PL" sz="20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Do klasztoru nikt nie przychodzi, prócz rodziny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Chciała leczyć muzyką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Wg niej, życie w klasztorze nie jest łatwe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Prowadzi życie przeplatane pracą i modlitwą (od 5:50 do 9:00 blok modlitewny ) potem liturgia, praca, czas zadumy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  <a:buNone/>
            </a:pPr>
            <a:endParaRPr lang="pl-PL" sz="1200" dirty="0" smtClean="0"/>
          </a:p>
          <a:p>
            <a:pPr marL="0">
              <a:buClr>
                <a:schemeClr val="tx1"/>
              </a:buClr>
            </a:pPr>
            <a:endParaRPr lang="pl-PL" sz="1600" dirty="0"/>
          </a:p>
        </p:txBody>
      </p:sp>
      <p:cxnSp>
        <p:nvCxnSpPr>
          <p:cNvPr id="5" name="Łącznik prosty 4"/>
          <p:cNvCxnSpPr/>
          <p:nvPr/>
        </p:nvCxnSpPr>
        <p:spPr>
          <a:xfrm>
            <a:off x="428596" y="135729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2285984" y="4857760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i="1" dirty="0" smtClean="0"/>
              <a:t>„Jeśli jest to prawdziwe powołanie można łatwo wejść do zakonu. Jeśli nie - łatwo się dostać, ale szybko wychodzi. Wymagania są duże.”</a:t>
            </a:r>
            <a:endParaRPr lang="pl-PL" sz="1400" i="1" dirty="0"/>
          </a:p>
        </p:txBody>
      </p:sp>
      <p:pic>
        <p:nvPicPr>
          <p:cNvPr id="1026" name="Picture 2" descr="http://puu.sh/1Qj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000504"/>
            <a:ext cx="2714644" cy="20168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pl-PL" sz="2000" dirty="0" smtClean="0"/>
              <a:t>W zakonie Sióstr Karmelitanek na ulicy Zduńskiej 6, trzech uczniów przeprowadziło wywiad z zakonnicą:</a:t>
            </a:r>
          </a:p>
          <a:p>
            <a:pPr marL="0">
              <a:buNone/>
            </a:pPr>
            <a:endParaRPr lang="pl-PL" sz="20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Jest bardzo zadowolona ze swojego życia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Wg niej, życie siostry jest bardzo ciekawe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Bez ślubów milczenia, można się porozumiewać tylko w sprawach ważnych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Wykonuje prace typowe dla gospodarstwa domowego: gotowanie, szycie, haftowanie.</a:t>
            </a:r>
          </a:p>
          <a:p>
            <a:pPr marL="0">
              <a:buClr>
                <a:schemeClr val="tx1"/>
              </a:buClr>
              <a:buNone/>
            </a:pPr>
            <a:endParaRPr lang="pl-PL" sz="1200" dirty="0" smtClean="0"/>
          </a:p>
          <a:p>
            <a:pPr marL="0">
              <a:buClr>
                <a:schemeClr val="tx1"/>
              </a:buClr>
            </a:pPr>
            <a:endParaRPr lang="pl-PL" sz="1600" dirty="0"/>
          </a:p>
        </p:txBody>
      </p:sp>
      <p:cxnSp>
        <p:nvCxnSpPr>
          <p:cNvPr id="5" name="Łącznik prosty 4"/>
          <p:cNvCxnSpPr/>
          <p:nvPr/>
        </p:nvCxnSpPr>
        <p:spPr>
          <a:xfrm>
            <a:off x="428596" y="135729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://puu.sh/1Qj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143380"/>
            <a:ext cx="3076575" cy="229552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388" name="Picture 4" descr="http://puu.sh/1Qj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143380"/>
            <a:ext cx="3076575" cy="22764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pl-PL" sz="2000" dirty="0" smtClean="0"/>
              <a:t>W zakonie Sióstr Karmelitanek na ulicy Zduńskiej 6, trzech uczniów przeprowadziło wywiad z zakonnicą:</a:t>
            </a:r>
          </a:p>
          <a:p>
            <a:pPr marL="0">
              <a:buNone/>
            </a:pPr>
            <a:endParaRPr lang="pl-PL" sz="20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Widzi wady nawet u siebie, najgorsze z nich uważa za zarozumiałość i pychę. Jednak widzi wady również u innych</a:t>
            </a:r>
            <a:endParaRPr lang="pl-PL" sz="1200" dirty="0" smtClean="0"/>
          </a:p>
          <a:p>
            <a:pPr marL="0">
              <a:buClr>
                <a:schemeClr val="tx1"/>
              </a:buClr>
              <a:buNone/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Uważa klasztor za swój dom. Nie chciałaby mieszkać nigdzie indziej</a:t>
            </a:r>
          </a:p>
          <a:p>
            <a:pPr marL="0">
              <a:buClr>
                <a:schemeClr val="tx1"/>
              </a:buClr>
            </a:pPr>
            <a:endParaRPr lang="pl-PL" sz="1600" dirty="0" smtClean="0"/>
          </a:p>
          <a:p>
            <a:pPr marL="0">
              <a:buClr>
                <a:schemeClr val="tx1"/>
              </a:buClr>
            </a:pPr>
            <a:r>
              <a:rPr lang="pl-PL" sz="1600" dirty="0" smtClean="0"/>
              <a:t>Chciałaby zostać w klasztorze do końca życia</a:t>
            </a:r>
            <a:endParaRPr lang="pl-PL" sz="1600" dirty="0"/>
          </a:p>
        </p:txBody>
      </p:sp>
      <p:cxnSp>
        <p:nvCxnSpPr>
          <p:cNvPr id="5" name="Łącznik prosty 4"/>
          <p:cNvCxnSpPr/>
          <p:nvPr/>
        </p:nvCxnSpPr>
        <p:spPr>
          <a:xfrm>
            <a:off x="428596" y="135729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http://puu.sh/1Qk4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786190"/>
            <a:ext cx="3086100" cy="2305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dirty="0" smtClean="0"/>
              <a:t>Prezentację wykonali:</a:t>
            </a:r>
            <a:endParaRPr lang="pl-PL" sz="3600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029984"/>
          </a:xfrm>
        </p:spPr>
        <p:txBody>
          <a:bodyPr>
            <a:normAutofit/>
          </a:bodyPr>
          <a:lstStyle/>
          <a:p>
            <a:r>
              <a:rPr lang="pl-PL" dirty="0" smtClean="0"/>
              <a:t>Wiktoria Sobczak</a:t>
            </a:r>
          </a:p>
          <a:p>
            <a:r>
              <a:rPr lang="pl-PL" dirty="0" smtClean="0"/>
              <a:t>Katażyna Kfaśna</a:t>
            </a:r>
            <a:endParaRPr lang="pl-PL" dirty="0" smtClean="0"/>
          </a:p>
          <a:p>
            <a:r>
              <a:rPr lang="pl-PL" dirty="0" smtClean="0"/>
              <a:t>Karolina Kalinowicz</a:t>
            </a:r>
          </a:p>
          <a:p>
            <a:r>
              <a:rPr lang="pl-PL" dirty="0" smtClean="0"/>
              <a:t>Piotr Bernacki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306</Words>
  <Application>Microsoft Office PowerPoint</Application>
  <PresentationFormat>Pokaz na ekranie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Aspekt</vt:lpstr>
      <vt:lpstr>Jak zostać zakonnicą?</vt:lpstr>
      <vt:lpstr>Slajd 2</vt:lpstr>
      <vt:lpstr>Slajd 3</vt:lpstr>
      <vt:lpstr>Slajd 4</vt:lpstr>
      <vt:lpstr>Slajd 5</vt:lpstr>
      <vt:lpstr>Prezentację wykonali: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zostać zakonnicą?</dc:title>
  <dc:creator>DarkStoorM</dc:creator>
  <cp:lastModifiedBy>DarkStoorM</cp:lastModifiedBy>
  <cp:revision>20</cp:revision>
  <dcterms:created xsi:type="dcterms:W3CDTF">2013-01-20T21:31:01Z</dcterms:created>
  <dcterms:modified xsi:type="dcterms:W3CDTF">2013-01-20T22:49:55Z</dcterms:modified>
</cp:coreProperties>
</file>