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handoutMasterIdLst>
    <p:handoutMasterId r:id="rId13"/>
  </p:handoutMasterIdLst>
  <p:sldIdLst>
    <p:sldId id="256" r:id="rId2"/>
    <p:sldId id="258" r:id="rId3"/>
    <p:sldId id="270" r:id="rId4"/>
    <p:sldId id="259" r:id="rId5"/>
    <p:sldId id="260" r:id="rId6"/>
    <p:sldId id="271" r:id="rId7"/>
    <p:sldId id="261" r:id="rId8"/>
    <p:sldId id="262" r:id="rId9"/>
    <p:sldId id="272" r:id="rId10"/>
    <p:sldId id="276" r:id="rId11"/>
    <p:sldId id="274" r:id="rId12"/>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528" y="13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320" cy="46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122" y="0"/>
            <a:ext cx="2972320" cy="464184"/>
          </a:xfrm>
          <a:prstGeom prst="rect">
            <a:avLst/>
          </a:prstGeom>
        </p:spPr>
        <p:txBody>
          <a:bodyPr vert="horz" lIns="91440" tIns="45720" rIns="91440" bIns="45720" rtlCol="0"/>
          <a:lstStyle>
            <a:lvl1pPr algn="r">
              <a:defRPr sz="1200"/>
            </a:lvl1pPr>
          </a:lstStyle>
          <a:p>
            <a:fld id="{FF0A7855-028A-4988-8EBE-D40D81540237}" type="datetimeFigureOut">
              <a:rPr lang="en-US" smtClean="0"/>
              <a:pPr/>
              <a:t>10/22/2012</a:t>
            </a:fld>
            <a:endParaRPr lang="en-US"/>
          </a:p>
        </p:txBody>
      </p:sp>
      <p:sp>
        <p:nvSpPr>
          <p:cNvPr id="4" name="Footer Placeholder 3"/>
          <p:cNvSpPr>
            <a:spLocks noGrp="1"/>
          </p:cNvSpPr>
          <p:nvPr>
            <p:ph type="ftr" sz="quarter" idx="2"/>
          </p:nvPr>
        </p:nvSpPr>
        <p:spPr>
          <a:xfrm>
            <a:off x="1" y="8830627"/>
            <a:ext cx="2972320" cy="4641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122" y="8830627"/>
            <a:ext cx="2972320" cy="464184"/>
          </a:xfrm>
          <a:prstGeom prst="rect">
            <a:avLst/>
          </a:prstGeom>
        </p:spPr>
        <p:txBody>
          <a:bodyPr vert="horz" lIns="91440" tIns="45720" rIns="91440" bIns="45720" rtlCol="0" anchor="b"/>
          <a:lstStyle>
            <a:lvl1pPr algn="r">
              <a:defRPr sz="1200"/>
            </a:lvl1pPr>
          </a:lstStyle>
          <a:p>
            <a:fld id="{56CCAE4D-E8A3-4500-B7C7-F60F68A80862}" type="slidenum">
              <a:rPr lang="en-US" smtClean="0"/>
              <a:pPr/>
              <a:t>‹#›</a:t>
            </a:fld>
            <a:endParaRPr lang="en-US"/>
          </a:p>
        </p:txBody>
      </p:sp>
    </p:spTree>
    <p:extLst>
      <p:ext uri="{BB962C8B-B14F-4D97-AF65-F5344CB8AC3E}">
        <p14:creationId xmlns:p14="http://schemas.microsoft.com/office/powerpoint/2010/main" val="344023582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593977-FF10-4E8D-A069-627E6848D5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26ABA3-4517-4CDF-B041-B5238DD180BA}" type="datetimeFigureOut">
              <a:rPr lang="en-US" smtClean="0"/>
              <a:pPr/>
              <a:t>10/22/2012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593977-FF10-4E8D-A069-627E6848D5D3}" type="slidenum">
              <a:rPr lang="en-US" smtClean="0"/>
              <a:pPr/>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E126ABA3-4517-4CDF-B041-B5238DD180BA}" type="datetimeFigureOut">
              <a:rPr lang="en-US" smtClean="0"/>
              <a:pPr/>
              <a:t>10/22/2012</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04593977-FF10-4E8D-A069-627E6848D5D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Hobbit</a:t>
            </a:r>
            <a:endParaRPr lang="en-US" dirty="0"/>
          </a:p>
        </p:txBody>
      </p:sp>
      <p:sp>
        <p:nvSpPr>
          <p:cNvPr id="3" name="Subtitle 2"/>
          <p:cNvSpPr>
            <a:spLocks noGrp="1"/>
          </p:cNvSpPr>
          <p:nvPr>
            <p:ph type="subTitle" idx="1"/>
          </p:nvPr>
        </p:nvSpPr>
        <p:spPr/>
        <p:txBody>
          <a:bodyPr/>
          <a:lstStyle/>
          <a:p>
            <a:r>
              <a:rPr lang="en-US" dirty="0" smtClean="0"/>
              <a:t>Chapter Six</a:t>
            </a:r>
            <a:endParaRPr lang="en-US" dirty="0"/>
          </a:p>
        </p:txBody>
      </p:sp>
    </p:spTree>
    <p:extLst>
      <p:ext uri="{BB962C8B-B14F-4D97-AF65-F5344CB8AC3E}">
        <p14:creationId xmlns:p14="http://schemas.microsoft.com/office/powerpoint/2010/main" val="2832414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rot="5400000">
            <a:off x="1123950" y="1047750"/>
            <a:ext cx="6972300" cy="4648200"/>
          </a:xfrm>
          <a:prstGeom prst="rect">
            <a:avLst/>
          </a:prstGeom>
        </p:spPr>
      </p:pic>
    </p:spTree>
    <p:extLst>
      <p:ext uri="{BB962C8B-B14F-4D97-AF65-F5344CB8AC3E}">
        <p14:creationId xmlns:p14="http://schemas.microsoft.com/office/powerpoint/2010/main" val="1158759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Write:</a:t>
            </a:r>
            <a:endParaRPr lang="en-US" dirty="0"/>
          </a:p>
        </p:txBody>
      </p:sp>
      <p:sp>
        <p:nvSpPr>
          <p:cNvPr id="3" name="Content Placeholder 2"/>
          <p:cNvSpPr>
            <a:spLocks noGrp="1"/>
          </p:cNvSpPr>
          <p:nvPr>
            <p:ph idx="1"/>
          </p:nvPr>
        </p:nvSpPr>
        <p:spPr/>
        <p:txBody>
          <a:bodyPr>
            <a:normAutofit/>
          </a:bodyPr>
          <a:lstStyle/>
          <a:p>
            <a:pPr>
              <a:buNone/>
            </a:pPr>
            <a:r>
              <a:rPr lang="en-US" dirty="0" smtClean="0"/>
              <a:t>Answer the following question in at least two complete paragraphs. Be sure to explain “WHY” you would do what you’d do, and also explain what some of the consequences might be.</a:t>
            </a:r>
          </a:p>
          <a:p>
            <a:pPr>
              <a:buNone/>
            </a:pPr>
            <a:endParaRPr lang="en-US" dirty="0" smtClean="0"/>
          </a:p>
          <a:p>
            <a:pPr>
              <a:buNone/>
            </a:pPr>
            <a:r>
              <a:rPr lang="en-US" dirty="0" smtClean="0"/>
              <a:t>How might you use the power of the ring if you possessed it? (Remember, right now, all it seems </a:t>
            </a:r>
            <a:r>
              <a:rPr lang="en-US" smtClean="0"/>
              <a:t>to do is </a:t>
            </a:r>
            <a:r>
              <a:rPr lang="en-US" dirty="0" smtClean="0"/>
              <a:t>turn the wearer invisible…)</a:t>
            </a:r>
          </a:p>
        </p:txBody>
      </p:sp>
    </p:spTree>
    <p:extLst>
      <p:ext uri="{BB962C8B-B14F-4D97-AF65-F5344CB8AC3E}">
        <p14:creationId xmlns:p14="http://schemas.microsoft.com/office/powerpoint/2010/main" val="5048753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rot="5400000">
            <a:off x="1175662" y="1164775"/>
            <a:ext cx="6792675" cy="4528450"/>
          </a:xfrm>
          <a:prstGeom prst="rect">
            <a:avLst/>
          </a:prstGeom>
        </p:spPr>
      </p:pic>
    </p:spTree>
    <p:extLst>
      <p:ext uri="{BB962C8B-B14F-4D97-AF65-F5344CB8AC3E}">
        <p14:creationId xmlns:p14="http://schemas.microsoft.com/office/powerpoint/2010/main" val="41834763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idx="1"/>
          </p:nvPr>
        </p:nvSpPr>
        <p:spPr/>
        <p:txBody>
          <a:bodyPr/>
          <a:lstStyle/>
          <a:p>
            <a:r>
              <a:rPr lang="en-US" dirty="0" smtClean="0"/>
              <a:t>1. What did Bilbo intend to do if he was unable to find Gandalf or the dwarves outside the mountain?</a:t>
            </a:r>
          </a:p>
          <a:p>
            <a:r>
              <a:rPr lang="en-US" dirty="0" smtClean="0"/>
              <a:t>2. What did Gandalf want to do when they discovered Bilbo was missing?</a:t>
            </a:r>
          </a:p>
        </p:txBody>
      </p:sp>
    </p:spTree>
    <p:extLst>
      <p:ext uri="{BB962C8B-B14F-4D97-AF65-F5344CB8AC3E}">
        <p14:creationId xmlns:p14="http://schemas.microsoft.com/office/powerpoint/2010/main" val="31047713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rot="5400000">
            <a:off x="1143000" y="1185054"/>
            <a:ext cx="6858000" cy="4572000"/>
          </a:xfrm>
          <a:prstGeom prst="rect">
            <a:avLst/>
          </a:prstGeom>
        </p:spPr>
      </p:pic>
    </p:spTree>
    <p:extLst>
      <p:ext uri="{BB962C8B-B14F-4D97-AF65-F5344CB8AC3E}">
        <p14:creationId xmlns:p14="http://schemas.microsoft.com/office/powerpoint/2010/main" val="4159239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rot="5400000">
            <a:off x="1142999" y="1142999"/>
            <a:ext cx="6858000" cy="4572000"/>
          </a:xfrm>
          <a:prstGeom prst="rect">
            <a:avLst/>
          </a:prstGeom>
        </p:spPr>
      </p:pic>
    </p:spTree>
    <p:extLst>
      <p:ext uri="{BB962C8B-B14F-4D97-AF65-F5344CB8AC3E}">
        <p14:creationId xmlns:p14="http://schemas.microsoft.com/office/powerpoint/2010/main" val="900034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3. Why did Gandalf tell the adventurers they needed to hurry away from the mountain?</a:t>
            </a:r>
          </a:p>
          <a:p>
            <a:r>
              <a:rPr lang="en-US" dirty="0" smtClean="0"/>
              <a:t>4. What noise did they hear as they stepped into the clearing?</a:t>
            </a:r>
          </a:p>
          <a:p>
            <a:r>
              <a:rPr lang="en-US" dirty="0" smtClean="0"/>
              <a:t>5. Who helped Bilbo escape into the tree?</a:t>
            </a:r>
          </a:p>
        </p:txBody>
      </p:sp>
    </p:spTree>
    <p:extLst>
      <p:ext uri="{BB962C8B-B14F-4D97-AF65-F5344CB8AC3E}">
        <p14:creationId xmlns:p14="http://schemas.microsoft.com/office/powerpoint/2010/main" val="1849418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rot="5400000">
            <a:off x="1142999" y="1142999"/>
            <a:ext cx="6857998" cy="4571999"/>
          </a:xfrm>
          <a:prstGeom prst="rect">
            <a:avLst/>
          </a:prstGeom>
        </p:spPr>
      </p:pic>
    </p:spTree>
    <p:extLst>
      <p:ext uri="{BB962C8B-B14F-4D97-AF65-F5344CB8AC3E}">
        <p14:creationId xmlns:p14="http://schemas.microsoft.com/office/powerpoint/2010/main" val="16590582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stretch>
            <a:fillRect/>
          </a:stretch>
        </p:blipFill>
        <p:spPr>
          <a:xfrm rot="5400000">
            <a:off x="1142999" y="1182168"/>
            <a:ext cx="6857998" cy="4571999"/>
          </a:xfrm>
          <a:prstGeom prst="rect">
            <a:avLst/>
          </a:prstGeom>
        </p:spPr>
      </p:pic>
    </p:spTree>
    <p:extLst>
      <p:ext uri="{BB962C8B-B14F-4D97-AF65-F5344CB8AC3E}">
        <p14:creationId xmlns:p14="http://schemas.microsoft.com/office/powerpoint/2010/main" val="1819645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idx="1"/>
          </p:nvPr>
        </p:nvSpPr>
        <p:spPr/>
        <p:txBody>
          <a:bodyPr/>
          <a:lstStyle/>
          <a:p>
            <a:r>
              <a:rPr lang="en-US" dirty="0" smtClean="0"/>
              <a:t>6. Who did the </a:t>
            </a:r>
            <a:r>
              <a:rPr lang="en-US" dirty="0" err="1" smtClean="0"/>
              <a:t>wargs</a:t>
            </a:r>
            <a:r>
              <a:rPr lang="en-US" dirty="0" smtClean="0"/>
              <a:t> think the adventurers were, and what did they think they were doing in the clearing?</a:t>
            </a:r>
          </a:p>
          <a:p>
            <a:r>
              <a:rPr lang="en-US" dirty="0" smtClean="0"/>
              <a:t>7. Who rescued the adventurers from the burning trees?</a:t>
            </a:r>
          </a:p>
        </p:txBody>
      </p:sp>
    </p:spTree>
    <p:extLst>
      <p:ext uri="{BB962C8B-B14F-4D97-AF65-F5344CB8AC3E}">
        <p14:creationId xmlns:p14="http://schemas.microsoft.com/office/powerpoint/2010/main" val="3264640350"/>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TC102455596[[fn=Spring]]</Template>
  <TotalTime>14704</TotalTime>
  <Words>192</Words>
  <Application>Microsoft Office PowerPoint</Application>
  <PresentationFormat>On-screen Show (4:3)</PresentationFormat>
  <Paragraphs>16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Spring</vt:lpstr>
      <vt:lpstr>The Hobbit</vt:lpstr>
      <vt:lpstr>PowerPoint Presentation</vt:lpstr>
      <vt:lpstr>Questions: </vt:lpstr>
      <vt:lpstr>PowerPoint Presentation</vt:lpstr>
      <vt:lpstr>PowerPoint Presentation</vt:lpstr>
      <vt:lpstr>Questions:</vt:lpstr>
      <vt:lpstr>PowerPoint Presentation</vt:lpstr>
      <vt:lpstr>PowerPoint Presentation</vt:lpstr>
      <vt:lpstr>Questions: </vt:lpstr>
      <vt:lpstr>PowerPoint Presentation</vt:lpstr>
      <vt:lpstr>Free Write: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Hobbit</dc:title>
  <dc:creator>Angst, Cheryl</dc:creator>
  <cp:lastModifiedBy>Angst, Cheryl</cp:lastModifiedBy>
  <cp:revision>24</cp:revision>
  <cp:lastPrinted>2012-09-28T22:17:37Z</cp:lastPrinted>
  <dcterms:created xsi:type="dcterms:W3CDTF">2012-09-13T18:39:03Z</dcterms:created>
  <dcterms:modified xsi:type="dcterms:W3CDTF">2012-10-22T21:44:34Z</dcterms:modified>
</cp:coreProperties>
</file>