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803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5401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762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0393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96224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545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123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9513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200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4973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40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F0D2E-F634-4222-A7CE-05ACB02F1DF8}" type="datetimeFigureOut">
              <a:rPr lang="sv-SE" smtClean="0"/>
              <a:t>2012-11-08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63F5-6FE0-47E5-A8F2-1845A09398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533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1" r="28943"/>
          <a:stretch/>
        </p:blipFill>
        <p:spPr>
          <a:xfrm>
            <a:off x="0" y="-64016"/>
            <a:ext cx="4139952" cy="7021408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0" r="15257"/>
          <a:stretch/>
        </p:blipFill>
        <p:spPr>
          <a:xfrm>
            <a:off x="4139952" y="0"/>
            <a:ext cx="5004048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1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Bildspel på skärmen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2" baseType="lpstr">
      <vt:lpstr>Office-tema</vt:lpstr>
      <vt:lpstr>PowerPoint-presentation</vt:lpstr>
    </vt:vector>
  </TitlesOfParts>
  <Company>Göteborgs Stad Utbildning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Mattias Graciani Klavborn</dc:creator>
  <cp:lastModifiedBy>Mattias Graciani Klavborn</cp:lastModifiedBy>
  <cp:revision>1</cp:revision>
  <dcterms:created xsi:type="dcterms:W3CDTF">2012-11-08T21:05:07Z</dcterms:created>
  <dcterms:modified xsi:type="dcterms:W3CDTF">2012-11-08T21:07:48Z</dcterms:modified>
</cp:coreProperties>
</file>