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2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7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11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2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91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8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0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5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5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D9B6-5561-421E-BC03-D0C1E80DC971}" type="datetimeFigureOut">
              <a:rPr lang="en-US" smtClean="0"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A723E-32CC-4B82-B780-200FF136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1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proquest.com.ezproxy.library.ubc.ca/docview/21842400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springer.com.ezproxy.library.ubc.ca/referenceworkentry/10.1007/978-3-540-69960-6_15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81000"/>
            <a:ext cx="8229600" cy="1143000"/>
          </a:xfrm>
        </p:spPr>
        <p:txBody>
          <a:bodyPr/>
          <a:lstStyle/>
          <a:p>
            <a:r>
              <a:rPr lang="en-US" dirty="0" smtClean="0"/>
              <a:t>EEG Applications in Medicine</a:t>
            </a:r>
            <a:endParaRPr lang="en-US" dirty="0"/>
          </a:p>
        </p:txBody>
      </p:sp>
      <p:pic>
        <p:nvPicPr>
          <p:cNvPr id="1026" name="Picture 2" descr="C:\Users\Joe\Desktop\201\figure2v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6129338" cy="426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2969" y="5715000"/>
            <a:ext cx="7239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Figure 1: </a:t>
            </a:r>
            <a:r>
              <a:rPr lang="en-US" sz="1600" dirty="0"/>
              <a:t>Logarithmic power spectral density of EEG signals</a:t>
            </a:r>
          </a:p>
          <a:p>
            <a:pPr algn="ctr"/>
            <a:r>
              <a:rPr lang="en-US" sz="1600" dirty="0"/>
              <a:t>Source: </a:t>
            </a:r>
            <a:r>
              <a:rPr lang="en-US" sz="1600" u="sng" dirty="0">
                <a:hlinkClick r:id="rId3"/>
              </a:rPr>
              <a:t>http://search.proquest.com.ezproxy.library.ubc.ca/docview/218424007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9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EEG in Epilepsy</a:t>
            </a:r>
            <a:endParaRPr lang="en-US" dirty="0"/>
          </a:p>
        </p:txBody>
      </p:sp>
      <p:pic>
        <p:nvPicPr>
          <p:cNvPr id="2050" name="Picture 2" descr="C:\Users\Joe\Desktop\201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7239000" cy="421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5588765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 2: </a:t>
            </a:r>
            <a:r>
              <a:rPr lang="en-US" sz="1600" dirty="0" err="1"/>
              <a:t>Interictal</a:t>
            </a:r>
            <a:r>
              <a:rPr lang="en-US" sz="1600" dirty="0"/>
              <a:t> spike and wave complexes in the focal right temporal area</a:t>
            </a:r>
          </a:p>
          <a:p>
            <a:pPr algn="ctr"/>
            <a:r>
              <a:rPr lang="en-US" sz="1600" dirty="0" err="1"/>
              <a:t>Source:</a:t>
            </a:r>
            <a:r>
              <a:rPr lang="en-US" sz="1600" u="sng" dirty="0" err="1">
                <a:hlinkClick r:id="rId3"/>
              </a:rPr>
              <a:t>http</a:t>
            </a:r>
            <a:r>
              <a:rPr lang="en-US" sz="1600" u="sng" dirty="0">
                <a:hlinkClick r:id="rId3"/>
              </a:rPr>
              <a:t>://link.springer.com.ezproxy.library.ubc.ca/</a:t>
            </a:r>
            <a:r>
              <a:rPr lang="en-US" sz="1600" u="sng" dirty="0" err="1">
                <a:hlinkClick r:id="rId3"/>
              </a:rPr>
              <a:t>referenceworkentry</a:t>
            </a:r>
            <a:r>
              <a:rPr lang="en-US" sz="1600" u="sng" dirty="0">
                <a:hlinkClick r:id="rId3"/>
              </a:rPr>
              <a:t>/10.1007%2F978-3-540-69960-6_153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61320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Benefits of EEG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diagnose illnesses</a:t>
            </a:r>
          </a:p>
          <a:p>
            <a:r>
              <a:rPr lang="en-US" dirty="0" smtClean="0"/>
              <a:t>Assists the handicapped</a:t>
            </a:r>
          </a:p>
          <a:p>
            <a:r>
              <a:rPr lang="en-US" dirty="0" smtClean="0"/>
              <a:t>Communicates </a:t>
            </a:r>
            <a:r>
              <a:rPr lang="en-US" dirty="0" smtClean="0"/>
              <a:t>with other devices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091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EEG Applications in Medicine</vt:lpstr>
      <vt:lpstr>EEG in Epilepsy</vt:lpstr>
      <vt:lpstr>The Benefits of EEG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</dc:creator>
  <cp:lastModifiedBy>Joe</cp:lastModifiedBy>
  <cp:revision>5</cp:revision>
  <dcterms:created xsi:type="dcterms:W3CDTF">2012-11-23T09:08:31Z</dcterms:created>
  <dcterms:modified xsi:type="dcterms:W3CDTF">2012-11-23T09:38:26Z</dcterms:modified>
</cp:coreProperties>
</file>