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34"/>
  </p:notesMasterIdLst>
  <p:sldIdLst>
    <p:sldId id="256" r:id="rId2"/>
    <p:sldId id="293" r:id="rId3"/>
    <p:sldId id="257" r:id="rId4"/>
    <p:sldId id="285" r:id="rId5"/>
    <p:sldId id="286" r:id="rId6"/>
    <p:sldId id="287" r:id="rId7"/>
    <p:sldId id="288" r:id="rId8"/>
    <p:sldId id="289" r:id="rId9"/>
    <p:sldId id="258" r:id="rId10"/>
    <p:sldId id="290" r:id="rId11"/>
    <p:sldId id="263" r:id="rId12"/>
    <p:sldId id="264" r:id="rId13"/>
    <p:sldId id="265" r:id="rId14"/>
    <p:sldId id="266" r:id="rId15"/>
    <p:sldId id="259" r:id="rId16"/>
    <p:sldId id="268" r:id="rId17"/>
    <p:sldId id="269" r:id="rId18"/>
    <p:sldId id="270" r:id="rId19"/>
    <p:sldId id="260" r:id="rId20"/>
    <p:sldId id="277" r:id="rId21"/>
    <p:sldId id="278" r:id="rId22"/>
    <p:sldId id="279" r:id="rId23"/>
    <p:sldId id="261" r:id="rId24"/>
    <p:sldId id="271" r:id="rId25"/>
    <p:sldId id="272" r:id="rId26"/>
    <p:sldId id="273" r:id="rId27"/>
    <p:sldId id="262" r:id="rId28"/>
    <p:sldId id="274" r:id="rId29"/>
    <p:sldId id="275" r:id="rId30"/>
    <p:sldId id="276" r:id="rId31"/>
    <p:sldId id="294" r:id="rId32"/>
    <p:sldId id="29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709" autoAdjust="0"/>
  </p:normalViewPr>
  <p:slideViewPr>
    <p:cSldViewPr>
      <p:cViewPr>
        <p:scale>
          <a:sx n="78" d="100"/>
          <a:sy n="78" d="100"/>
        </p:scale>
        <p:origin x="-378" y="-6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99AB9F-44CD-458A-811D-C78B5CFCD71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629610-DE30-47E8-806F-D8CD5222D83B}">
      <dgm:prSet phldrT="[Text]"/>
      <dgm:spPr/>
      <dgm:t>
        <a:bodyPr/>
        <a:lstStyle/>
        <a:p>
          <a:r>
            <a:rPr lang="en-US" smtClean="0"/>
            <a:t>Trapesium Siku - Siku</a:t>
          </a:r>
          <a:endParaRPr lang="en-US" dirty="0"/>
        </a:p>
      </dgm:t>
    </dgm:pt>
    <dgm:pt modelId="{EDA47352-EFD9-4F9C-8EE1-0151A64A3384}" type="sibTrans" cxnId="{5B3AF5E7-EAFA-4C5E-AF39-33784E5CA060}">
      <dgm:prSet/>
      <dgm:spPr/>
      <dgm:t>
        <a:bodyPr/>
        <a:lstStyle/>
        <a:p>
          <a:endParaRPr lang="en-US"/>
        </a:p>
      </dgm:t>
    </dgm:pt>
    <dgm:pt modelId="{0D0D3C53-3FDC-45AC-91B5-B3C78D394A2C}" type="parTrans" cxnId="{5B3AF5E7-EAFA-4C5E-AF39-33784E5CA060}">
      <dgm:prSet/>
      <dgm:spPr/>
      <dgm:t>
        <a:bodyPr/>
        <a:lstStyle/>
        <a:p>
          <a:endParaRPr lang="en-US"/>
        </a:p>
      </dgm:t>
    </dgm:pt>
    <dgm:pt modelId="{1A43DCE1-26E7-41E2-B5E1-986521D1DF63}">
      <dgm:prSet phldrT="[Text]"/>
      <dgm:spPr/>
      <dgm:t>
        <a:bodyPr/>
        <a:lstStyle/>
        <a:p>
          <a:r>
            <a:rPr lang="en-US" dirty="0" err="1" smtClean="0"/>
            <a:t>Segitiga</a:t>
          </a:r>
          <a:r>
            <a:rPr lang="en-US" dirty="0" smtClean="0"/>
            <a:t> </a:t>
          </a:r>
          <a:r>
            <a:rPr lang="en-US" dirty="0" err="1" smtClean="0"/>
            <a:t>Siku</a:t>
          </a:r>
          <a:r>
            <a:rPr lang="en-US" dirty="0" smtClean="0"/>
            <a:t> - </a:t>
          </a:r>
          <a:r>
            <a:rPr lang="en-US" dirty="0" err="1" smtClean="0"/>
            <a:t>Siku</a:t>
          </a:r>
          <a:endParaRPr lang="en-US" dirty="0"/>
        </a:p>
      </dgm:t>
    </dgm:pt>
    <dgm:pt modelId="{130089B1-FC6C-401B-A9AF-819214C94D6F}" type="sibTrans" cxnId="{EBA4AA0E-BE55-4F90-B03D-8ADD9419691A}">
      <dgm:prSet/>
      <dgm:spPr/>
      <dgm:t>
        <a:bodyPr/>
        <a:lstStyle/>
        <a:p>
          <a:endParaRPr lang="en-US"/>
        </a:p>
      </dgm:t>
    </dgm:pt>
    <dgm:pt modelId="{B9C19C1E-E4A9-4236-8D7D-7705210B9CFA}" type="parTrans" cxnId="{EBA4AA0E-BE55-4F90-B03D-8ADD9419691A}">
      <dgm:prSet/>
      <dgm:spPr/>
      <dgm:t>
        <a:bodyPr/>
        <a:lstStyle/>
        <a:p>
          <a:endParaRPr lang="en-US"/>
        </a:p>
      </dgm:t>
    </dgm:pt>
    <dgm:pt modelId="{A1BFF9A6-4666-4914-8013-A5FD238EB845}">
      <dgm:prSet phldrT="[Text]"/>
      <dgm:spPr/>
      <dgm:t>
        <a:bodyPr/>
        <a:lstStyle/>
        <a:p>
          <a:r>
            <a:rPr lang="en-US" dirty="0" err="1" smtClean="0"/>
            <a:t>Persegi</a:t>
          </a:r>
          <a:r>
            <a:rPr lang="en-US" dirty="0" smtClean="0"/>
            <a:t> (</a:t>
          </a:r>
          <a:r>
            <a:rPr lang="en-US" dirty="0" err="1" smtClean="0"/>
            <a:t>Bujur</a:t>
          </a:r>
          <a:r>
            <a:rPr lang="en-US" dirty="0" smtClean="0"/>
            <a:t> </a:t>
          </a:r>
          <a:r>
            <a:rPr lang="en-US" dirty="0" err="1" smtClean="0"/>
            <a:t>Sangkar</a:t>
          </a:r>
          <a:r>
            <a:rPr lang="en-US" dirty="0" smtClean="0"/>
            <a:t>)</a:t>
          </a:r>
          <a:endParaRPr lang="en-US" dirty="0"/>
        </a:p>
      </dgm:t>
    </dgm:pt>
    <dgm:pt modelId="{4A22B79A-62E7-451E-826E-4B90843151D9}" type="sibTrans" cxnId="{42EF7E4A-33D1-45C5-99E9-7BD7D3C9B303}">
      <dgm:prSet/>
      <dgm:spPr/>
      <dgm:t>
        <a:bodyPr/>
        <a:lstStyle/>
        <a:p>
          <a:endParaRPr lang="en-US"/>
        </a:p>
      </dgm:t>
    </dgm:pt>
    <dgm:pt modelId="{9056E318-F3F8-4F7F-AD96-6325598E468D}" type="parTrans" cxnId="{42EF7E4A-33D1-45C5-99E9-7BD7D3C9B303}">
      <dgm:prSet/>
      <dgm:spPr/>
      <dgm:t>
        <a:bodyPr/>
        <a:lstStyle/>
        <a:p>
          <a:endParaRPr lang="en-US"/>
        </a:p>
      </dgm:t>
    </dgm:pt>
    <dgm:pt modelId="{522529A7-EDFC-48FB-AABE-F47CFC924895}">
      <dgm:prSet phldrT="[Text]"/>
      <dgm:spPr/>
      <dgm:t>
        <a:bodyPr/>
        <a:lstStyle/>
        <a:p>
          <a:r>
            <a:rPr lang="en-US" dirty="0" err="1" smtClean="0"/>
            <a:t>Belah</a:t>
          </a:r>
          <a:r>
            <a:rPr lang="en-US" dirty="0" smtClean="0"/>
            <a:t> </a:t>
          </a:r>
          <a:r>
            <a:rPr lang="en-US" dirty="0" err="1" smtClean="0"/>
            <a:t>Ketupat</a:t>
          </a:r>
          <a:endParaRPr lang="en-US" dirty="0"/>
        </a:p>
      </dgm:t>
    </dgm:pt>
    <dgm:pt modelId="{65243430-13D7-4F6F-BC18-F4586725C2C0}" type="sibTrans" cxnId="{0722DFC1-BF80-412C-B833-7FF562853226}">
      <dgm:prSet/>
      <dgm:spPr/>
      <dgm:t>
        <a:bodyPr/>
        <a:lstStyle/>
        <a:p>
          <a:endParaRPr lang="en-US"/>
        </a:p>
      </dgm:t>
    </dgm:pt>
    <dgm:pt modelId="{611AC698-669C-45ED-9E5E-7021A390EC2C}" type="parTrans" cxnId="{0722DFC1-BF80-412C-B833-7FF562853226}">
      <dgm:prSet/>
      <dgm:spPr/>
      <dgm:t>
        <a:bodyPr/>
        <a:lstStyle/>
        <a:p>
          <a:endParaRPr lang="en-US"/>
        </a:p>
      </dgm:t>
    </dgm:pt>
    <dgm:pt modelId="{941F7609-2DDC-48EA-AA28-CF7D819B064C}">
      <dgm:prSet phldrT="[Text]"/>
      <dgm:spPr/>
      <dgm:t>
        <a:bodyPr/>
        <a:lstStyle/>
        <a:p>
          <a:r>
            <a:rPr lang="en-US" dirty="0" err="1" smtClean="0"/>
            <a:t>Jajar</a:t>
          </a:r>
          <a:r>
            <a:rPr lang="en-US" dirty="0" smtClean="0"/>
            <a:t> </a:t>
          </a:r>
          <a:r>
            <a:rPr lang="en-US" dirty="0" err="1" smtClean="0"/>
            <a:t>Genjang</a:t>
          </a:r>
          <a:endParaRPr lang="en-US" dirty="0"/>
        </a:p>
      </dgm:t>
    </dgm:pt>
    <dgm:pt modelId="{EB866E57-9A1E-4428-A133-697374BE5B7D}" type="sibTrans" cxnId="{45227534-9561-49DA-9D5D-5F37E15D8E13}">
      <dgm:prSet/>
      <dgm:spPr/>
      <dgm:t>
        <a:bodyPr/>
        <a:lstStyle/>
        <a:p>
          <a:endParaRPr lang="en-US"/>
        </a:p>
      </dgm:t>
    </dgm:pt>
    <dgm:pt modelId="{F8F97405-E858-4A89-BF41-9C81454015E7}" type="parTrans" cxnId="{45227534-9561-49DA-9D5D-5F37E15D8E13}">
      <dgm:prSet/>
      <dgm:spPr/>
      <dgm:t>
        <a:bodyPr/>
        <a:lstStyle/>
        <a:p>
          <a:endParaRPr lang="en-US"/>
        </a:p>
      </dgm:t>
    </dgm:pt>
    <dgm:pt modelId="{281C2596-960E-4388-8B01-ED2E705D242A}" type="pres">
      <dgm:prSet presAssocID="{0299AB9F-44CD-458A-811D-C78B5CFCD71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254ED8-DA8C-4BF5-828B-86CEB0924AEF}" type="pres">
      <dgm:prSet presAssocID="{522529A7-EDFC-48FB-AABE-F47CFC924895}" presName="parentLin" presStyleCnt="0"/>
      <dgm:spPr/>
    </dgm:pt>
    <dgm:pt modelId="{8FB87554-BDD0-497F-A2CC-91B46F89C200}" type="pres">
      <dgm:prSet presAssocID="{522529A7-EDFC-48FB-AABE-F47CFC924895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D705F02-5910-47B5-A503-2CF8DE4AF8F4}" type="pres">
      <dgm:prSet presAssocID="{522529A7-EDFC-48FB-AABE-F47CFC92489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088D53-56EB-4CE5-81A1-A5FABD5375FB}" type="pres">
      <dgm:prSet presAssocID="{522529A7-EDFC-48FB-AABE-F47CFC924895}" presName="negativeSpace" presStyleCnt="0"/>
      <dgm:spPr/>
    </dgm:pt>
    <dgm:pt modelId="{95193580-234A-41E2-A497-575D9477C61A}" type="pres">
      <dgm:prSet presAssocID="{522529A7-EDFC-48FB-AABE-F47CFC924895}" presName="childText" presStyleLbl="conFgAcc1" presStyleIdx="0" presStyleCnt="5">
        <dgm:presLayoutVars>
          <dgm:bulletEnabled val="1"/>
        </dgm:presLayoutVars>
      </dgm:prSet>
      <dgm:spPr/>
    </dgm:pt>
    <dgm:pt modelId="{3CE1D1B4-3957-45DB-BAD5-42044DD9F051}" type="pres">
      <dgm:prSet presAssocID="{65243430-13D7-4F6F-BC18-F4586725C2C0}" presName="spaceBetweenRectangles" presStyleCnt="0"/>
      <dgm:spPr/>
    </dgm:pt>
    <dgm:pt modelId="{5C9ABB55-007D-46C5-8572-D9656BB123D0}" type="pres">
      <dgm:prSet presAssocID="{941F7609-2DDC-48EA-AA28-CF7D819B064C}" presName="parentLin" presStyleCnt="0"/>
      <dgm:spPr/>
    </dgm:pt>
    <dgm:pt modelId="{3C5A51B8-45EE-47EE-BFA0-1CCEF097DD02}" type="pres">
      <dgm:prSet presAssocID="{941F7609-2DDC-48EA-AA28-CF7D819B064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72284283-C2F9-4DA1-8291-FA72CA5DE203}" type="pres">
      <dgm:prSet presAssocID="{941F7609-2DDC-48EA-AA28-CF7D819B064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026B2-B168-4A73-8877-0B19705A502E}" type="pres">
      <dgm:prSet presAssocID="{941F7609-2DDC-48EA-AA28-CF7D819B064C}" presName="negativeSpace" presStyleCnt="0"/>
      <dgm:spPr/>
    </dgm:pt>
    <dgm:pt modelId="{A2244D9B-326E-42D6-AEDE-DAFD7B62A243}" type="pres">
      <dgm:prSet presAssocID="{941F7609-2DDC-48EA-AA28-CF7D819B064C}" presName="childText" presStyleLbl="conFgAcc1" presStyleIdx="1" presStyleCnt="5">
        <dgm:presLayoutVars>
          <dgm:bulletEnabled val="1"/>
        </dgm:presLayoutVars>
      </dgm:prSet>
      <dgm:spPr/>
    </dgm:pt>
    <dgm:pt modelId="{44DF0592-E2F1-4C60-A521-82BABEE15B97}" type="pres">
      <dgm:prSet presAssocID="{EB866E57-9A1E-4428-A133-697374BE5B7D}" presName="spaceBetweenRectangles" presStyleCnt="0"/>
      <dgm:spPr/>
    </dgm:pt>
    <dgm:pt modelId="{1C48B423-A0E1-4175-8229-805DFEC5E097}" type="pres">
      <dgm:prSet presAssocID="{A1BFF9A6-4666-4914-8013-A5FD238EB845}" presName="parentLin" presStyleCnt="0"/>
      <dgm:spPr/>
    </dgm:pt>
    <dgm:pt modelId="{520D44A9-A5CB-42C8-98D9-CE2FFA21F876}" type="pres">
      <dgm:prSet presAssocID="{A1BFF9A6-4666-4914-8013-A5FD238EB845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E2BD88B-0B2F-4FFF-B43D-55CFD2A9938C}" type="pres">
      <dgm:prSet presAssocID="{A1BFF9A6-4666-4914-8013-A5FD238EB84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C2C435-AA46-4674-BADA-087E3B184B70}" type="pres">
      <dgm:prSet presAssocID="{A1BFF9A6-4666-4914-8013-A5FD238EB845}" presName="negativeSpace" presStyleCnt="0"/>
      <dgm:spPr/>
    </dgm:pt>
    <dgm:pt modelId="{686C59AA-66A7-40BE-AF46-D7F4BCEDF7F0}" type="pres">
      <dgm:prSet presAssocID="{A1BFF9A6-4666-4914-8013-A5FD238EB845}" presName="childText" presStyleLbl="conFgAcc1" presStyleIdx="2" presStyleCnt="5">
        <dgm:presLayoutVars>
          <dgm:bulletEnabled val="1"/>
        </dgm:presLayoutVars>
      </dgm:prSet>
      <dgm:spPr/>
    </dgm:pt>
    <dgm:pt modelId="{0DD82CD7-D912-41EA-9192-4FE5DC528B58}" type="pres">
      <dgm:prSet presAssocID="{4A22B79A-62E7-451E-826E-4B90843151D9}" presName="spaceBetweenRectangles" presStyleCnt="0"/>
      <dgm:spPr/>
    </dgm:pt>
    <dgm:pt modelId="{EB61122D-7419-4834-AA52-0AC2BACBCCCE}" type="pres">
      <dgm:prSet presAssocID="{1A43DCE1-26E7-41E2-B5E1-986521D1DF63}" presName="parentLin" presStyleCnt="0"/>
      <dgm:spPr/>
    </dgm:pt>
    <dgm:pt modelId="{7F82229F-DC01-498A-846C-2F9C80A2870D}" type="pres">
      <dgm:prSet presAssocID="{1A43DCE1-26E7-41E2-B5E1-986521D1DF6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BE6B75AA-6382-422B-8951-8291AD727768}" type="pres">
      <dgm:prSet presAssocID="{1A43DCE1-26E7-41E2-B5E1-986521D1DF6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1012FC-1737-46F1-BAE0-B8A9238209D9}" type="pres">
      <dgm:prSet presAssocID="{1A43DCE1-26E7-41E2-B5E1-986521D1DF63}" presName="negativeSpace" presStyleCnt="0"/>
      <dgm:spPr/>
    </dgm:pt>
    <dgm:pt modelId="{E66421D4-2769-4CC5-968C-3D0F4EE3ED09}" type="pres">
      <dgm:prSet presAssocID="{1A43DCE1-26E7-41E2-B5E1-986521D1DF63}" presName="childText" presStyleLbl="conFgAcc1" presStyleIdx="3" presStyleCnt="5">
        <dgm:presLayoutVars>
          <dgm:bulletEnabled val="1"/>
        </dgm:presLayoutVars>
      </dgm:prSet>
      <dgm:spPr/>
    </dgm:pt>
    <dgm:pt modelId="{15C9EDF6-85E4-4B78-B396-5D5AE5C27F35}" type="pres">
      <dgm:prSet presAssocID="{130089B1-FC6C-401B-A9AF-819214C94D6F}" presName="spaceBetweenRectangles" presStyleCnt="0"/>
      <dgm:spPr/>
    </dgm:pt>
    <dgm:pt modelId="{C96E1B35-9350-40AB-B571-AA123161D93B}" type="pres">
      <dgm:prSet presAssocID="{F0629610-DE30-47E8-806F-D8CD5222D83B}" presName="parentLin" presStyleCnt="0"/>
      <dgm:spPr/>
    </dgm:pt>
    <dgm:pt modelId="{1598E4C6-EEFD-4165-BC82-7B2157ED360E}" type="pres">
      <dgm:prSet presAssocID="{F0629610-DE30-47E8-806F-D8CD5222D83B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2EBD0BAD-D6FC-4D89-92DA-58E9DD40DA24}" type="pres">
      <dgm:prSet presAssocID="{F0629610-DE30-47E8-806F-D8CD5222D83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D61DA-4325-4ACF-8AE8-029C1F1C0968}" type="pres">
      <dgm:prSet presAssocID="{F0629610-DE30-47E8-806F-D8CD5222D83B}" presName="negativeSpace" presStyleCnt="0"/>
      <dgm:spPr/>
    </dgm:pt>
    <dgm:pt modelId="{1C7A9161-A242-45C2-807D-30212C57DC15}" type="pres">
      <dgm:prSet presAssocID="{F0629610-DE30-47E8-806F-D8CD5222D83B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5EDF86-D987-47FD-8B4E-7E0020536A67}" type="presOf" srcId="{1A43DCE1-26E7-41E2-B5E1-986521D1DF63}" destId="{7F82229F-DC01-498A-846C-2F9C80A2870D}" srcOrd="0" destOrd="0" presId="urn:microsoft.com/office/officeart/2005/8/layout/list1"/>
    <dgm:cxn modelId="{C368FD20-716B-4CBF-988E-BC2DB058E5D2}" type="presOf" srcId="{1A43DCE1-26E7-41E2-B5E1-986521D1DF63}" destId="{BE6B75AA-6382-422B-8951-8291AD727768}" srcOrd="1" destOrd="0" presId="urn:microsoft.com/office/officeart/2005/8/layout/list1"/>
    <dgm:cxn modelId="{4C452825-AA14-4274-8649-329FAD8339E2}" type="presOf" srcId="{522529A7-EDFC-48FB-AABE-F47CFC924895}" destId="{8FB87554-BDD0-497F-A2CC-91B46F89C200}" srcOrd="0" destOrd="0" presId="urn:microsoft.com/office/officeart/2005/8/layout/list1"/>
    <dgm:cxn modelId="{EBA4AA0E-BE55-4F90-B03D-8ADD9419691A}" srcId="{0299AB9F-44CD-458A-811D-C78B5CFCD71C}" destId="{1A43DCE1-26E7-41E2-B5E1-986521D1DF63}" srcOrd="3" destOrd="0" parTransId="{B9C19C1E-E4A9-4236-8D7D-7705210B9CFA}" sibTransId="{130089B1-FC6C-401B-A9AF-819214C94D6F}"/>
    <dgm:cxn modelId="{5B3AF5E7-EAFA-4C5E-AF39-33784E5CA060}" srcId="{0299AB9F-44CD-458A-811D-C78B5CFCD71C}" destId="{F0629610-DE30-47E8-806F-D8CD5222D83B}" srcOrd="4" destOrd="0" parTransId="{0D0D3C53-3FDC-45AC-91B5-B3C78D394A2C}" sibTransId="{EDA47352-EFD9-4F9C-8EE1-0151A64A3384}"/>
    <dgm:cxn modelId="{A081A26A-FAE6-4E1A-843C-7C7E96108AF1}" type="presOf" srcId="{941F7609-2DDC-48EA-AA28-CF7D819B064C}" destId="{3C5A51B8-45EE-47EE-BFA0-1CCEF097DD02}" srcOrd="0" destOrd="0" presId="urn:microsoft.com/office/officeart/2005/8/layout/list1"/>
    <dgm:cxn modelId="{F2706300-B4D2-4F3D-ABAB-511F4BF7F1C5}" type="presOf" srcId="{A1BFF9A6-4666-4914-8013-A5FD238EB845}" destId="{520D44A9-A5CB-42C8-98D9-CE2FFA21F876}" srcOrd="0" destOrd="0" presId="urn:microsoft.com/office/officeart/2005/8/layout/list1"/>
    <dgm:cxn modelId="{42EF7E4A-33D1-45C5-99E9-7BD7D3C9B303}" srcId="{0299AB9F-44CD-458A-811D-C78B5CFCD71C}" destId="{A1BFF9A6-4666-4914-8013-A5FD238EB845}" srcOrd="2" destOrd="0" parTransId="{9056E318-F3F8-4F7F-AD96-6325598E468D}" sibTransId="{4A22B79A-62E7-451E-826E-4B90843151D9}"/>
    <dgm:cxn modelId="{0722DFC1-BF80-412C-B833-7FF562853226}" srcId="{0299AB9F-44CD-458A-811D-C78B5CFCD71C}" destId="{522529A7-EDFC-48FB-AABE-F47CFC924895}" srcOrd="0" destOrd="0" parTransId="{611AC698-669C-45ED-9E5E-7021A390EC2C}" sibTransId="{65243430-13D7-4F6F-BC18-F4586725C2C0}"/>
    <dgm:cxn modelId="{C321DA4B-EFC0-427B-BC38-5C99547F9EFC}" type="presOf" srcId="{F0629610-DE30-47E8-806F-D8CD5222D83B}" destId="{2EBD0BAD-D6FC-4D89-92DA-58E9DD40DA24}" srcOrd="1" destOrd="0" presId="urn:microsoft.com/office/officeart/2005/8/layout/list1"/>
    <dgm:cxn modelId="{D4A62A51-D649-4836-A29B-A3EE03BD6A22}" type="presOf" srcId="{522529A7-EDFC-48FB-AABE-F47CFC924895}" destId="{8D705F02-5910-47B5-A503-2CF8DE4AF8F4}" srcOrd="1" destOrd="0" presId="urn:microsoft.com/office/officeart/2005/8/layout/list1"/>
    <dgm:cxn modelId="{649939E7-F684-4D5B-B2D6-D86CEC36E5D2}" type="presOf" srcId="{A1BFF9A6-4666-4914-8013-A5FD238EB845}" destId="{0E2BD88B-0B2F-4FFF-B43D-55CFD2A9938C}" srcOrd="1" destOrd="0" presId="urn:microsoft.com/office/officeart/2005/8/layout/list1"/>
    <dgm:cxn modelId="{25CB10BE-E294-426A-BC8E-84CC0AFC3C5F}" type="presOf" srcId="{941F7609-2DDC-48EA-AA28-CF7D819B064C}" destId="{72284283-C2F9-4DA1-8291-FA72CA5DE203}" srcOrd="1" destOrd="0" presId="urn:microsoft.com/office/officeart/2005/8/layout/list1"/>
    <dgm:cxn modelId="{AB0A748D-D1A6-44A3-B78B-4CD4054CA2F7}" type="presOf" srcId="{F0629610-DE30-47E8-806F-D8CD5222D83B}" destId="{1598E4C6-EEFD-4165-BC82-7B2157ED360E}" srcOrd="0" destOrd="0" presId="urn:microsoft.com/office/officeart/2005/8/layout/list1"/>
    <dgm:cxn modelId="{45227534-9561-49DA-9D5D-5F37E15D8E13}" srcId="{0299AB9F-44CD-458A-811D-C78B5CFCD71C}" destId="{941F7609-2DDC-48EA-AA28-CF7D819B064C}" srcOrd="1" destOrd="0" parTransId="{F8F97405-E858-4A89-BF41-9C81454015E7}" sibTransId="{EB866E57-9A1E-4428-A133-697374BE5B7D}"/>
    <dgm:cxn modelId="{FBC67417-0E7E-462A-AA72-FD5741F95851}" type="presOf" srcId="{0299AB9F-44CD-458A-811D-C78B5CFCD71C}" destId="{281C2596-960E-4388-8B01-ED2E705D242A}" srcOrd="0" destOrd="0" presId="urn:microsoft.com/office/officeart/2005/8/layout/list1"/>
    <dgm:cxn modelId="{DC1E41F0-25E3-4B04-BD1F-E1B5C2AB104D}" type="presParOf" srcId="{281C2596-960E-4388-8B01-ED2E705D242A}" destId="{CC254ED8-DA8C-4BF5-828B-86CEB0924AEF}" srcOrd="0" destOrd="0" presId="urn:microsoft.com/office/officeart/2005/8/layout/list1"/>
    <dgm:cxn modelId="{74C74951-2ABF-4AA0-AE26-EE32FECF7317}" type="presParOf" srcId="{CC254ED8-DA8C-4BF5-828B-86CEB0924AEF}" destId="{8FB87554-BDD0-497F-A2CC-91B46F89C200}" srcOrd="0" destOrd="0" presId="urn:microsoft.com/office/officeart/2005/8/layout/list1"/>
    <dgm:cxn modelId="{C645A7B6-8F85-421E-823D-C5319B97E1A1}" type="presParOf" srcId="{CC254ED8-DA8C-4BF5-828B-86CEB0924AEF}" destId="{8D705F02-5910-47B5-A503-2CF8DE4AF8F4}" srcOrd="1" destOrd="0" presId="urn:microsoft.com/office/officeart/2005/8/layout/list1"/>
    <dgm:cxn modelId="{90906C87-0FB0-4BA8-B3FF-6A6987D409D8}" type="presParOf" srcId="{281C2596-960E-4388-8B01-ED2E705D242A}" destId="{29088D53-56EB-4CE5-81A1-A5FABD5375FB}" srcOrd="1" destOrd="0" presId="urn:microsoft.com/office/officeart/2005/8/layout/list1"/>
    <dgm:cxn modelId="{17815EBB-AE35-4273-9369-F28696DD89E8}" type="presParOf" srcId="{281C2596-960E-4388-8B01-ED2E705D242A}" destId="{95193580-234A-41E2-A497-575D9477C61A}" srcOrd="2" destOrd="0" presId="urn:microsoft.com/office/officeart/2005/8/layout/list1"/>
    <dgm:cxn modelId="{46C151C2-8B52-498B-86CB-054FE4CA5D84}" type="presParOf" srcId="{281C2596-960E-4388-8B01-ED2E705D242A}" destId="{3CE1D1B4-3957-45DB-BAD5-42044DD9F051}" srcOrd="3" destOrd="0" presId="urn:microsoft.com/office/officeart/2005/8/layout/list1"/>
    <dgm:cxn modelId="{3674EB8C-DB5A-4FC1-A888-51CD0DC63B47}" type="presParOf" srcId="{281C2596-960E-4388-8B01-ED2E705D242A}" destId="{5C9ABB55-007D-46C5-8572-D9656BB123D0}" srcOrd="4" destOrd="0" presId="urn:microsoft.com/office/officeart/2005/8/layout/list1"/>
    <dgm:cxn modelId="{60355E61-73D6-4E3D-8840-8276960DCE5C}" type="presParOf" srcId="{5C9ABB55-007D-46C5-8572-D9656BB123D0}" destId="{3C5A51B8-45EE-47EE-BFA0-1CCEF097DD02}" srcOrd="0" destOrd="0" presId="urn:microsoft.com/office/officeart/2005/8/layout/list1"/>
    <dgm:cxn modelId="{85FF0C31-CC01-4693-BA91-06AE111192FC}" type="presParOf" srcId="{5C9ABB55-007D-46C5-8572-D9656BB123D0}" destId="{72284283-C2F9-4DA1-8291-FA72CA5DE203}" srcOrd="1" destOrd="0" presId="urn:microsoft.com/office/officeart/2005/8/layout/list1"/>
    <dgm:cxn modelId="{FEEE21F1-08EB-47F3-9665-B0432DA327DB}" type="presParOf" srcId="{281C2596-960E-4388-8B01-ED2E705D242A}" destId="{3B5026B2-B168-4A73-8877-0B19705A502E}" srcOrd="5" destOrd="0" presId="urn:microsoft.com/office/officeart/2005/8/layout/list1"/>
    <dgm:cxn modelId="{8E781C44-B930-4801-84AB-BF8C38A0F2FE}" type="presParOf" srcId="{281C2596-960E-4388-8B01-ED2E705D242A}" destId="{A2244D9B-326E-42D6-AEDE-DAFD7B62A243}" srcOrd="6" destOrd="0" presId="urn:microsoft.com/office/officeart/2005/8/layout/list1"/>
    <dgm:cxn modelId="{5A9227B2-5677-4ED6-B2CC-ECD7B152F38B}" type="presParOf" srcId="{281C2596-960E-4388-8B01-ED2E705D242A}" destId="{44DF0592-E2F1-4C60-A521-82BABEE15B97}" srcOrd="7" destOrd="0" presId="urn:microsoft.com/office/officeart/2005/8/layout/list1"/>
    <dgm:cxn modelId="{D3139185-5AF0-4697-AE86-AF0B9014C463}" type="presParOf" srcId="{281C2596-960E-4388-8B01-ED2E705D242A}" destId="{1C48B423-A0E1-4175-8229-805DFEC5E097}" srcOrd="8" destOrd="0" presId="urn:microsoft.com/office/officeart/2005/8/layout/list1"/>
    <dgm:cxn modelId="{B69B2C7B-86C1-40D9-8D81-3309063B8B6D}" type="presParOf" srcId="{1C48B423-A0E1-4175-8229-805DFEC5E097}" destId="{520D44A9-A5CB-42C8-98D9-CE2FFA21F876}" srcOrd="0" destOrd="0" presId="urn:microsoft.com/office/officeart/2005/8/layout/list1"/>
    <dgm:cxn modelId="{300CA0C0-FEFA-4784-B202-571E9FE48376}" type="presParOf" srcId="{1C48B423-A0E1-4175-8229-805DFEC5E097}" destId="{0E2BD88B-0B2F-4FFF-B43D-55CFD2A9938C}" srcOrd="1" destOrd="0" presId="urn:microsoft.com/office/officeart/2005/8/layout/list1"/>
    <dgm:cxn modelId="{96C45439-7E2A-4687-A082-323F16286C61}" type="presParOf" srcId="{281C2596-960E-4388-8B01-ED2E705D242A}" destId="{67C2C435-AA46-4674-BADA-087E3B184B70}" srcOrd="9" destOrd="0" presId="urn:microsoft.com/office/officeart/2005/8/layout/list1"/>
    <dgm:cxn modelId="{A5CAB375-F3F3-4BB4-8030-8572B7AA42F1}" type="presParOf" srcId="{281C2596-960E-4388-8B01-ED2E705D242A}" destId="{686C59AA-66A7-40BE-AF46-D7F4BCEDF7F0}" srcOrd="10" destOrd="0" presId="urn:microsoft.com/office/officeart/2005/8/layout/list1"/>
    <dgm:cxn modelId="{69D5160D-43CC-401A-B5A2-7745A906E913}" type="presParOf" srcId="{281C2596-960E-4388-8B01-ED2E705D242A}" destId="{0DD82CD7-D912-41EA-9192-4FE5DC528B58}" srcOrd="11" destOrd="0" presId="urn:microsoft.com/office/officeart/2005/8/layout/list1"/>
    <dgm:cxn modelId="{32EB8A75-0701-44E5-AF76-08D263C23DF9}" type="presParOf" srcId="{281C2596-960E-4388-8B01-ED2E705D242A}" destId="{EB61122D-7419-4834-AA52-0AC2BACBCCCE}" srcOrd="12" destOrd="0" presId="urn:microsoft.com/office/officeart/2005/8/layout/list1"/>
    <dgm:cxn modelId="{E41EA476-C6FA-474A-A0BC-9159C66101A7}" type="presParOf" srcId="{EB61122D-7419-4834-AA52-0AC2BACBCCCE}" destId="{7F82229F-DC01-498A-846C-2F9C80A2870D}" srcOrd="0" destOrd="0" presId="urn:microsoft.com/office/officeart/2005/8/layout/list1"/>
    <dgm:cxn modelId="{D020DAC7-2A56-49CB-B646-F9662BEE004D}" type="presParOf" srcId="{EB61122D-7419-4834-AA52-0AC2BACBCCCE}" destId="{BE6B75AA-6382-422B-8951-8291AD727768}" srcOrd="1" destOrd="0" presId="urn:microsoft.com/office/officeart/2005/8/layout/list1"/>
    <dgm:cxn modelId="{BA7A680C-D8FB-4D0E-B642-2C7507DA178A}" type="presParOf" srcId="{281C2596-960E-4388-8B01-ED2E705D242A}" destId="{9F1012FC-1737-46F1-BAE0-B8A9238209D9}" srcOrd="13" destOrd="0" presId="urn:microsoft.com/office/officeart/2005/8/layout/list1"/>
    <dgm:cxn modelId="{DCF4EA54-F2B1-4000-89AB-74ADD1300F5A}" type="presParOf" srcId="{281C2596-960E-4388-8B01-ED2E705D242A}" destId="{E66421D4-2769-4CC5-968C-3D0F4EE3ED09}" srcOrd="14" destOrd="0" presId="urn:microsoft.com/office/officeart/2005/8/layout/list1"/>
    <dgm:cxn modelId="{04631FD3-5510-4B81-A153-F709395C821E}" type="presParOf" srcId="{281C2596-960E-4388-8B01-ED2E705D242A}" destId="{15C9EDF6-85E4-4B78-B396-5D5AE5C27F35}" srcOrd="15" destOrd="0" presId="urn:microsoft.com/office/officeart/2005/8/layout/list1"/>
    <dgm:cxn modelId="{6D90DC4F-E512-4FCE-8D7E-2FCBD1E199A6}" type="presParOf" srcId="{281C2596-960E-4388-8B01-ED2E705D242A}" destId="{C96E1B35-9350-40AB-B571-AA123161D93B}" srcOrd="16" destOrd="0" presId="urn:microsoft.com/office/officeart/2005/8/layout/list1"/>
    <dgm:cxn modelId="{BE0DA242-58D4-47A4-A499-8B8F30539136}" type="presParOf" srcId="{C96E1B35-9350-40AB-B571-AA123161D93B}" destId="{1598E4C6-EEFD-4165-BC82-7B2157ED360E}" srcOrd="0" destOrd="0" presId="urn:microsoft.com/office/officeart/2005/8/layout/list1"/>
    <dgm:cxn modelId="{3665D658-7318-49E6-8E5F-B971D1724578}" type="presParOf" srcId="{C96E1B35-9350-40AB-B571-AA123161D93B}" destId="{2EBD0BAD-D6FC-4D89-92DA-58E9DD40DA24}" srcOrd="1" destOrd="0" presId="urn:microsoft.com/office/officeart/2005/8/layout/list1"/>
    <dgm:cxn modelId="{151C7A0E-77E0-48C9-A965-39173699DFE8}" type="presParOf" srcId="{281C2596-960E-4388-8B01-ED2E705D242A}" destId="{71ED61DA-4325-4ACF-8AE8-029C1F1C0968}" srcOrd="17" destOrd="0" presId="urn:microsoft.com/office/officeart/2005/8/layout/list1"/>
    <dgm:cxn modelId="{8003EE35-4842-46C1-80A3-DE01152DEC66}" type="presParOf" srcId="{281C2596-960E-4388-8B01-ED2E705D242A}" destId="{1C7A9161-A242-45C2-807D-30212C57DC15}" srcOrd="18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99AB9F-44CD-458A-811D-C78B5CFCD71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43DCE1-26E7-41E2-B5E1-986521D1DF63}">
      <dgm:prSet phldrT="[Text]"/>
      <dgm:spPr/>
      <dgm:t>
        <a:bodyPr/>
        <a:lstStyle/>
        <a:p>
          <a:r>
            <a:rPr lang="en-US" dirty="0" err="1" smtClean="0"/>
            <a:t>Simetri</a:t>
          </a:r>
          <a:r>
            <a:rPr lang="en-US" dirty="0" smtClean="0"/>
            <a:t> </a:t>
          </a:r>
          <a:r>
            <a:rPr lang="en-US" dirty="0" err="1" smtClean="0"/>
            <a:t>Putar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Simetri</a:t>
          </a:r>
          <a:r>
            <a:rPr lang="en-US" dirty="0" smtClean="0"/>
            <a:t> </a:t>
          </a:r>
          <a:r>
            <a:rPr lang="en-US" dirty="0" err="1" smtClean="0"/>
            <a:t>Lipat</a:t>
          </a:r>
          <a:endParaRPr lang="en-US" dirty="0"/>
        </a:p>
      </dgm:t>
    </dgm:pt>
    <dgm:pt modelId="{130089B1-FC6C-401B-A9AF-819214C94D6F}" type="sibTrans" cxnId="{EBA4AA0E-BE55-4F90-B03D-8ADD9419691A}">
      <dgm:prSet/>
      <dgm:spPr/>
      <dgm:t>
        <a:bodyPr/>
        <a:lstStyle/>
        <a:p>
          <a:endParaRPr lang="en-US"/>
        </a:p>
      </dgm:t>
    </dgm:pt>
    <dgm:pt modelId="{B9C19C1E-E4A9-4236-8D7D-7705210B9CFA}" type="parTrans" cxnId="{EBA4AA0E-BE55-4F90-B03D-8ADD9419691A}">
      <dgm:prSet/>
      <dgm:spPr/>
      <dgm:t>
        <a:bodyPr/>
        <a:lstStyle/>
        <a:p>
          <a:endParaRPr lang="en-US"/>
        </a:p>
      </dgm:t>
    </dgm:pt>
    <dgm:pt modelId="{A1BFF9A6-4666-4914-8013-A5FD238EB845}">
      <dgm:prSet phldrT="[Text]"/>
      <dgm:spPr/>
      <dgm:t>
        <a:bodyPr/>
        <a:lstStyle/>
        <a:p>
          <a:r>
            <a:rPr lang="en-US" dirty="0" err="1" smtClean="0"/>
            <a:t>Rumus</a:t>
          </a:r>
          <a:endParaRPr lang="en-US" dirty="0"/>
        </a:p>
      </dgm:t>
    </dgm:pt>
    <dgm:pt modelId="{4A22B79A-62E7-451E-826E-4B90843151D9}" type="sibTrans" cxnId="{42EF7E4A-33D1-45C5-99E9-7BD7D3C9B303}">
      <dgm:prSet/>
      <dgm:spPr/>
      <dgm:t>
        <a:bodyPr/>
        <a:lstStyle/>
        <a:p>
          <a:endParaRPr lang="en-US"/>
        </a:p>
      </dgm:t>
    </dgm:pt>
    <dgm:pt modelId="{9056E318-F3F8-4F7F-AD96-6325598E468D}" type="parTrans" cxnId="{42EF7E4A-33D1-45C5-99E9-7BD7D3C9B303}">
      <dgm:prSet/>
      <dgm:spPr/>
      <dgm:t>
        <a:bodyPr/>
        <a:lstStyle/>
        <a:p>
          <a:endParaRPr lang="en-US"/>
        </a:p>
      </dgm:t>
    </dgm:pt>
    <dgm:pt modelId="{522529A7-EDFC-48FB-AABE-F47CFC924895}">
      <dgm:prSet phldrT="[Text]"/>
      <dgm:spPr/>
      <dgm:t>
        <a:bodyPr/>
        <a:lstStyle/>
        <a:p>
          <a:r>
            <a:rPr lang="en-US" dirty="0" err="1" smtClean="0"/>
            <a:t>Pengertian</a:t>
          </a:r>
          <a:endParaRPr lang="en-US" dirty="0"/>
        </a:p>
      </dgm:t>
    </dgm:pt>
    <dgm:pt modelId="{65243430-13D7-4F6F-BC18-F4586725C2C0}" type="sibTrans" cxnId="{0722DFC1-BF80-412C-B833-7FF562853226}">
      <dgm:prSet/>
      <dgm:spPr/>
      <dgm:t>
        <a:bodyPr/>
        <a:lstStyle/>
        <a:p>
          <a:endParaRPr lang="en-US"/>
        </a:p>
      </dgm:t>
    </dgm:pt>
    <dgm:pt modelId="{611AC698-669C-45ED-9E5E-7021A390EC2C}" type="parTrans" cxnId="{0722DFC1-BF80-412C-B833-7FF562853226}">
      <dgm:prSet/>
      <dgm:spPr/>
      <dgm:t>
        <a:bodyPr/>
        <a:lstStyle/>
        <a:p>
          <a:endParaRPr lang="en-US"/>
        </a:p>
      </dgm:t>
    </dgm:pt>
    <dgm:pt modelId="{941F7609-2DDC-48EA-AA28-CF7D819B064C}">
      <dgm:prSet phldrT="[Text]"/>
      <dgm:spPr/>
      <dgm:t>
        <a:bodyPr/>
        <a:lstStyle/>
        <a:p>
          <a:r>
            <a:rPr lang="en-US" dirty="0" err="1" smtClean="0"/>
            <a:t>Sifat</a:t>
          </a:r>
          <a:r>
            <a:rPr lang="en-US" dirty="0" smtClean="0"/>
            <a:t> -</a:t>
          </a:r>
          <a:r>
            <a:rPr lang="en-US" dirty="0" err="1" smtClean="0"/>
            <a:t>Sifat</a:t>
          </a:r>
          <a:endParaRPr lang="en-US" dirty="0"/>
        </a:p>
      </dgm:t>
    </dgm:pt>
    <dgm:pt modelId="{EB866E57-9A1E-4428-A133-697374BE5B7D}" type="sibTrans" cxnId="{45227534-9561-49DA-9D5D-5F37E15D8E13}">
      <dgm:prSet/>
      <dgm:spPr/>
      <dgm:t>
        <a:bodyPr/>
        <a:lstStyle/>
        <a:p>
          <a:endParaRPr lang="en-US"/>
        </a:p>
      </dgm:t>
    </dgm:pt>
    <dgm:pt modelId="{F8F97405-E858-4A89-BF41-9C81454015E7}" type="parTrans" cxnId="{45227534-9561-49DA-9D5D-5F37E15D8E13}">
      <dgm:prSet/>
      <dgm:spPr/>
      <dgm:t>
        <a:bodyPr/>
        <a:lstStyle/>
        <a:p>
          <a:endParaRPr lang="en-US"/>
        </a:p>
      </dgm:t>
    </dgm:pt>
    <dgm:pt modelId="{F0629610-DE30-47E8-806F-D8CD5222D83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EDA47352-EFD9-4F9C-8EE1-0151A64A3384}" type="sibTrans" cxnId="{5B3AF5E7-EAFA-4C5E-AF39-33784E5CA060}">
      <dgm:prSet/>
      <dgm:spPr/>
      <dgm:t>
        <a:bodyPr/>
        <a:lstStyle/>
        <a:p>
          <a:endParaRPr lang="en-US"/>
        </a:p>
      </dgm:t>
    </dgm:pt>
    <dgm:pt modelId="{0D0D3C53-3FDC-45AC-91B5-B3C78D394A2C}" type="parTrans" cxnId="{5B3AF5E7-EAFA-4C5E-AF39-33784E5CA060}">
      <dgm:prSet/>
      <dgm:spPr/>
      <dgm:t>
        <a:bodyPr/>
        <a:lstStyle/>
        <a:p>
          <a:endParaRPr lang="en-US"/>
        </a:p>
      </dgm:t>
    </dgm:pt>
    <dgm:pt modelId="{281C2596-960E-4388-8B01-ED2E705D242A}" type="pres">
      <dgm:prSet presAssocID="{0299AB9F-44CD-458A-811D-C78B5CFCD71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254ED8-DA8C-4BF5-828B-86CEB0924AEF}" type="pres">
      <dgm:prSet presAssocID="{522529A7-EDFC-48FB-AABE-F47CFC924895}" presName="parentLin" presStyleCnt="0"/>
      <dgm:spPr/>
    </dgm:pt>
    <dgm:pt modelId="{8FB87554-BDD0-497F-A2CC-91B46F89C200}" type="pres">
      <dgm:prSet presAssocID="{522529A7-EDFC-48FB-AABE-F47CFC924895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D705F02-5910-47B5-A503-2CF8DE4AF8F4}" type="pres">
      <dgm:prSet presAssocID="{522529A7-EDFC-48FB-AABE-F47CFC92489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088D53-56EB-4CE5-81A1-A5FABD5375FB}" type="pres">
      <dgm:prSet presAssocID="{522529A7-EDFC-48FB-AABE-F47CFC924895}" presName="negativeSpace" presStyleCnt="0"/>
      <dgm:spPr/>
    </dgm:pt>
    <dgm:pt modelId="{95193580-234A-41E2-A497-575D9477C61A}" type="pres">
      <dgm:prSet presAssocID="{522529A7-EDFC-48FB-AABE-F47CFC924895}" presName="childText" presStyleLbl="conFgAcc1" presStyleIdx="0" presStyleCnt="5">
        <dgm:presLayoutVars>
          <dgm:bulletEnabled val="1"/>
        </dgm:presLayoutVars>
      </dgm:prSet>
      <dgm:spPr/>
    </dgm:pt>
    <dgm:pt modelId="{3CE1D1B4-3957-45DB-BAD5-42044DD9F051}" type="pres">
      <dgm:prSet presAssocID="{65243430-13D7-4F6F-BC18-F4586725C2C0}" presName="spaceBetweenRectangles" presStyleCnt="0"/>
      <dgm:spPr/>
    </dgm:pt>
    <dgm:pt modelId="{5C9ABB55-007D-46C5-8572-D9656BB123D0}" type="pres">
      <dgm:prSet presAssocID="{941F7609-2DDC-48EA-AA28-CF7D819B064C}" presName="parentLin" presStyleCnt="0"/>
      <dgm:spPr/>
    </dgm:pt>
    <dgm:pt modelId="{3C5A51B8-45EE-47EE-BFA0-1CCEF097DD02}" type="pres">
      <dgm:prSet presAssocID="{941F7609-2DDC-48EA-AA28-CF7D819B064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72284283-C2F9-4DA1-8291-FA72CA5DE203}" type="pres">
      <dgm:prSet presAssocID="{941F7609-2DDC-48EA-AA28-CF7D819B064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026B2-B168-4A73-8877-0B19705A502E}" type="pres">
      <dgm:prSet presAssocID="{941F7609-2DDC-48EA-AA28-CF7D819B064C}" presName="negativeSpace" presStyleCnt="0"/>
      <dgm:spPr/>
    </dgm:pt>
    <dgm:pt modelId="{A2244D9B-326E-42D6-AEDE-DAFD7B62A243}" type="pres">
      <dgm:prSet presAssocID="{941F7609-2DDC-48EA-AA28-CF7D819B064C}" presName="childText" presStyleLbl="conFgAcc1" presStyleIdx="1" presStyleCnt="5">
        <dgm:presLayoutVars>
          <dgm:bulletEnabled val="1"/>
        </dgm:presLayoutVars>
      </dgm:prSet>
      <dgm:spPr/>
    </dgm:pt>
    <dgm:pt modelId="{44DF0592-E2F1-4C60-A521-82BABEE15B97}" type="pres">
      <dgm:prSet presAssocID="{EB866E57-9A1E-4428-A133-697374BE5B7D}" presName="spaceBetweenRectangles" presStyleCnt="0"/>
      <dgm:spPr/>
    </dgm:pt>
    <dgm:pt modelId="{1C48B423-A0E1-4175-8229-805DFEC5E097}" type="pres">
      <dgm:prSet presAssocID="{A1BFF9A6-4666-4914-8013-A5FD238EB845}" presName="parentLin" presStyleCnt="0"/>
      <dgm:spPr/>
    </dgm:pt>
    <dgm:pt modelId="{520D44A9-A5CB-42C8-98D9-CE2FFA21F876}" type="pres">
      <dgm:prSet presAssocID="{A1BFF9A6-4666-4914-8013-A5FD238EB845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E2BD88B-0B2F-4FFF-B43D-55CFD2A9938C}" type="pres">
      <dgm:prSet presAssocID="{A1BFF9A6-4666-4914-8013-A5FD238EB84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C2C435-AA46-4674-BADA-087E3B184B70}" type="pres">
      <dgm:prSet presAssocID="{A1BFF9A6-4666-4914-8013-A5FD238EB845}" presName="negativeSpace" presStyleCnt="0"/>
      <dgm:spPr/>
    </dgm:pt>
    <dgm:pt modelId="{686C59AA-66A7-40BE-AF46-D7F4BCEDF7F0}" type="pres">
      <dgm:prSet presAssocID="{A1BFF9A6-4666-4914-8013-A5FD238EB845}" presName="childText" presStyleLbl="conFgAcc1" presStyleIdx="2" presStyleCnt="5">
        <dgm:presLayoutVars>
          <dgm:bulletEnabled val="1"/>
        </dgm:presLayoutVars>
      </dgm:prSet>
      <dgm:spPr/>
    </dgm:pt>
    <dgm:pt modelId="{0DD82CD7-D912-41EA-9192-4FE5DC528B58}" type="pres">
      <dgm:prSet presAssocID="{4A22B79A-62E7-451E-826E-4B90843151D9}" presName="spaceBetweenRectangles" presStyleCnt="0"/>
      <dgm:spPr/>
    </dgm:pt>
    <dgm:pt modelId="{EB61122D-7419-4834-AA52-0AC2BACBCCCE}" type="pres">
      <dgm:prSet presAssocID="{1A43DCE1-26E7-41E2-B5E1-986521D1DF63}" presName="parentLin" presStyleCnt="0"/>
      <dgm:spPr/>
    </dgm:pt>
    <dgm:pt modelId="{7F82229F-DC01-498A-846C-2F9C80A2870D}" type="pres">
      <dgm:prSet presAssocID="{1A43DCE1-26E7-41E2-B5E1-986521D1DF6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BE6B75AA-6382-422B-8951-8291AD727768}" type="pres">
      <dgm:prSet presAssocID="{1A43DCE1-26E7-41E2-B5E1-986521D1DF6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1012FC-1737-46F1-BAE0-B8A9238209D9}" type="pres">
      <dgm:prSet presAssocID="{1A43DCE1-26E7-41E2-B5E1-986521D1DF63}" presName="negativeSpace" presStyleCnt="0"/>
      <dgm:spPr/>
    </dgm:pt>
    <dgm:pt modelId="{E66421D4-2769-4CC5-968C-3D0F4EE3ED09}" type="pres">
      <dgm:prSet presAssocID="{1A43DCE1-26E7-41E2-B5E1-986521D1DF63}" presName="childText" presStyleLbl="conFgAcc1" presStyleIdx="3" presStyleCnt="5">
        <dgm:presLayoutVars>
          <dgm:bulletEnabled val="1"/>
        </dgm:presLayoutVars>
      </dgm:prSet>
      <dgm:spPr/>
    </dgm:pt>
    <dgm:pt modelId="{15C9EDF6-85E4-4B78-B396-5D5AE5C27F35}" type="pres">
      <dgm:prSet presAssocID="{130089B1-FC6C-401B-A9AF-819214C94D6F}" presName="spaceBetweenRectangles" presStyleCnt="0"/>
      <dgm:spPr/>
    </dgm:pt>
    <dgm:pt modelId="{C96E1B35-9350-40AB-B571-AA123161D93B}" type="pres">
      <dgm:prSet presAssocID="{F0629610-DE30-47E8-806F-D8CD5222D83B}" presName="parentLin" presStyleCnt="0"/>
      <dgm:spPr/>
    </dgm:pt>
    <dgm:pt modelId="{1598E4C6-EEFD-4165-BC82-7B2157ED360E}" type="pres">
      <dgm:prSet presAssocID="{F0629610-DE30-47E8-806F-D8CD5222D83B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2EBD0BAD-D6FC-4D89-92DA-58E9DD40DA24}" type="pres">
      <dgm:prSet presAssocID="{F0629610-DE30-47E8-806F-D8CD5222D83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D61DA-4325-4ACF-8AE8-029C1F1C0968}" type="pres">
      <dgm:prSet presAssocID="{F0629610-DE30-47E8-806F-D8CD5222D83B}" presName="negativeSpace" presStyleCnt="0"/>
      <dgm:spPr/>
    </dgm:pt>
    <dgm:pt modelId="{1C7A9161-A242-45C2-807D-30212C57DC15}" type="pres">
      <dgm:prSet presAssocID="{F0629610-DE30-47E8-806F-D8CD5222D83B}" presName="childText" presStyleLbl="conFgAcc1" presStyleIdx="4" presStyleCnt="5" custLinFactY="164268" custLinFactNeighborX="-15827" custLinFactNeighborY="200000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38CCE1C2-74C0-46BC-9DF5-DD941C48EF87}" type="presOf" srcId="{A1BFF9A6-4666-4914-8013-A5FD238EB845}" destId="{0E2BD88B-0B2F-4FFF-B43D-55CFD2A9938C}" srcOrd="1" destOrd="0" presId="urn:microsoft.com/office/officeart/2005/8/layout/list1"/>
    <dgm:cxn modelId="{9DAC78F7-CD62-4F98-82B6-2208BBED509B}" type="presOf" srcId="{F0629610-DE30-47E8-806F-D8CD5222D83B}" destId="{1598E4C6-EEFD-4165-BC82-7B2157ED360E}" srcOrd="0" destOrd="0" presId="urn:microsoft.com/office/officeart/2005/8/layout/list1"/>
    <dgm:cxn modelId="{44F4AA00-DD74-47EF-A72A-341AA387C542}" type="presOf" srcId="{F0629610-DE30-47E8-806F-D8CD5222D83B}" destId="{2EBD0BAD-D6FC-4D89-92DA-58E9DD40DA24}" srcOrd="1" destOrd="0" presId="urn:microsoft.com/office/officeart/2005/8/layout/list1"/>
    <dgm:cxn modelId="{6DC0045F-0B62-4252-8D25-3339230FCB55}" type="presOf" srcId="{941F7609-2DDC-48EA-AA28-CF7D819B064C}" destId="{3C5A51B8-45EE-47EE-BFA0-1CCEF097DD02}" srcOrd="0" destOrd="0" presId="urn:microsoft.com/office/officeart/2005/8/layout/list1"/>
    <dgm:cxn modelId="{249533D6-41B0-4EBA-B36C-9B10E40CB083}" type="presOf" srcId="{941F7609-2DDC-48EA-AA28-CF7D819B064C}" destId="{72284283-C2F9-4DA1-8291-FA72CA5DE203}" srcOrd="1" destOrd="0" presId="urn:microsoft.com/office/officeart/2005/8/layout/list1"/>
    <dgm:cxn modelId="{42EF7E4A-33D1-45C5-99E9-7BD7D3C9B303}" srcId="{0299AB9F-44CD-458A-811D-C78B5CFCD71C}" destId="{A1BFF9A6-4666-4914-8013-A5FD238EB845}" srcOrd="2" destOrd="0" parTransId="{9056E318-F3F8-4F7F-AD96-6325598E468D}" sibTransId="{4A22B79A-62E7-451E-826E-4B90843151D9}"/>
    <dgm:cxn modelId="{17796194-108F-4A1B-84D0-2F60A342114F}" type="presOf" srcId="{522529A7-EDFC-48FB-AABE-F47CFC924895}" destId="{8FB87554-BDD0-497F-A2CC-91B46F89C200}" srcOrd="0" destOrd="0" presId="urn:microsoft.com/office/officeart/2005/8/layout/list1"/>
    <dgm:cxn modelId="{5B3AF5E7-EAFA-4C5E-AF39-33784E5CA060}" srcId="{0299AB9F-44CD-458A-811D-C78B5CFCD71C}" destId="{F0629610-DE30-47E8-806F-D8CD5222D83B}" srcOrd="4" destOrd="0" parTransId="{0D0D3C53-3FDC-45AC-91B5-B3C78D394A2C}" sibTransId="{EDA47352-EFD9-4F9C-8EE1-0151A64A3384}"/>
    <dgm:cxn modelId="{5EA4466E-A1AE-43E4-A6FE-70F0B17F0A7F}" type="presOf" srcId="{1A43DCE1-26E7-41E2-B5E1-986521D1DF63}" destId="{BE6B75AA-6382-422B-8951-8291AD727768}" srcOrd="1" destOrd="0" presId="urn:microsoft.com/office/officeart/2005/8/layout/list1"/>
    <dgm:cxn modelId="{EBA4AA0E-BE55-4F90-B03D-8ADD9419691A}" srcId="{0299AB9F-44CD-458A-811D-C78B5CFCD71C}" destId="{1A43DCE1-26E7-41E2-B5E1-986521D1DF63}" srcOrd="3" destOrd="0" parTransId="{B9C19C1E-E4A9-4236-8D7D-7705210B9CFA}" sibTransId="{130089B1-FC6C-401B-A9AF-819214C94D6F}"/>
    <dgm:cxn modelId="{45227534-9561-49DA-9D5D-5F37E15D8E13}" srcId="{0299AB9F-44CD-458A-811D-C78B5CFCD71C}" destId="{941F7609-2DDC-48EA-AA28-CF7D819B064C}" srcOrd="1" destOrd="0" parTransId="{F8F97405-E858-4A89-BF41-9C81454015E7}" sibTransId="{EB866E57-9A1E-4428-A133-697374BE5B7D}"/>
    <dgm:cxn modelId="{0722DFC1-BF80-412C-B833-7FF562853226}" srcId="{0299AB9F-44CD-458A-811D-C78B5CFCD71C}" destId="{522529A7-EDFC-48FB-AABE-F47CFC924895}" srcOrd="0" destOrd="0" parTransId="{611AC698-669C-45ED-9E5E-7021A390EC2C}" sibTransId="{65243430-13D7-4F6F-BC18-F4586725C2C0}"/>
    <dgm:cxn modelId="{7E5555E3-2981-4F8A-84F3-0E08FB51EE86}" type="presOf" srcId="{1A43DCE1-26E7-41E2-B5E1-986521D1DF63}" destId="{7F82229F-DC01-498A-846C-2F9C80A2870D}" srcOrd="0" destOrd="0" presId="urn:microsoft.com/office/officeart/2005/8/layout/list1"/>
    <dgm:cxn modelId="{B4F82194-DD9F-489B-AC6F-8ACDF5CA6005}" type="presOf" srcId="{522529A7-EDFC-48FB-AABE-F47CFC924895}" destId="{8D705F02-5910-47B5-A503-2CF8DE4AF8F4}" srcOrd="1" destOrd="0" presId="urn:microsoft.com/office/officeart/2005/8/layout/list1"/>
    <dgm:cxn modelId="{A41D74EF-A2C4-4886-A591-F86B4B56CCDB}" type="presOf" srcId="{0299AB9F-44CD-458A-811D-C78B5CFCD71C}" destId="{281C2596-960E-4388-8B01-ED2E705D242A}" srcOrd="0" destOrd="0" presId="urn:microsoft.com/office/officeart/2005/8/layout/list1"/>
    <dgm:cxn modelId="{458A1AA8-4411-401E-9F92-5F8E24F74641}" type="presOf" srcId="{A1BFF9A6-4666-4914-8013-A5FD238EB845}" destId="{520D44A9-A5CB-42C8-98D9-CE2FFA21F876}" srcOrd="0" destOrd="0" presId="urn:microsoft.com/office/officeart/2005/8/layout/list1"/>
    <dgm:cxn modelId="{491BDC0B-3B20-4803-BC62-80E782981174}" type="presParOf" srcId="{281C2596-960E-4388-8B01-ED2E705D242A}" destId="{CC254ED8-DA8C-4BF5-828B-86CEB0924AEF}" srcOrd="0" destOrd="0" presId="urn:microsoft.com/office/officeart/2005/8/layout/list1"/>
    <dgm:cxn modelId="{5398AC65-5DDD-497D-B63A-E4C0CBD2DC81}" type="presParOf" srcId="{CC254ED8-DA8C-4BF5-828B-86CEB0924AEF}" destId="{8FB87554-BDD0-497F-A2CC-91B46F89C200}" srcOrd="0" destOrd="0" presId="urn:microsoft.com/office/officeart/2005/8/layout/list1"/>
    <dgm:cxn modelId="{A4F0C32F-8229-4891-8046-F3CC23A37C74}" type="presParOf" srcId="{CC254ED8-DA8C-4BF5-828B-86CEB0924AEF}" destId="{8D705F02-5910-47B5-A503-2CF8DE4AF8F4}" srcOrd="1" destOrd="0" presId="urn:microsoft.com/office/officeart/2005/8/layout/list1"/>
    <dgm:cxn modelId="{6ED67406-7B29-44BE-80C8-31B50481A34D}" type="presParOf" srcId="{281C2596-960E-4388-8B01-ED2E705D242A}" destId="{29088D53-56EB-4CE5-81A1-A5FABD5375FB}" srcOrd="1" destOrd="0" presId="urn:microsoft.com/office/officeart/2005/8/layout/list1"/>
    <dgm:cxn modelId="{98CF20DD-6B9C-4EB0-84B2-2CFB387A5670}" type="presParOf" srcId="{281C2596-960E-4388-8B01-ED2E705D242A}" destId="{95193580-234A-41E2-A497-575D9477C61A}" srcOrd="2" destOrd="0" presId="urn:microsoft.com/office/officeart/2005/8/layout/list1"/>
    <dgm:cxn modelId="{257DD379-12E2-4981-B5B8-D37ADAAD3D45}" type="presParOf" srcId="{281C2596-960E-4388-8B01-ED2E705D242A}" destId="{3CE1D1B4-3957-45DB-BAD5-42044DD9F051}" srcOrd="3" destOrd="0" presId="urn:microsoft.com/office/officeart/2005/8/layout/list1"/>
    <dgm:cxn modelId="{8B6DA2C8-2966-4401-B0D2-80CB1F2535E4}" type="presParOf" srcId="{281C2596-960E-4388-8B01-ED2E705D242A}" destId="{5C9ABB55-007D-46C5-8572-D9656BB123D0}" srcOrd="4" destOrd="0" presId="urn:microsoft.com/office/officeart/2005/8/layout/list1"/>
    <dgm:cxn modelId="{E56AAEDE-2B23-4D63-85CE-AC8B283A2B3B}" type="presParOf" srcId="{5C9ABB55-007D-46C5-8572-D9656BB123D0}" destId="{3C5A51B8-45EE-47EE-BFA0-1CCEF097DD02}" srcOrd="0" destOrd="0" presId="urn:microsoft.com/office/officeart/2005/8/layout/list1"/>
    <dgm:cxn modelId="{BC3CC482-5D7F-4E51-82A6-BA7740D58E8E}" type="presParOf" srcId="{5C9ABB55-007D-46C5-8572-D9656BB123D0}" destId="{72284283-C2F9-4DA1-8291-FA72CA5DE203}" srcOrd="1" destOrd="0" presId="urn:microsoft.com/office/officeart/2005/8/layout/list1"/>
    <dgm:cxn modelId="{72B97BBB-30E0-4674-9D52-87FC25688986}" type="presParOf" srcId="{281C2596-960E-4388-8B01-ED2E705D242A}" destId="{3B5026B2-B168-4A73-8877-0B19705A502E}" srcOrd="5" destOrd="0" presId="urn:microsoft.com/office/officeart/2005/8/layout/list1"/>
    <dgm:cxn modelId="{6FFCD57E-9349-41DD-8355-F3F4198BEA76}" type="presParOf" srcId="{281C2596-960E-4388-8B01-ED2E705D242A}" destId="{A2244D9B-326E-42D6-AEDE-DAFD7B62A243}" srcOrd="6" destOrd="0" presId="urn:microsoft.com/office/officeart/2005/8/layout/list1"/>
    <dgm:cxn modelId="{62B7C34C-914B-45B4-BB40-F49557F1AB41}" type="presParOf" srcId="{281C2596-960E-4388-8B01-ED2E705D242A}" destId="{44DF0592-E2F1-4C60-A521-82BABEE15B97}" srcOrd="7" destOrd="0" presId="urn:microsoft.com/office/officeart/2005/8/layout/list1"/>
    <dgm:cxn modelId="{AF1E7AE6-7576-47C4-8AFE-60368044BD80}" type="presParOf" srcId="{281C2596-960E-4388-8B01-ED2E705D242A}" destId="{1C48B423-A0E1-4175-8229-805DFEC5E097}" srcOrd="8" destOrd="0" presId="urn:microsoft.com/office/officeart/2005/8/layout/list1"/>
    <dgm:cxn modelId="{3558FD4D-0529-4A9D-9ACD-0E5DEA44182C}" type="presParOf" srcId="{1C48B423-A0E1-4175-8229-805DFEC5E097}" destId="{520D44A9-A5CB-42C8-98D9-CE2FFA21F876}" srcOrd="0" destOrd="0" presId="urn:microsoft.com/office/officeart/2005/8/layout/list1"/>
    <dgm:cxn modelId="{0FB279A7-E14B-4342-AE91-F0B68EE97E31}" type="presParOf" srcId="{1C48B423-A0E1-4175-8229-805DFEC5E097}" destId="{0E2BD88B-0B2F-4FFF-B43D-55CFD2A9938C}" srcOrd="1" destOrd="0" presId="urn:microsoft.com/office/officeart/2005/8/layout/list1"/>
    <dgm:cxn modelId="{5F3AB0D4-75E6-40F3-80A2-DC2AB7CD5ADE}" type="presParOf" srcId="{281C2596-960E-4388-8B01-ED2E705D242A}" destId="{67C2C435-AA46-4674-BADA-087E3B184B70}" srcOrd="9" destOrd="0" presId="urn:microsoft.com/office/officeart/2005/8/layout/list1"/>
    <dgm:cxn modelId="{4DB44518-0DBA-4BF7-9118-2B8E013D8E11}" type="presParOf" srcId="{281C2596-960E-4388-8B01-ED2E705D242A}" destId="{686C59AA-66A7-40BE-AF46-D7F4BCEDF7F0}" srcOrd="10" destOrd="0" presId="urn:microsoft.com/office/officeart/2005/8/layout/list1"/>
    <dgm:cxn modelId="{7A66E525-BB23-4E02-822C-AFDEC2D26241}" type="presParOf" srcId="{281C2596-960E-4388-8B01-ED2E705D242A}" destId="{0DD82CD7-D912-41EA-9192-4FE5DC528B58}" srcOrd="11" destOrd="0" presId="urn:microsoft.com/office/officeart/2005/8/layout/list1"/>
    <dgm:cxn modelId="{FCCF2D69-FE11-4530-AC11-3473705240EA}" type="presParOf" srcId="{281C2596-960E-4388-8B01-ED2E705D242A}" destId="{EB61122D-7419-4834-AA52-0AC2BACBCCCE}" srcOrd="12" destOrd="0" presId="urn:microsoft.com/office/officeart/2005/8/layout/list1"/>
    <dgm:cxn modelId="{3F6F00E6-6DDE-4E8A-B7BE-6DB65D3B08A3}" type="presParOf" srcId="{EB61122D-7419-4834-AA52-0AC2BACBCCCE}" destId="{7F82229F-DC01-498A-846C-2F9C80A2870D}" srcOrd="0" destOrd="0" presId="urn:microsoft.com/office/officeart/2005/8/layout/list1"/>
    <dgm:cxn modelId="{1DD6B96D-DB57-48A5-AD7A-96677C02722F}" type="presParOf" srcId="{EB61122D-7419-4834-AA52-0AC2BACBCCCE}" destId="{BE6B75AA-6382-422B-8951-8291AD727768}" srcOrd="1" destOrd="0" presId="urn:microsoft.com/office/officeart/2005/8/layout/list1"/>
    <dgm:cxn modelId="{1D0E9027-0970-4D36-ACA4-14382E329D12}" type="presParOf" srcId="{281C2596-960E-4388-8B01-ED2E705D242A}" destId="{9F1012FC-1737-46F1-BAE0-B8A9238209D9}" srcOrd="13" destOrd="0" presId="urn:microsoft.com/office/officeart/2005/8/layout/list1"/>
    <dgm:cxn modelId="{AF4AFDB6-913E-4DF0-AA29-047CEB04EC6D}" type="presParOf" srcId="{281C2596-960E-4388-8B01-ED2E705D242A}" destId="{E66421D4-2769-4CC5-968C-3D0F4EE3ED09}" srcOrd="14" destOrd="0" presId="urn:microsoft.com/office/officeart/2005/8/layout/list1"/>
    <dgm:cxn modelId="{431D520A-AB1D-4448-B313-5634D2440D24}" type="presParOf" srcId="{281C2596-960E-4388-8B01-ED2E705D242A}" destId="{15C9EDF6-85E4-4B78-B396-5D5AE5C27F35}" srcOrd="15" destOrd="0" presId="urn:microsoft.com/office/officeart/2005/8/layout/list1"/>
    <dgm:cxn modelId="{6A7C9651-7842-489C-8B62-C48903696A02}" type="presParOf" srcId="{281C2596-960E-4388-8B01-ED2E705D242A}" destId="{C96E1B35-9350-40AB-B571-AA123161D93B}" srcOrd="16" destOrd="0" presId="urn:microsoft.com/office/officeart/2005/8/layout/list1"/>
    <dgm:cxn modelId="{99A0C5BB-DC1E-421F-8CF8-2C4A9D904DFC}" type="presParOf" srcId="{C96E1B35-9350-40AB-B571-AA123161D93B}" destId="{1598E4C6-EEFD-4165-BC82-7B2157ED360E}" srcOrd="0" destOrd="0" presId="urn:microsoft.com/office/officeart/2005/8/layout/list1"/>
    <dgm:cxn modelId="{84A9F8B9-5B9A-4F5A-80C2-465D8DF59F1F}" type="presParOf" srcId="{C96E1B35-9350-40AB-B571-AA123161D93B}" destId="{2EBD0BAD-D6FC-4D89-92DA-58E9DD40DA24}" srcOrd="1" destOrd="0" presId="urn:microsoft.com/office/officeart/2005/8/layout/list1"/>
    <dgm:cxn modelId="{7024B7FC-DD9D-4D2D-8F55-2EA4DEC50A41}" type="presParOf" srcId="{281C2596-960E-4388-8B01-ED2E705D242A}" destId="{71ED61DA-4325-4ACF-8AE8-029C1F1C0968}" srcOrd="17" destOrd="0" presId="urn:microsoft.com/office/officeart/2005/8/layout/list1"/>
    <dgm:cxn modelId="{F84025CC-5ABD-41CC-9B9D-8BE4198E8934}" type="presParOf" srcId="{281C2596-960E-4388-8B01-ED2E705D242A}" destId="{1C7A9161-A242-45C2-807D-30212C57DC15}" srcOrd="18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99AB9F-44CD-458A-811D-C78B5CFCD71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629610-DE30-47E8-806F-D8CD5222D83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EDA47352-EFD9-4F9C-8EE1-0151A64A3384}" type="sibTrans" cxnId="{5B3AF5E7-EAFA-4C5E-AF39-33784E5CA060}">
      <dgm:prSet/>
      <dgm:spPr/>
      <dgm:t>
        <a:bodyPr/>
        <a:lstStyle/>
        <a:p>
          <a:endParaRPr lang="en-US"/>
        </a:p>
      </dgm:t>
    </dgm:pt>
    <dgm:pt modelId="{0D0D3C53-3FDC-45AC-91B5-B3C78D394A2C}" type="parTrans" cxnId="{5B3AF5E7-EAFA-4C5E-AF39-33784E5CA060}">
      <dgm:prSet/>
      <dgm:spPr/>
      <dgm:t>
        <a:bodyPr/>
        <a:lstStyle/>
        <a:p>
          <a:endParaRPr lang="en-US"/>
        </a:p>
      </dgm:t>
    </dgm:pt>
    <dgm:pt modelId="{1A43DCE1-26E7-41E2-B5E1-986521D1DF63}">
      <dgm:prSet phldrT="[Text]"/>
      <dgm:spPr/>
      <dgm:t>
        <a:bodyPr/>
        <a:lstStyle/>
        <a:p>
          <a:r>
            <a:rPr lang="en-US" dirty="0" err="1" smtClean="0"/>
            <a:t>Simetri</a:t>
          </a:r>
          <a:r>
            <a:rPr lang="en-US" dirty="0" smtClean="0"/>
            <a:t> </a:t>
          </a:r>
          <a:r>
            <a:rPr lang="en-US" dirty="0" err="1" smtClean="0"/>
            <a:t>Putar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Simetri</a:t>
          </a:r>
          <a:r>
            <a:rPr lang="en-US" dirty="0" smtClean="0"/>
            <a:t> </a:t>
          </a:r>
          <a:r>
            <a:rPr lang="en-US" dirty="0" err="1" smtClean="0"/>
            <a:t>Lipat</a:t>
          </a:r>
          <a:endParaRPr lang="en-US" dirty="0"/>
        </a:p>
      </dgm:t>
    </dgm:pt>
    <dgm:pt modelId="{130089B1-FC6C-401B-A9AF-819214C94D6F}" type="sibTrans" cxnId="{EBA4AA0E-BE55-4F90-B03D-8ADD9419691A}">
      <dgm:prSet/>
      <dgm:spPr/>
      <dgm:t>
        <a:bodyPr/>
        <a:lstStyle/>
        <a:p>
          <a:endParaRPr lang="en-US"/>
        </a:p>
      </dgm:t>
    </dgm:pt>
    <dgm:pt modelId="{B9C19C1E-E4A9-4236-8D7D-7705210B9CFA}" type="parTrans" cxnId="{EBA4AA0E-BE55-4F90-B03D-8ADD9419691A}">
      <dgm:prSet/>
      <dgm:spPr/>
      <dgm:t>
        <a:bodyPr/>
        <a:lstStyle/>
        <a:p>
          <a:endParaRPr lang="en-US"/>
        </a:p>
      </dgm:t>
    </dgm:pt>
    <dgm:pt modelId="{A1BFF9A6-4666-4914-8013-A5FD238EB845}">
      <dgm:prSet phldrT="[Text]"/>
      <dgm:spPr/>
      <dgm:t>
        <a:bodyPr/>
        <a:lstStyle/>
        <a:p>
          <a:r>
            <a:rPr lang="en-US" dirty="0" err="1" smtClean="0"/>
            <a:t>Rumus</a:t>
          </a:r>
          <a:endParaRPr lang="en-US" dirty="0"/>
        </a:p>
      </dgm:t>
    </dgm:pt>
    <dgm:pt modelId="{4A22B79A-62E7-451E-826E-4B90843151D9}" type="sibTrans" cxnId="{42EF7E4A-33D1-45C5-99E9-7BD7D3C9B303}">
      <dgm:prSet/>
      <dgm:spPr/>
      <dgm:t>
        <a:bodyPr/>
        <a:lstStyle/>
        <a:p>
          <a:endParaRPr lang="en-US"/>
        </a:p>
      </dgm:t>
    </dgm:pt>
    <dgm:pt modelId="{9056E318-F3F8-4F7F-AD96-6325598E468D}" type="parTrans" cxnId="{42EF7E4A-33D1-45C5-99E9-7BD7D3C9B303}">
      <dgm:prSet/>
      <dgm:spPr/>
      <dgm:t>
        <a:bodyPr/>
        <a:lstStyle/>
        <a:p>
          <a:endParaRPr lang="en-US"/>
        </a:p>
      </dgm:t>
    </dgm:pt>
    <dgm:pt modelId="{522529A7-EDFC-48FB-AABE-F47CFC924895}">
      <dgm:prSet phldrT="[Text]"/>
      <dgm:spPr/>
      <dgm:t>
        <a:bodyPr/>
        <a:lstStyle/>
        <a:p>
          <a:r>
            <a:rPr lang="en-US" dirty="0" err="1" smtClean="0"/>
            <a:t>Pengertian</a:t>
          </a:r>
          <a:endParaRPr lang="en-US" dirty="0"/>
        </a:p>
      </dgm:t>
    </dgm:pt>
    <dgm:pt modelId="{65243430-13D7-4F6F-BC18-F4586725C2C0}" type="sibTrans" cxnId="{0722DFC1-BF80-412C-B833-7FF562853226}">
      <dgm:prSet/>
      <dgm:spPr/>
      <dgm:t>
        <a:bodyPr/>
        <a:lstStyle/>
        <a:p>
          <a:endParaRPr lang="en-US"/>
        </a:p>
      </dgm:t>
    </dgm:pt>
    <dgm:pt modelId="{611AC698-669C-45ED-9E5E-7021A390EC2C}" type="parTrans" cxnId="{0722DFC1-BF80-412C-B833-7FF562853226}">
      <dgm:prSet/>
      <dgm:spPr/>
      <dgm:t>
        <a:bodyPr/>
        <a:lstStyle/>
        <a:p>
          <a:endParaRPr lang="en-US"/>
        </a:p>
      </dgm:t>
    </dgm:pt>
    <dgm:pt modelId="{941F7609-2DDC-48EA-AA28-CF7D819B064C}">
      <dgm:prSet phldrT="[Text]"/>
      <dgm:spPr/>
      <dgm:t>
        <a:bodyPr/>
        <a:lstStyle/>
        <a:p>
          <a:r>
            <a:rPr lang="en-US" dirty="0" err="1" smtClean="0"/>
            <a:t>Sifat</a:t>
          </a:r>
          <a:r>
            <a:rPr lang="en-US" dirty="0" smtClean="0"/>
            <a:t> -</a:t>
          </a:r>
          <a:r>
            <a:rPr lang="en-US" dirty="0" err="1" smtClean="0"/>
            <a:t>Sifat</a:t>
          </a:r>
          <a:endParaRPr lang="en-US" dirty="0"/>
        </a:p>
      </dgm:t>
    </dgm:pt>
    <dgm:pt modelId="{EB866E57-9A1E-4428-A133-697374BE5B7D}" type="sibTrans" cxnId="{45227534-9561-49DA-9D5D-5F37E15D8E13}">
      <dgm:prSet/>
      <dgm:spPr/>
      <dgm:t>
        <a:bodyPr/>
        <a:lstStyle/>
        <a:p>
          <a:endParaRPr lang="en-US"/>
        </a:p>
      </dgm:t>
    </dgm:pt>
    <dgm:pt modelId="{F8F97405-E858-4A89-BF41-9C81454015E7}" type="parTrans" cxnId="{45227534-9561-49DA-9D5D-5F37E15D8E13}">
      <dgm:prSet/>
      <dgm:spPr/>
      <dgm:t>
        <a:bodyPr/>
        <a:lstStyle/>
        <a:p>
          <a:endParaRPr lang="en-US"/>
        </a:p>
      </dgm:t>
    </dgm:pt>
    <dgm:pt modelId="{281C2596-960E-4388-8B01-ED2E705D242A}" type="pres">
      <dgm:prSet presAssocID="{0299AB9F-44CD-458A-811D-C78B5CFCD71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254ED8-DA8C-4BF5-828B-86CEB0924AEF}" type="pres">
      <dgm:prSet presAssocID="{522529A7-EDFC-48FB-AABE-F47CFC924895}" presName="parentLin" presStyleCnt="0"/>
      <dgm:spPr/>
    </dgm:pt>
    <dgm:pt modelId="{8FB87554-BDD0-497F-A2CC-91B46F89C200}" type="pres">
      <dgm:prSet presAssocID="{522529A7-EDFC-48FB-AABE-F47CFC924895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D705F02-5910-47B5-A503-2CF8DE4AF8F4}" type="pres">
      <dgm:prSet presAssocID="{522529A7-EDFC-48FB-AABE-F47CFC92489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088D53-56EB-4CE5-81A1-A5FABD5375FB}" type="pres">
      <dgm:prSet presAssocID="{522529A7-EDFC-48FB-AABE-F47CFC924895}" presName="negativeSpace" presStyleCnt="0"/>
      <dgm:spPr/>
    </dgm:pt>
    <dgm:pt modelId="{95193580-234A-41E2-A497-575D9477C61A}" type="pres">
      <dgm:prSet presAssocID="{522529A7-EDFC-48FB-AABE-F47CFC924895}" presName="childText" presStyleLbl="conFgAcc1" presStyleIdx="0" presStyleCnt="5">
        <dgm:presLayoutVars>
          <dgm:bulletEnabled val="1"/>
        </dgm:presLayoutVars>
      </dgm:prSet>
      <dgm:spPr/>
    </dgm:pt>
    <dgm:pt modelId="{3CE1D1B4-3957-45DB-BAD5-42044DD9F051}" type="pres">
      <dgm:prSet presAssocID="{65243430-13D7-4F6F-BC18-F4586725C2C0}" presName="spaceBetweenRectangles" presStyleCnt="0"/>
      <dgm:spPr/>
    </dgm:pt>
    <dgm:pt modelId="{5C9ABB55-007D-46C5-8572-D9656BB123D0}" type="pres">
      <dgm:prSet presAssocID="{941F7609-2DDC-48EA-AA28-CF7D819B064C}" presName="parentLin" presStyleCnt="0"/>
      <dgm:spPr/>
    </dgm:pt>
    <dgm:pt modelId="{3C5A51B8-45EE-47EE-BFA0-1CCEF097DD02}" type="pres">
      <dgm:prSet presAssocID="{941F7609-2DDC-48EA-AA28-CF7D819B064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72284283-C2F9-4DA1-8291-FA72CA5DE203}" type="pres">
      <dgm:prSet presAssocID="{941F7609-2DDC-48EA-AA28-CF7D819B064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026B2-B168-4A73-8877-0B19705A502E}" type="pres">
      <dgm:prSet presAssocID="{941F7609-2DDC-48EA-AA28-CF7D819B064C}" presName="negativeSpace" presStyleCnt="0"/>
      <dgm:spPr/>
    </dgm:pt>
    <dgm:pt modelId="{A2244D9B-326E-42D6-AEDE-DAFD7B62A243}" type="pres">
      <dgm:prSet presAssocID="{941F7609-2DDC-48EA-AA28-CF7D819B064C}" presName="childText" presStyleLbl="conFgAcc1" presStyleIdx="1" presStyleCnt="5">
        <dgm:presLayoutVars>
          <dgm:bulletEnabled val="1"/>
        </dgm:presLayoutVars>
      </dgm:prSet>
      <dgm:spPr/>
    </dgm:pt>
    <dgm:pt modelId="{44DF0592-E2F1-4C60-A521-82BABEE15B97}" type="pres">
      <dgm:prSet presAssocID="{EB866E57-9A1E-4428-A133-697374BE5B7D}" presName="spaceBetweenRectangles" presStyleCnt="0"/>
      <dgm:spPr/>
    </dgm:pt>
    <dgm:pt modelId="{1C48B423-A0E1-4175-8229-805DFEC5E097}" type="pres">
      <dgm:prSet presAssocID="{A1BFF9A6-4666-4914-8013-A5FD238EB845}" presName="parentLin" presStyleCnt="0"/>
      <dgm:spPr/>
    </dgm:pt>
    <dgm:pt modelId="{520D44A9-A5CB-42C8-98D9-CE2FFA21F876}" type="pres">
      <dgm:prSet presAssocID="{A1BFF9A6-4666-4914-8013-A5FD238EB845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E2BD88B-0B2F-4FFF-B43D-55CFD2A9938C}" type="pres">
      <dgm:prSet presAssocID="{A1BFF9A6-4666-4914-8013-A5FD238EB84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C2C435-AA46-4674-BADA-087E3B184B70}" type="pres">
      <dgm:prSet presAssocID="{A1BFF9A6-4666-4914-8013-A5FD238EB845}" presName="negativeSpace" presStyleCnt="0"/>
      <dgm:spPr/>
    </dgm:pt>
    <dgm:pt modelId="{686C59AA-66A7-40BE-AF46-D7F4BCEDF7F0}" type="pres">
      <dgm:prSet presAssocID="{A1BFF9A6-4666-4914-8013-A5FD238EB845}" presName="childText" presStyleLbl="conFgAcc1" presStyleIdx="2" presStyleCnt="5">
        <dgm:presLayoutVars>
          <dgm:bulletEnabled val="1"/>
        </dgm:presLayoutVars>
      </dgm:prSet>
      <dgm:spPr/>
    </dgm:pt>
    <dgm:pt modelId="{0DD82CD7-D912-41EA-9192-4FE5DC528B58}" type="pres">
      <dgm:prSet presAssocID="{4A22B79A-62E7-451E-826E-4B90843151D9}" presName="spaceBetweenRectangles" presStyleCnt="0"/>
      <dgm:spPr/>
    </dgm:pt>
    <dgm:pt modelId="{EB61122D-7419-4834-AA52-0AC2BACBCCCE}" type="pres">
      <dgm:prSet presAssocID="{1A43DCE1-26E7-41E2-B5E1-986521D1DF63}" presName="parentLin" presStyleCnt="0"/>
      <dgm:spPr/>
    </dgm:pt>
    <dgm:pt modelId="{7F82229F-DC01-498A-846C-2F9C80A2870D}" type="pres">
      <dgm:prSet presAssocID="{1A43DCE1-26E7-41E2-B5E1-986521D1DF6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BE6B75AA-6382-422B-8951-8291AD727768}" type="pres">
      <dgm:prSet presAssocID="{1A43DCE1-26E7-41E2-B5E1-986521D1DF6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1012FC-1737-46F1-BAE0-B8A9238209D9}" type="pres">
      <dgm:prSet presAssocID="{1A43DCE1-26E7-41E2-B5E1-986521D1DF63}" presName="negativeSpace" presStyleCnt="0"/>
      <dgm:spPr/>
    </dgm:pt>
    <dgm:pt modelId="{E66421D4-2769-4CC5-968C-3D0F4EE3ED09}" type="pres">
      <dgm:prSet presAssocID="{1A43DCE1-26E7-41E2-B5E1-986521D1DF63}" presName="childText" presStyleLbl="conFgAcc1" presStyleIdx="3" presStyleCnt="5">
        <dgm:presLayoutVars>
          <dgm:bulletEnabled val="1"/>
        </dgm:presLayoutVars>
      </dgm:prSet>
      <dgm:spPr/>
    </dgm:pt>
    <dgm:pt modelId="{15C9EDF6-85E4-4B78-B396-5D5AE5C27F35}" type="pres">
      <dgm:prSet presAssocID="{130089B1-FC6C-401B-A9AF-819214C94D6F}" presName="spaceBetweenRectangles" presStyleCnt="0"/>
      <dgm:spPr/>
    </dgm:pt>
    <dgm:pt modelId="{C96E1B35-9350-40AB-B571-AA123161D93B}" type="pres">
      <dgm:prSet presAssocID="{F0629610-DE30-47E8-806F-D8CD5222D83B}" presName="parentLin" presStyleCnt="0"/>
      <dgm:spPr/>
    </dgm:pt>
    <dgm:pt modelId="{1598E4C6-EEFD-4165-BC82-7B2157ED360E}" type="pres">
      <dgm:prSet presAssocID="{F0629610-DE30-47E8-806F-D8CD5222D83B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2EBD0BAD-D6FC-4D89-92DA-58E9DD40DA24}" type="pres">
      <dgm:prSet presAssocID="{F0629610-DE30-47E8-806F-D8CD5222D83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D61DA-4325-4ACF-8AE8-029C1F1C0968}" type="pres">
      <dgm:prSet presAssocID="{F0629610-DE30-47E8-806F-D8CD5222D83B}" presName="negativeSpace" presStyleCnt="0"/>
      <dgm:spPr/>
    </dgm:pt>
    <dgm:pt modelId="{1C7A9161-A242-45C2-807D-30212C57DC15}" type="pres">
      <dgm:prSet presAssocID="{F0629610-DE30-47E8-806F-D8CD5222D83B}" presName="childText" presStyleLbl="conFg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B8531336-F465-4EBF-9528-2B109B195785}" type="presOf" srcId="{522529A7-EDFC-48FB-AABE-F47CFC924895}" destId="{8D705F02-5910-47B5-A503-2CF8DE4AF8F4}" srcOrd="1" destOrd="0" presId="urn:microsoft.com/office/officeart/2005/8/layout/list1"/>
    <dgm:cxn modelId="{42EF7E4A-33D1-45C5-99E9-7BD7D3C9B303}" srcId="{0299AB9F-44CD-458A-811D-C78B5CFCD71C}" destId="{A1BFF9A6-4666-4914-8013-A5FD238EB845}" srcOrd="2" destOrd="0" parTransId="{9056E318-F3F8-4F7F-AD96-6325598E468D}" sibTransId="{4A22B79A-62E7-451E-826E-4B90843151D9}"/>
    <dgm:cxn modelId="{033E68B8-A2B3-49B3-AB02-33993DD46282}" type="presOf" srcId="{1A43DCE1-26E7-41E2-B5E1-986521D1DF63}" destId="{BE6B75AA-6382-422B-8951-8291AD727768}" srcOrd="1" destOrd="0" presId="urn:microsoft.com/office/officeart/2005/8/layout/list1"/>
    <dgm:cxn modelId="{5B3AF5E7-EAFA-4C5E-AF39-33784E5CA060}" srcId="{0299AB9F-44CD-458A-811D-C78B5CFCD71C}" destId="{F0629610-DE30-47E8-806F-D8CD5222D83B}" srcOrd="4" destOrd="0" parTransId="{0D0D3C53-3FDC-45AC-91B5-B3C78D394A2C}" sibTransId="{EDA47352-EFD9-4F9C-8EE1-0151A64A3384}"/>
    <dgm:cxn modelId="{31E5D029-D390-4E26-BF98-2F743D2832A2}" type="presOf" srcId="{F0629610-DE30-47E8-806F-D8CD5222D83B}" destId="{2EBD0BAD-D6FC-4D89-92DA-58E9DD40DA24}" srcOrd="1" destOrd="0" presId="urn:microsoft.com/office/officeart/2005/8/layout/list1"/>
    <dgm:cxn modelId="{FB3E95F1-1FDB-45AC-96E5-6CBD1398A862}" type="presOf" srcId="{F0629610-DE30-47E8-806F-D8CD5222D83B}" destId="{1598E4C6-EEFD-4165-BC82-7B2157ED360E}" srcOrd="0" destOrd="0" presId="urn:microsoft.com/office/officeart/2005/8/layout/list1"/>
    <dgm:cxn modelId="{703AFB56-F2A4-47B9-AEB0-9E21A0456AF2}" type="presOf" srcId="{A1BFF9A6-4666-4914-8013-A5FD238EB845}" destId="{0E2BD88B-0B2F-4FFF-B43D-55CFD2A9938C}" srcOrd="1" destOrd="0" presId="urn:microsoft.com/office/officeart/2005/8/layout/list1"/>
    <dgm:cxn modelId="{EBA4AA0E-BE55-4F90-B03D-8ADD9419691A}" srcId="{0299AB9F-44CD-458A-811D-C78B5CFCD71C}" destId="{1A43DCE1-26E7-41E2-B5E1-986521D1DF63}" srcOrd="3" destOrd="0" parTransId="{B9C19C1E-E4A9-4236-8D7D-7705210B9CFA}" sibTransId="{130089B1-FC6C-401B-A9AF-819214C94D6F}"/>
    <dgm:cxn modelId="{4039A4BB-87B7-405E-AD88-82E4508FE5D3}" type="presOf" srcId="{941F7609-2DDC-48EA-AA28-CF7D819B064C}" destId="{3C5A51B8-45EE-47EE-BFA0-1CCEF097DD02}" srcOrd="0" destOrd="0" presId="urn:microsoft.com/office/officeart/2005/8/layout/list1"/>
    <dgm:cxn modelId="{CB4DEDC5-E048-4738-95A3-86171DED0527}" type="presOf" srcId="{941F7609-2DDC-48EA-AA28-CF7D819B064C}" destId="{72284283-C2F9-4DA1-8291-FA72CA5DE203}" srcOrd="1" destOrd="0" presId="urn:microsoft.com/office/officeart/2005/8/layout/list1"/>
    <dgm:cxn modelId="{45227534-9561-49DA-9D5D-5F37E15D8E13}" srcId="{0299AB9F-44CD-458A-811D-C78B5CFCD71C}" destId="{941F7609-2DDC-48EA-AA28-CF7D819B064C}" srcOrd="1" destOrd="0" parTransId="{F8F97405-E858-4A89-BF41-9C81454015E7}" sibTransId="{EB866E57-9A1E-4428-A133-697374BE5B7D}"/>
    <dgm:cxn modelId="{3DF8BA6D-84B7-4EC6-92BD-848421752D2C}" type="presOf" srcId="{522529A7-EDFC-48FB-AABE-F47CFC924895}" destId="{8FB87554-BDD0-497F-A2CC-91B46F89C200}" srcOrd="0" destOrd="0" presId="urn:microsoft.com/office/officeart/2005/8/layout/list1"/>
    <dgm:cxn modelId="{0722DFC1-BF80-412C-B833-7FF562853226}" srcId="{0299AB9F-44CD-458A-811D-C78B5CFCD71C}" destId="{522529A7-EDFC-48FB-AABE-F47CFC924895}" srcOrd="0" destOrd="0" parTransId="{611AC698-669C-45ED-9E5E-7021A390EC2C}" sibTransId="{65243430-13D7-4F6F-BC18-F4586725C2C0}"/>
    <dgm:cxn modelId="{CA1B0694-D10C-48C9-B56B-C5AC9138E0EC}" type="presOf" srcId="{0299AB9F-44CD-458A-811D-C78B5CFCD71C}" destId="{281C2596-960E-4388-8B01-ED2E705D242A}" srcOrd="0" destOrd="0" presId="urn:microsoft.com/office/officeart/2005/8/layout/list1"/>
    <dgm:cxn modelId="{CE061B32-9B0A-44CA-81F5-80C83AEBEBFC}" type="presOf" srcId="{A1BFF9A6-4666-4914-8013-A5FD238EB845}" destId="{520D44A9-A5CB-42C8-98D9-CE2FFA21F876}" srcOrd="0" destOrd="0" presId="urn:microsoft.com/office/officeart/2005/8/layout/list1"/>
    <dgm:cxn modelId="{E6AFDAFF-12DF-4BE1-AC7F-F9298BA28011}" type="presOf" srcId="{1A43DCE1-26E7-41E2-B5E1-986521D1DF63}" destId="{7F82229F-DC01-498A-846C-2F9C80A2870D}" srcOrd="0" destOrd="0" presId="urn:microsoft.com/office/officeart/2005/8/layout/list1"/>
    <dgm:cxn modelId="{F1D5E1BE-50C9-452E-8D43-C3E2814C4627}" type="presParOf" srcId="{281C2596-960E-4388-8B01-ED2E705D242A}" destId="{CC254ED8-DA8C-4BF5-828B-86CEB0924AEF}" srcOrd="0" destOrd="0" presId="urn:microsoft.com/office/officeart/2005/8/layout/list1"/>
    <dgm:cxn modelId="{E5BEE920-C905-422E-8036-97D4DA784C9C}" type="presParOf" srcId="{CC254ED8-DA8C-4BF5-828B-86CEB0924AEF}" destId="{8FB87554-BDD0-497F-A2CC-91B46F89C200}" srcOrd="0" destOrd="0" presId="urn:microsoft.com/office/officeart/2005/8/layout/list1"/>
    <dgm:cxn modelId="{DCAE17F5-EE4A-4F80-835B-0ED36CC07629}" type="presParOf" srcId="{CC254ED8-DA8C-4BF5-828B-86CEB0924AEF}" destId="{8D705F02-5910-47B5-A503-2CF8DE4AF8F4}" srcOrd="1" destOrd="0" presId="urn:microsoft.com/office/officeart/2005/8/layout/list1"/>
    <dgm:cxn modelId="{51870E05-E2D1-4E5C-B602-F66C01628FC2}" type="presParOf" srcId="{281C2596-960E-4388-8B01-ED2E705D242A}" destId="{29088D53-56EB-4CE5-81A1-A5FABD5375FB}" srcOrd="1" destOrd="0" presId="urn:microsoft.com/office/officeart/2005/8/layout/list1"/>
    <dgm:cxn modelId="{D8F6FB9B-E504-42EF-B6E3-5B1A0103B212}" type="presParOf" srcId="{281C2596-960E-4388-8B01-ED2E705D242A}" destId="{95193580-234A-41E2-A497-575D9477C61A}" srcOrd="2" destOrd="0" presId="urn:microsoft.com/office/officeart/2005/8/layout/list1"/>
    <dgm:cxn modelId="{92CB56CB-59E7-444D-BD98-DF606C60B8C1}" type="presParOf" srcId="{281C2596-960E-4388-8B01-ED2E705D242A}" destId="{3CE1D1B4-3957-45DB-BAD5-42044DD9F051}" srcOrd="3" destOrd="0" presId="urn:microsoft.com/office/officeart/2005/8/layout/list1"/>
    <dgm:cxn modelId="{E68F0FDA-3A13-4083-B770-EAD074DB86F6}" type="presParOf" srcId="{281C2596-960E-4388-8B01-ED2E705D242A}" destId="{5C9ABB55-007D-46C5-8572-D9656BB123D0}" srcOrd="4" destOrd="0" presId="urn:microsoft.com/office/officeart/2005/8/layout/list1"/>
    <dgm:cxn modelId="{A008F01B-5797-43EC-92B0-05D7CEAECB31}" type="presParOf" srcId="{5C9ABB55-007D-46C5-8572-D9656BB123D0}" destId="{3C5A51B8-45EE-47EE-BFA0-1CCEF097DD02}" srcOrd="0" destOrd="0" presId="urn:microsoft.com/office/officeart/2005/8/layout/list1"/>
    <dgm:cxn modelId="{098C323B-23BC-4916-89C6-7641897B51FD}" type="presParOf" srcId="{5C9ABB55-007D-46C5-8572-D9656BB123D0}" destId="{72284283-C2F9-4DA1-8291-FA72CA5DE203}" srcOrd="1" destOrd="0" presId="urn:microsoft.com/office/officeart/2005/8/layout/list1"/>
    <dgm:cxn modelId="{8F1E482F-DCAC-4FBA-B7C3-C616663F7686}" type="presParOf" srcId="{281C2596-960E-4388-8B01-ED2E705D242A}" destId="{3B5026B2-B168-4A73-8877-0B19705A502E}" srcOrd="5" destOrd="0" presId="urn:microsoft.com/office/officeart/2005/8/layout/list1"/>
    <dgm:cxn modelId="{7D3F9AEC-A628-4F07-B7BC-3BB0E45A3B69}" type="presParOf" srcId="{281C2596-960E-4388-8B01-ED2E705D242A}" destId="{A2244D9B-326E-42D6-AEDE-DAFD7B62A243}" srcOrd="6" destOrd="0" presId="urn:microsoft.com/office/officeart/2005/8/layout/list1"/>
    <dgm:cxn modelId="{E0E2DF15-516A-4255-A483-D0BCFB58D627}" type="presParOf" srcId="{281C2596-960E-4388-8B01-ED2E705D242A}" destId="{44DF0592-E2F1-4C60-A521-82BABEE15B97}" srcOrd="7" destOrd="0" presId="urn:microsoft.com/office/officeart/2005/8/layout/list1"/>
    <dgm:cxn modelId="{15E7AACE-B2BF-46A2-9882-D582A85A2248}" type="presParOf" srcId="{281C2596-960E-4388-8B01-ED2E705D242A}" destId="{1C48B423-A0E1-4175-8229-805DFEC5E097}" srcOrd="8" destOrd="0" presId="urn:microsoft.com/office/officeart/2005/8/layout/list1"/>
    <dgm:cxn modelId="{F6122FAF-B766-4C55-8EE8-73030224F068}" type="presParOf" srcId="{1C48B423-A0E1-4175-8229-805DFEC5E097}" destId="{520D44A9-A5CB-42C8-98D9-CE2FFA21F876}" srcOrd="0" destOrd="0" presId="urn:microsoft.com/office/officeart/2005/8/layout/list1"/>
    <dgm:cxn modelId="{761BAB12-5753-4086-8A54-8846BFE327C2}" type="presParOf" srcId="{1C48B423-A0E1-4175-8229-805DFEC5E097}" destId="{0E2BD88B-0B2F-4FFF-B43D-55CFD2A9938C}" srcOrd="1" destOrd="0" presId="urn:microsoft.com/office/officeart/2005/8/layout/list1"/>
    <dgm:cxn modelId="{A73B71EC-B95C-4141-B922-6D432D077DAE}" type="presParOf" srcId="{281C2596-960E-4388-8B01-ED2E705D242A}" destId="{67C2C435-AA46-4674-BADA-087E3B184B70}" srcOrd="9" destOrd="0" presId="urn:microsoft.com/office/officeart/2005/8/layout/list1"/>
    <dgm:cxn modelId="{ABE98C71-861F-4070-A392-3554E36CAE84}" type="presParOf" srcId="{281C2596-960E-4388-8B01-ED2E705D242A}" destId="{686C59AA-66A7-40BE-AF46-D7F4BCEDF7F0}" srcOrd="10" destOrd="0" presId="urn:microsoft.com/office/officeart/2005/8/layout/list1"/>
    <dgm:cxn modelId="{E428E2A1-B1E0-459B-AC90-59936024B212}" type="presParOf" srcId="{281C2596-960E-4388-8B01-ED2E705D242A}" destId="{0DD82CD7-D912-41EA-9192-4FE5DC528B58}" srcOrd="11" destOrd="0" presId="urn:microsoft.com/office/officeart/2005/8/layout/list1"/>
    <dgm:cxn modelId="{1976E71C-0B78-474B-BB96-AE536FE80DE9}" type="presParOf" srcId="{281C2596-960E-4388-8B01-ED2E705D242A}" destId="{EB61122D-7419-4834-AA52-0AC2BACBCCCE}" srcOrd="12" destOrd="0" presId="urn:microsoft.com/office/officeart/2005/8/layout/list1"/>
    <dgm:cxn modelId="{2D68D9B4-C46C-4490-A421-40653FCD75A4}" type="presParOf" srcId="{EB61122D-7419-4834-AA52-0AC2BACBCCCE}" destId="{7F82229F-DC01-498A-846C-2F9C80A2870D}" srcOrd="0" destOrd="0" presId="urn:microsoft.com/office/officeart/2005/8/layout/list1"/>
    <dgm:cxn modelId="{379E912D-660A-4A90-A407-BED3A6D9CD2C}" type="presParOf" srcId="{EB61122D-7419-4834-AA52-0AC2BACBCCCE}" destId="{BE6B75AA-6382-422B-8951-8291AD727768}" srcOrd="1" destOrd="0" presId="urn:microsoft.com/office/officeart/2005/8/layout/list1"/>
    <dgm:cxn modelId="{92D2D0D5-E3BF-4377-B74C-1CFC12531DDD}" type="presParOf" srcId="{281C2596-960E-4388-8B01-ED2E705D242A}" destId="{9F1012FC-1737-46F1-BAE0-B8A9238209D9}" srcOrd="13" destOrd="0" presId="urn:microsoft.com/office/officeart/2005/8/layout/list1"/>
    <dgm:cxn modelId="{B2027032-1225-4CE4-A6BB-9C9EF5E1114F}" type="presParOf" srcId="{281C2596-960E-4388-8B01-ED2E705D242A}" destId="{E66421D4-2769-4CC5-968C-3D0F4EE3ED09}" srcOrd="14" destOrd="0" presId="urn:microsoft.com/office/officeart/2005/8/layout/list1"/>
    <dgm:cxn modelId="{052A38C3-7037-46D6-996B-3ED48C31C8E7}" type="presParOf" srcId="{281C2596-960E-4388-8B01-ED2E705D242A}" destId="{15C9EDF6-85E4-4B78-B396-5D5AE5C27F35}" srcOrd="15" destOrd="0" presId="urn:microsoft.com/office/officeart/2005/8/layout/list1"/>
    <dgm:cxn modelId="{EA771EF6-EF6F-4B32-89F6-A234C35FC286}" type="presParOf" srcId="{281C2596-960E-4388-8B01-ED2E705D242A}" destId="{C96E1B35-9350-40AB-B571-AA123161D93B}" srcOrd="16" destOrd="0" presId="urn:microsoft.com/office/officeart/2005/8/layout/list1"/>
    <dgm:cxn modelId="{61A3AD2D-C483-4A6E-AA4E-DDF819AF6B90}" type="presParOf" srcId="{C96E1B35-9350-40AB-B571-AA123161D93B}" destId="{1598E4C6-EEFD-4165-BC82-7B2157ED360E}" srcOrd="0" destOrd="0" presId="urn:microsoft.com/office/officeart/2005/8/layout/list1"/>
    <dgm:cxn modelId="{66AB064B-D4FC-40D7-939D-9A5830A8B9C9}" type="presParOf" srcId="{C96E1B35-9350-40AB-B571-AA123161D93B}" destId="{2EBD0BAD-D6FC-4D89-92DA-58E9DD40DA24}" srcOrd="1" destOrd="0" presId="urn:microsoft.com/office/officeart/2005/8/layout/list1"/>
    <dgm:cxn modelId="{91EAE058-FB89-4004-B695-8BC3D5071A9A}" type="presParOf" srcId="{281C2596-960E-4388-8B01-ED2E705D242A}" destId="{71ED61DA-4325-4ACF-8AE8-029C1F1C0968}" srcOrd="17" destOrd="0" presId="urn:microsoft.com/office/officeart/2005/8/layout/list1"/>
    <dgm:cxn modelId="{BCBC6B9F-0CF6-43E4-9CCA-76A048CC2351}" type="presParOf" srcId="{281C2596-960E-4388-8B01-ED2E705D242A}" destId="{1C7A9161-A242-45C2-807D-30212C57DC15}" srcOrd="18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99AB9F-44CD-458A-811D-C78B5CFCD71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43DCE1-26E7-41E2-B5E1-986521D1DF63}">
      <dgm:prSet phldrT="[Text]"/>
      <dgm:spPr/>
      <dgm:t>
        <a:bodyPr/>
        <a:lstStyle/>
        <a:p>
          <a:r>
            <a:rPr lang="en-US" dirty="0" err="1" smtClean="0"/>
            <a:t>Simetri</a:t>
          </a:r>
          <a:r>
            <a:rPr lang="en-US" dirty="0" smtClean="0"/>
            <a:t> </a:t>
          </a:r>
          <a:r>
            <a:rPr lang="en-US" dirty="0" err="1" smtClean="0"/>
            <a:t>Putar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Simetri</a:t>
          </a:r>
          <a:r>
            <a:rPr lang="en-US" dirty="0" smtClean="0"/>
            <a:t> </a:t>
          </a:r>
          <a:r>
            <a:rPr lang="en-US" dirty="0" err="1" smtClean="0"/>
            <a:t>Lipat</a:t>
          </a:r>
          <a:endParaRPr lang="en-US" dirty="0"/>
        </a:p>
      </dgm:t>
    </dgm:pt>
    <dgm:pt modelId="{130089B1-FC6C-401B-A9AF-819214C94D6F}" type="sibTrans" cxnId="{EBA4AA0E-BE55-4F90-B03D-8ADD9419691A}">
      <dgm:prSet/>
      <dgm:spPr/>
      <dgm:t>
        <a:bodyPr/>
        <a:lstStyle/>
        <a:p>
          <a:endParaRPr lang="en-US"/>
        </a:p>
      </dgm:t>
    </dgm:pt>
    <dgm:pt modelId="{B9C19C1E-E4A9-4236-8D7D-7705210B9CFA}" type="parTrans" cxnId="{EBA4AA0E-BE55-4F90-B03D-8ADD9419691A}">
      <dgm:prSet/>
      <dgm:spPr/>
      <dgm:t>
        <a:bodyPr/>
        <a:lstStyle/>
        <a:p>
          <a:endParaRPr lang="en-US"/>
        </a:p>
      </dgm:t>
    </dgm:pt>
    <dgm:pt modelId="{A1BFF9A6-4666-4914-8013-A5FD238EB845}">
      <dgm:prSet phldrT="[Text]"/>
      <dgm:spPr/>
      <dgm:t>
        <a:bodyPr/>
        <a:lstStyle/>
        <a:p>
          <a:r>
            <a:rPr lang="en-US" dirty="0" err="1" smtClean="0"/>
            <a:t>Rumus</a:t>
          </a:r>
          <a:endParaRPr lang="en-US" dirty="0"/>
        </a:p>
      </dgm:t>
    </dgm:pt>
    <dgm:pt modelId="{4A22B79A-62E7-451E-826E-4B90843151D9}" type="sibTrans" cxnId="{42EF7E4A-33D1-45C5-99E9-7BD7D3C9B303}">
      <dgm:prSet/>
      <dgm:spPr/>
      <dgm:t>
        <a:bodyPr/>
        <a:lstStyle/>
        <a:p>
          <a:endParaRPr lang="en-US"/>
        </a:p>
      </dgm:t>
    </dgm:pt>
    <dgm:pt modelId="{9056E318-F3F8-4F7F-AD96-6325598E468D}" type="parTrans" cxnId="{42EF7E4A-33D1-45C5-99E9-7BD7D3C9B303}">
      <dgm:prSet/>
      <dgm:spPr/>
      <dgm:t>
        <a:bodyPr/>
        <a:lstStyle/>
        <a:p>
          <a:endParaRPr lang="en-US"/>
        </a:p>
      </dgm:t>
    </dgm:pt>
    <dgm:pt modelId="{522529A7-EDFC-48FB-AABE-F47CFC924895}">
      <dgm:prSet phldrT="[Text]"/>
      <dgm:spPr/>
      <dgm:t>
        <a:bodyPr/>
        <a:lstStyle/>
        <a:p>
          <a:r>
            <a:rPr lang="en-US" dirty="0" err="1" smtClean="0"/>
            <a:t>Pengertian</a:t>
          </a:r>
          <a:endParaRPr lang="en-US" dirty="0"/>
        </a:p>
      </dgm:t>
    </dgm:pt>
    <dgm:pt modelId="{65243430-13D7-4F6F-BC18-F4586725C2C0}" type="sibTrans" cxnId="{0722DFC1-BF80-412C-B833-7FF562853226}">
      <dgm:prSet/>
      <dgm:spPr/>
      <dgm:t>
        <a:bodyPr/>
        <a:lstStyle/>
        <a:p>
          <a:endParaRPr lang="en-US"/>
        </a:p>
      </dgm:t>
    </dgm:pt>
    <dgm:pt modelId="{611AC698-669C-45ED-9E5E-7021A390EC2C}" type="parTrans" cxnId="{0722DFC1-BF80-412C-B833-7FF562853226}">
      <dgm:prSet/>
      <dgm:spPr/>
      <dgm:t>
        <a:bodyPr/>
        <a:lstStyle/>
        <a:p>
          <a:endParaRPr lang="en-US"/>
        </a:p>
      </dgm:t>
    </dgm:pt>
    <dgm:pt modelId="{941F7609-2DDC-48EA-AA28-CF7D819B064C}">
      <dgm:prSet phldrT="[Text]"/>
      <dgm:spPr/>
      <dgm:t>
        <a:bodyPr/>
        <a:lstStyle/>
        <a:p>
          <a:r>
            <a:rPr lang="en-US" dirty="0" err="1" smtClean="0"/>
            <a:t>Sifat</a:t>
          </a:r>
          <a:r>
            <a:rPr lang="en-US" dirty="0" smtClean="0"/>
            <a:t> -</a:t>
          </a:r>
          <a:r>
            <a:rPr lang="en-US" dirty="0" err="1" smtClean="0"/>
            <a:t>Sifat</a:t>
          </a:r>
          <a:endParaRPr lang="en-US" dirty="0"/>
        </a:p>
      </dgm:t>
    </dgm:pt>
    <dgm:pt modelId="{EB866E57-9A1E-4428-A133-697374BE5B7D}" type="sibTrans" cxnId="{45227534-9561-49DA-9D5D-5F37E15D8E13}">
      <dgm:prSet/>
      <dgm:spPr/>
      <dgm:t>
        <a:bodyPr/>
        <a:lstStyle/>
        <a:p>
          <a:endParaRPr lang="en-US"/>
        </a:p>
      </dgm:t>
    </dgm:pt>
    <dgm:pt modelId="{F8F97405-E858-4A89-BF41-9C81454015E7}" type="parTrans" cxnId="{45227534-9561-49DA-9D5D-5F37E15D8E13}">
      <dgm:prSet/>
      <dgm:spPr/>
      <dgm:t>
        <a:bodyPr/>
        <a:lstStyle/>
        <a:p>
          <a:endParaRPr lang="en-US"/>
        </a:p>
      </dgm:t>
    </dgm:pt>
    <dgm:pt modelId="{F0629610-DE30-47E8-806F-D8CD5222D83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EDA47352-EFD9-4F9C-8EE1-0151A64A3384}" type="sibTrans" cxnId="{5B3AF5E7-EAFA-4C5E-AF39-33784E5CA060}">
      <dgm:prSet/>
      <dgm:spPr/>
      <dgm:t>
        <a:bodyPr/>
        <a:lstStyle/>
        <a:p>
          <a:endParaRPr lang="en-US"/>
        </a:p>
      </dgm:t>
    </dgm:pt>
    <dgm:pt modelId="{0D0D3C53-3FDC-45AC-91B5-B3C78D394A2C}" type="parTrans" cxnId="{5B3AF5E7-EAFA-4C5E-AF39-33784E5CA060}">
      <dgm:prSet/>
      <dgm:spPr/>
      <dgm:t>
        <a:bodyPr/>
        <a:lstStyle/>
        <a:p>
          <a:endParaRPr lang="en-US"/>
        </a:p>
      </dgm:t>
    </dgm:pt>
    <dgm:pt modelId="{281C2596-960E-4388-8B01-ED2E705D242A}" type="pres">
      <dgm:prSet presAssocID="{0299AB9F-44CD-458A-811D-C78B5CFCD71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254ED8-DA8C-4BF5-828B-86CEB0924AEF}" type="pres">
      <dgm:prSet presAssocID="{522529A7-EDFC-48FB-AABE-F47CFC924895}" presName="parentLin" presStyleCnt="0"/>
      <dgm:spPr/>
    </dgm:pt>
    <dgm:pt modelId="{8FB87554-BDD0-497F-A2CC-91B46F89C200}" type="pres">
      <dgm:prSet presAssocID="{522529A7-EDFC-48FB-AABE-F47CFC924895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D705F02-5910-47B5-A503-2CF8DE4AF8F4}" type="pres">
      <dgm:prSet presAssocID="{522529A7-EDFC-48FB-AABE-F47CFC92489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088D53-56EB-4CE5-81A1-A5FABD5375FB}" type="pres">
      <dgm:prSet presAssocID="{522529A7-EDFC-48FB-AABE-F47CFC924895}" presName="negativeSpace" presStyleCnt="0"/>
      <dgm:spPr/>
    </dgm:pt>
    <dgm:pt modelId="{95193580-234A-41E2-A497-575D9477C61A}" type="pres">
      <dgm:prSet presAssocID="{522529A7-EDFC-48FB-AABE-F47CFC924895}" presName="childText" presStyleLbl="conFgAcc1" presStyleIdx="0" presStyleCnt="5">
        <dgm:presLayoutVars>
          <dgm:bulletEnabled val="1"/>
        </dgm:presLayoutVars>
      </dgm:prSet>
      <dgm:spPr/>
    </dgm:pt>
    <dgm:pt modelId="{3CE1D1B4-3957-45DB-BAD5-42044DD9F051}" type="pres">
      <dgm:prSet presAssocID="{65243430-13D7-4F6F-BC18-F4586725C2C0}" presName="spaceBetweenRectangles" presStyleCnt="0"/>
      <dgm:spPr/>
    </dgm:pt>
    <dgm:pt modelId="{5C9ABB55-007D-46C5-8572-D9656BB123D0}" type="pres">
      <dgm:prSet presAssocID="{941F7609-2DDC-48EA-AA28-CF7D819B064C}" presName="parentLin" presStyleCnt="0"/>
      <dgm:spPr/>
    </dgm:pt>
    <dgm:pt modelId="{3C5A51B8-45EE-47EE-BFA0-1CCEF097DD02}" type="pres">
      <dgm:prSet presAssocID="{941F7609-2DDC-48EA-AA28-CF7D819B064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72284283-C2F9-4DA1-8291-FA72CA5DE203}" type="pres">
      <dgm:prSet presAssocID="{941F7609-2DDC-48EA-AA28-CF7D819B064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026B2-B168-4A73-8877-0B19705A502E}" type="pres">
      <dgm:prSet presAssocID="{941F7609-2DDC-48EA-AA28-CF7D819B064C}" presName="negativeSpace" presStyleCnt="0"/>
      <dgm:spPr/>
    </dgm:pt>
    <dgm:pt modelId="{A2244D9B-326E-42D6-AEDE-DAFD7B62A243}" type="pres">
      <dgm:prSet presAssocID="{941F7609-2DDC-48EA-AA28-CF7D819B064C}" presName="childText" presStyleLbl="conFgAcc1" presStyleIdx="1" presStyleCnt="5">
        <dgm:presLayoutVars>
          <dgm:bulletEnabled val="1"/>
        </dgm:presLayoutVars>
      </dgm:prSet>
      <dgm:spPr/>
    </dgm:pt>
    <dgm:pt modelId="{44DF0592-E2F1-4C60-A521-82BABEE15B97}" type="pres">
      <dgm:prSet presAssocID="{EB866E57-9A1E-4428-A133-697374BE5B7D}" presName="spaceBetweenRectangles" presStyleCnt="0"/>
      <dgm:spPr/>
    </dgm:pt>
    <dgm:pt modelId="{1C48B423-A0E1-4175-8229-805DFEC5E097}" type="pres">
      <dgm:prSet presAssocID="{A1BFF9A6-4666-4914-8013-A5FD238EB845}" presName="parentLin" presStyleCnt="0"/>
      <dgm:spPr/>
    </dgm:pt>
    <dgm:pt modelId="{520D44A9-A5CB-42C8-98D9-CE2FFA21F876}" type="pres">
      <dgm:prSet presAssocID="{A1BFF9A6-4666-4914-8013-A5FD238EB845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E2BD88B-0B2F-4FFF-B43D-55CFD2A9938C}" type="pres">
      <dgm:prSet presAssocID="{A1BFF9A6-4666-4914-8013-A5FD238EB84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C2C435-AA46-4674-BADA-087E3B184B70}" type="pres">
      <dgm:prSet presAssocID="{A1BFF9A6-4666-4914-8013-A5FD238EB845}" presName="negativeSpace" presStyleCnt="0"/>
      <dgm:spPr/>
    </dgm:pt>
    <dgm:pt modelId="{686C59AA-66A7-40BE-AF46-D7F4BCEDF7F0}" type="pres">
      <dgm:prSet presAssocID="{A1BFF9A6-4666-4914-8013-A5FD238EB845}" presName="childText" presStyleLbl="conFgAcc1" presStyleIdx="2" presStyleCnt="5">
        <dgm:presLayoutVars>
          <dgm:bulletEnabled val="1"/>
        </dgm:presLayoutVars>
      </dgm:prSet>
      <dgm:spPr/>
    </dgm:pt>
    <dgm:pt modelId="{0DD82CD7-D912-41EA-9192-4FE5DC528B58}" type="pres">
      <dgm:prSet presAssocID="{4A22B79A-62E7-451E-826E-4B90843151D9}" presName="spaceBetweenRectangles" presStyleCnt="0"/>
      <dgm:spPr/>
    </dgm:pt>
    <dgm:pt modelId="{EB61122D-7419-4834-AA52-0AC2BACBCCCE}" type="pres">
      <dgm:prSet presAssocID="{1A43DCE1-26E7-41E2-B5E1-986521D1DF63}" presName="parentLin" presStyleCnt="0"/>
      <dgm:spPr/>
    </dgm:pt>
    <dgm:pt modelId="{7F82229F-DC01-498A-846C-2F9C80A2870D}" type="pres">
      <dgm:prSet presAssocID="{1A43DCE1-26E7-41E2-B5E1-986521D1DF6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BE6B75AA-6382-422B-8951-8291AD727768}" type="pres">
      <dgm:prSet presAssocID="{1A43DCE1-26E7-41E2-B5E1-986521D1DF6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1012FC-1737-46F1-BAE0-B8A9238209D9}" type="pres">
      <dgm:prSet presAssocID="{1A43DCE1-26E7-41E2-B5E1-986521D1DF63}" presName="negativeSpace" presStyleCnt="0"/>
      <dgm:spPr/>
    </dgm:pt>
    <dgm:pt modelId="{E66421D4-2769-4CC5-968C-3D0F4EE3ED09}" type="pres">
      <dgm:prSet presAssocID="{1A43DCE1-26E7-41E2-B5E1-986521D1DF63}" presName="childText" presStyleLbl="conFgAcc1" presStyleIdx="3" presStyleCnt="5">
        <dgm:presLayoutVars>
          <dgm:bulletEnabled val="1"/>
        </dgm:presLayoutVars>
      </dgm:prSet>
      <dgm:spPr/>
    </dgm:pt>
    <dgm:pt modelId="{15C9EDF6-85E4-4B78-B396-5D5AE5C27F35}" type="pres">
      <dgm:prSet presAssocID="{130089B1-FC6C-401B-A9AF-819214C94D6F}" presName="spaceBetweenRectangles" presStyleCnt="0"/>
      <dgm:spPr/>
    </dgm:pt>
    <dgm:pt modelId="{C96E1B35-9350-40AB-B571-AA123161D93B}" type="pres">
      <dgm:prSet presAssocID="{F0629610-DE30-47E8-806F-D8CD5222D83B}" presName="parentLin" presStyleCnt="0"/>
      <dgm:spPr/>
    </dgm:pt>
    <dgm:pt modelId="{1598E4C6-EEFD-4165-BC82-7B2157ED360E}" type="pres">
      <dgm:prSet presAssocID="{F0629610-DE30-47E8-806F-D8CD5222D83B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2EBD0BAD-D6FC-4D89-92DA-58E9DD40DA24}" type="pres">
      <dgm:prSet presAssocID="{F0629610-DE30-47E8-806F-D8CD5222D83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D61DA-4325-4ACF-8AE8-029C1F1C0968}" type="pres">
      <dgm:prSet presAssocID="{F0629610-DE30-47E8-806F-D8CD5222D83B}" presName="negativeSpace" presStyleCnt="0"/>
      <dgm:spPr/>
    </dgm:pt>
    <dgm:pt modelId="{1C7A9161-A242-45C2-807D-30212C57DC15}" type="pres">
      <dgm:prSet presAssocID="{F0629610-DE30-47E8-806F-D8CD5222D83B}" presName="childText" presStyleLbl="conFg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45E50AFC-22DC-4668-9831-050897672888}" type="presOf" srcId="{1A43DCE1-26E7-41E2-B5E1-986521D1DF63}" destId="{7F82229F-DC01-498A-846C-2F9C80A2870D}" srcOrd="0" destOrd="0" presId="urn:microsoft.com/office/officeart/2005/8/layout/list1"/>
    <dgm:cxn modelId="{BD91E99E-317C-4422-84A4-20C6912B7958}" type="presOf" srcId="{F0629610-DE30-47E8-806F-D8CD5222D83B}" destId="{1598E4C6-EEFD-4165-BC82-7B2157ED360E}" srcOrd="0" destOrd="0" presId="urn:microsoft.com/office/officeart/2005/8/layout/list1"/>
    <dgm:cxn modelId="{6019DB60-BAAA-407C-8116-3F77BB258C79}" type="presOf" srcId="{0299AB9F-44CD-458A-811D-C78B5CFCD71C}" destId="{281C2596-960E-4388-8B01-ED2E705D242A}" srcOrd="0" destOrd="0" presId="urn:microsoft.com/office/officeart/2005/8/layout/list1"/>
    <dgm:cxn modelId="{42EF7E4A-33D1-45C5-99E9-7BD7D3C9B303}" srcId="{0299AB9F-44CD-458A-811D-C78B5CFCD71C}" destId="{A1BFF9A6-4666-4914-8013-A5FD238EB845}" srcOrd="2" destOrd="0" parTransId="{9056E318-F3F8-4F7F-AD96-6325598E468D}" sibTransId="{4A22B79A-62E7-451E-826E-4B90843151D9}"/>
    <dgm:cxn modelId="{1AD06FEA-B8A6-4FF0-BBB8-8DA4B71F997B}" type="presOf" srcId="{941F7609-2DDC-48EA-AA28-CF7D819B064C}" destId="{3C5A51B8-45EE-47EE-BFA0-1CCEF097DD02}" srcOrd="0" destOrd="0" presId="urn:microsoft.com/office/officeart/2005/8/layout/list1"/>
    <dgm:cxn modelId="{C5081CA7-1E9F-48C2-B08E-1B50DC3AD49F}" type="presOf" srcId="{941F7609-2DDC-48EA-AA28-CF7D819B064C}" destId="{72284283-C2F9-4DA1-8291-FA72CA5DE203}" srcOrd="1" destOrd="0" presId="urn:microsoft.com/office/officeart/2005/8/layout/list1"/>
    <dgm:cxn modelId="{178329F0-2EF1-4F61-A841-2AEC85EEB1A1}" type="presOf" srcId="{522529A7-EDFC-48FB-AABE-F47CFC924895}" destId="{8FB87554-BDD0-497F-A2CC-91B46F89C200}" srcOrd="0" destOrd="0" presId="urn:microsoft.com/office/officeart/2005/8/layout/list1"/>
    <dgm:cxn modelId="{5B3AF5E7-EAFA-4C5E-AF39-33784E5CA060}" srcId="{0299AB9F-44CD-458A-811D-C78B5CFCD71C}" destId="{F0629610-DE30-47E8-806F-D8CD5222D83B}" srcOrd="4" destOrd="0" parTransId="{0D0D3C53-3FDC-45AC-91B5-B3C78D394A2C}" sibTransId="{EDA47352-EFD9-4F9C-8EE1-0151A64A3384}"/>
    <dgm:cxn modelId="{5DADE74B-7F13-4EAF-8CCB-2360B9F80637}" type="presOf" srcId="{A1BFF9A6-4666-4914-8013-A5FD238EB845}" destId="{520D44A9-A5CB-42C8-98D9-CE2FFA21F876}" srcOrd="0" destOrd="0" presId="urn:microsoft.com/office/officeart/2005/8/layout/list1"/>
    <dgm:cxn modelId="{68F37CF6-1B68-4CD5-A2F7-1E370DF6510D}" type="presOf" srcId="{A1BFF9A6-4666-4914-8013-A5FD238EB845}" destId="{0E2BD88B-0B2F-4FFF-B43D-55CFD2A9938C}" srcOrd="1" destOrd="0" presId="urn:microsoft.com/office/officeart/2005/8/layout/list1"/>
    <dgm:cxn modelId="{EBA4AA0E-BE55-4F90-B03D-8ADD9419691A}" srcId="{0299AB9F-44CD-458A-811D-C78B5CFCD71C}" destId="{1A43DCE1-26E7-41E2-B5E1-986521D1DF63}" srcOrd="3" destOrd="0" parTransId="{B9C19C1E-E4A9-4236-8D7D-7705210B9CFA}" sibTransId="{130089B1-FC6C-401B-A9AF-819214C94D6F}"/>
    <dgm:cxn modelId="{A5640AED-EFA9-4B26-8FEA-6CC2BC9EEC71}" type="presOf" srcId="{522529A7-EDFC-48FB-AABE-F47CFC924895}" destId="{8D705F02-5910-47B5-A503-2CF8DE4AF8F4}" srcOrd="1" destOrd="0" presId="urn:microsoft.com/office/officeart/2005/8/layout/list1"/>
    <dgm:cxn modelId="{45227534-9561-49DA-9D5D-5F37E15D8E13}" srcId="{0299AB9F-44CD-458A-811D-C78B5CFCD71C}" destId="{941F7609-2DDC-48EA-AA28-CF7D819B064C}" srcOrd="1" destOrd="0" parTransId="{F8F97405-E858-4A89-BF41-9C81454015E7}" sibTransId="{EB866E57-9A1E-4428-A133-697374BE5B7D}"/>
    <dgm:cxn modelId="{7F67A4A0-2F23-402B-BB93-5BB7530CAAC7}" type="presOf" srcId="{F0629610-DE30-47E8-806F-D8CD5222D83B}" destId="{2EBD0BAD-D6FC-4D89-92DA-58E9DD40DA24}" srcOrd="1" destOrd="0" presId="urn:microsoft.com/office/officeart/2005/8/layout/list1"/>
    <dgm:cxn modelId="{0722DFC1-BF80-412C-B833-7FF562853226}" srcId="{0299AB9F-44CD-458A-811D-C78B5CFCD71C}" destId="{522529A7-EDFC-48FB-AABE-F47CFC924895}" srcOrd="0" destOrd="0" parTransId="{611AC698-669C-45ED-9E5E-7021A390EC2C}" sibTransId="{65243430-13D7-4F6F-BC18-F4586725C2C0}"/>
    <dgm:cxn modelId="{8E552D03-016C-40CB-9549-68BB7772BEBA}" type="presOf" srcId="{1A43DCE1-26E7-41E2-B5E1-986521D1DF63}" destId="{BE6B75AA-6382-422B-8951-8291AD727768}" srcOrd="1" destOrd="0" presId="urn:microsoft.com/office/officeart/2005/8/layout/list1"/>
    <dgm:cxn modelId="{48B4378F-DE12-4137-97FA-72406EF0AA58}" type="presParOf" srcId="{281C2596-960E-4388-8B01-ED2E705D242A}" destId="{CC254ED8-DA8C-4BF5-828B-86CEB0924AEF}" srcOrd="0" destOrd="0" presId="urn:microsoft.com/office/officeart/2005/8/layout/list1"/>
    <dgm:cxn modelId="{C739F9E0-7A78-4EA4-903C-AB30481A33E6}" type="presParOf" srcId="{CC254ED8-DA8C-4BF5-828B-86CEB0924AEF}" destId="{8FB87554-BDD0-497F-A2CC-91B46F89C200}" srcOrd="0" destOrd="0" presId="urn:microsoft.com/office/officeart/2005/8/layout/list1"/>
    <dgm:cxn modelId="{BF11D77A-6C30-4CA8-9D63-8D2A0848E1A9}" type="presParOf" srcId="{CC254ED8-DA8C-4BF5-828B-86CEB0924AEF}" destId="{8D705F02-5910-47B5-A503-2CF8DE4AF8F4}" srcOrd="1" destOrd="0" presId="urn:microsoft.com/office/officeart/2005/8/layout/list1"/>
    <dgm:cxn modelId="{8B2310EC-403A-4822-8CCD-7875B2DA1BA0}" type="presParOf" srcId="{281C2596-960E-4388-8B01-ED2E705D242A}" destId="{29088D53-56EB-4CE5-81A1-A5FABD5375FB}" srcOrd="1" destOrd="0" presId="urn:microsoft.com/office/officeart/2005/8/layout/list1"/>
    <dgm:cxn modelId="{C860D8F1-F4C4-4AEE-99C9-68ABC9717497}" type="presParOf" srcId="{281C2596-960E-4388-8B01-ED2E705D242A}" destId="{95193580-234A-41E2-A497-575D9477C61A}" srcOrd="2" destOrd="0" presId="urn:microsoft.com/office/officeart/2005/8/layout/list1"/>
    <dgm:cxn modelId="{FE88AA51-2438-4673-99A1-5AA19660E1CD}" type="presParOf" srcId="{281C2596-960E-4388-8B01-ED2E705D242A}" destId="{3CE1D1B4-3957-45DB-BAD5-42044DD9F051}" srcOrd="3" destOrd="0" presId="urn:microsoft.com/office/officeart/2005/8/layout/list1"/>
    <dgm:cxn modelId="{47C9C80A-FA12-4908-9BF0-1292A2492A50}" type="presParOf" srcId="{281C2596-960E-4388-8B01-ED2E705D242A}" destId="{5C9ABB55-007D-46C5-8572-D9656BB123D0}" srcOrd="4" destOrd="0" presId="urn:microsoft.com/office/officeart/2005/8/layout/list1"/>
    <dgm:cxn modelId="{42A5CB67-A29D-4423-AAE4-F47B49A2A337}" type="presParOf" srcId="{5C9ABB55-007D-46C5-8572-D9656BB123D0}" destId="{3C5A51B8-45EE-47EE-BFA0-1CCEF097DD02}" srcOrd="0" destOrd="0" presId="urn:microsoft.com/office/officeart/2005/8/layout/list1"/>
    <dgm:cxn modelId="{DB7847DD-74EB-4D49-892A-34EF0B734B55}" type="presParOf" srcId="{5C9ABB55-007D-46C5-8572-D9656BB123D0}" destId="{72284283-C2F9-4DA1-8291-FA72CA5DE203}" srcOrd="1" destOrd="0" presId="urn:microsoft.com/office/officeart/2005/8/layout/list1"/>
    <dgm:cxn modelId="{E85EF8BE-DAD2-4BF7-A0DB-03DB343A72BF}" type="presParOf" srcId="{281C2596-960E-4388-8B01-ED2E705D242A}" destId="{3B5026B2-B168-4A73-8877-0B19705A502E}" srcOrd="5" destOrd="0" presId="urn:microsoft.com/office/officeart/2005/8/layout/list1"/>
    <dgm:cxn modelId="{FD12B6C5-DE14-44BE-88F2-CD562D875572}" type="presParOf" srcId="{281C2596-960E-4388-8B01-ED2E705D242A}" destId="{A2244D9B-326E-42D6-AEDE-DAFD7B62A243}" srcOrd="6" destOrd="0" presId="urn:microsoft.com/office/officeart/2005/8/layout/list1"/>
    <dgm:cxn modelId="{7DD18898-4EE6-4515-A64E-5D0CD95B7DEB}" type="presParOf" srcId="{281C2596-960E-4388-8B01-ED2E705D242A}" destId="{44DF0592-E2F1-4C60-A521-82BABEE15B97}" srcOrd="7" destOrd="0" presId="urn:microsoft.com/office/officeart/2005/8/layout/list1"/>
    <dgm:cxn modelId="{2D0DFA18-55EE-4242-817F-A2767700CFB1}" type="presParOf" srcId="{281C2596-960E-4388-8B01-ED2E705D242A}" destId="{1C48B423-A0E1-4175-8229-805DFEC5E097}" srcOrd="8" destOrd="0" presId="urn:microsoft.com/office/officeart/2005/8/layout/list1"/>
    <dgm:cxn modelId="{5052DCE7-CC93-440C-B831-3A1AC8B1F50B}" type="presParOf" srcId="{1C48B423-A0E1-4175-8229-805DFEC5E097}" destId="{520D44A9-A5CB-42C8-98D9-CE2FFA21F876}" srcOrd="0" destOrd="0" presId="urn:microsoft.com/office/officeart/2005/8/layout/list1"/>
    <dgm:cxn modelId="{761B4BE7-18AC-4A52-B08E-E878EDE86218}" type="presParOf" srcId="{1C48B423-A0E1-4175-8229-805DFEC5E097}" destId="{0E2BD88B-0B2F-4FFF-B43D-55CFD2A9938C}" srcOrd="1" destOrd="0" presId="urn:microsoft.com/office/officeart/2005/8/layout/list1"/>
    <dgm:cxn modelId="{892E1B8B-0F4D-438F-B24B-0A357B698F93}" type="presParOf" srcId="{281C2596-960E-4388-8B01-ED2E705D242A}" destId="{67C2C435-AA46-4674-BADA-087E3B184B70}" srcOrd="9" destOrd="0" presId="urn:microsoft.com/office/officeart/2005/8/layout/list1"/>
    <dgm:cxn modelId="{69D63E71-B376-4767-8A1E-2C7D4904414E}" type="presParOf" srcId="{281C2596-960E-4388-8B01-ED2E705D242A}" destId="{686C59AA-66A7-40BE-AF46-D7F4BCEDF7F0}" srcOrd="10" destOrd="0" presId="urn:microsoft.com/office/officeart/2005/8/layout/list1"/>
    <dgm:cxn modelId="{0D9EC28A-5E5F-48D6-84DF-1C6B92DA123C}" type="presParOf" srcId="{281C2596-960E-4388-8B01-ED2E705D242A}" destId="{0DD82CD7-D912-41EA-9192-4FE5DC528B58}" srcOrd="11" destOrd="0" presId="urn:microsoft.com/office/officeart/2005/8/layout/list1"/>
    <dgm:cxn modelId="{B62D2EFC-B243-47D2-BBDA-46C7F7E0A73F}" type="presParOf" srcId="{281C2596-960E-4388-8B01-ED2E705D242A}" destId="{EB61122D-7419-4834-AA52-0AC2BACBCCCE}" srcOrd="12" destOrd="0" presId="urn:microsoft.com/office/officeart/2005/8/layout/list1"/>
    <dgm:cxn modelId="{B76E9919-1EEC-4CDE-A8B7-CF6DC9CE4E4A}" type="presParOf" srcId="{EB61122D-7419-4834-AA52-0AC2BACBCCCE}" destId="{7F82229F-DC01-498A-846C-2F9C80A2870D}" srcOrd="0" destOrd="0" presId="urn:microsoft.com/office/officeart/2005/8/layout/list1"/>
    <dgm:cxn modelId="{B0F8F4E5-39AB-4C2C-A138-2AC727B6253A}" type="presParOf" srcId="{EB61122D-7419-4834-AA52-0AC2BACBCCCE}" destId="{BE6B75AA-6382-422B-8951-8291AD727768}" srcOrd="1" destOrd="0" presId="urn:microsoft.com/office/officeart/2005/8/layout/list1"/>
    <dgm:cxn modelId="{C051C6B3-CC5C-4720-B60B-1507C6C3DBAD}" type="presParOf" srcId="{281C2596-960E-4388-8B01-ED2E705D242A}" destId="{9F1012FC-1737-46F1-BAE0-B8A9238209D9}" srcOrd="13" destOrd="0" presId="urn:microsoft.com/office/officeart/2005/8/layout/list1"/>
    <dgm:cxn modelId="{F8F1A495-DBAB-4E96-A2A0-8BC0C08F8237}" type="presParOf" srcId="{281C2596-960E-4388-8B01-ED2E705D242A}" destId="{E66421D4-2769-4CC5-968C-3D0F4EE3ED09}" srcOrd="14" destOrd="0" presId="urn:microsoft.com/office/officeart/2005/8/layout/list1"/>
    <dgm:cxn modelId="{BED93C44-5AF9-4E12-9294-1384C05E632D}" type="presParOf" srcId="{281C2596-960E-4388-8B01-ED2E705D242A}" destId="{15C9EDF6-85E4-4B78-B396-5D5AE5C27F35}" srcOrd="15" destOrd="0" presId="urn:microsoft.com/office/officeart/2005/8/layout/list1"/>
    <dgm:cxn modelId="{345940DE-1BD4-4EDE-9EFE-F1BF5544DE6D}" type="presParOf" srcId="{281C2596-960E-4388-8B01-ED2E705D242A}" destId="{C96E1B35-9350-40AB-B571-AA123161D93B}" srcOrd="16" destOrd="0" presId="urn:microsoft.com/office/officeart/2005/8/layout/list1"/>
    <dgm:cxn modelId="{E5954356-C317-480C-953E-133126F30DA9}" type="presParOf" srcId="{C96E1B35-9350-40AB-B571-AA123161D93B}" destId="{1598E4C6-EEFD-4165-BC82-7B2157ED360E}" srcOrd="0" destOrd="0" presId="urn:microsoft.com/office/officeart/2005/8/layout/list1"/>
    <dgm:cxn modelId="{E66294CE-06BB-48FF-819B-39DCB821F0AE}" type="presParOf" srcId="{C96E1B35-9350-40AB-B571-AA123161D93B}" destId="{2EBD0BAD-D6FC-4D89-92DA-58E9DD40DA24}" srcOrd="1" destOrd="0" presId="urn:microsoft.com/office/officeart/2005/8/layout/list1"/>
    <dgm:cxn modelId="{77FDC736-367B-4F3A-B75C-6821AE41FB66}" type="presParOf" srcId="{281C2596-960E-4388-8B01-ED2E705D242A}" destId="{71ED61DA-4325-4ACF-8AE8-029C1F1C0968}" srcOrd="17" destOrd="0" presId="urn:microsoft.com/office/officeart/2005/8/layout/list1"/>
    <dgm:cxn modelId="{62ABACFE-453E-475F-8B36-7366D814BB76}" type="presParOf" srcId="{281C2596-960E-4388-8B01-ED2E705D242A}" destId="{1C7A9161-A242-45C2-807D-30212C57DC15}" srcOrd="18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299AB9F-44CD-458A-811D-C78B5CFCD71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629610-DE30-47E8-806F-D8CD5222D83B}">
      <dgm:prSet phldrT="[Text]"/>
      <dgm:spPr/>
      <dgm:t>
        <a:bodyPr/>
        <a:lstStyle/>
        <a:p>
          <a:r>
            <a:rPr lang="en-US" i="0" dirty="0" err="1" smtClean="0"/>
            <a:t>Dalil</a:t>
          </a:r>
          <a:r>
            <a:rPr lang="en-US" i="0" dirty="0" smtClean="0"/>
            <a:t> </a:t>
          </a:r>
          <a:r>
            <a:rPr lang="en-US" i="1" dirty="0" smtClean="0"/>
            <a:t>Pythagoras</a:t>
          </a:r>
          <a:endParaRPr lang="en-US" i="0" dirty="0"/>
        </a:p>
      </dgm:t>
    </dgm:pt>
    <dgm:pt modelId="{EDA47352-EFD9-4F9C-8EE1-0151A64A3384}" type="sibTrans" cxnId="{5B3AF5E7-EAFA-4C5E-AF39-33784E5CA060}">
      <dgm:prSet/>
      <dgm:spPr/>
      <dgm:t>
        <a:bodyPr/>
        <a:lstStyle/>
        <a:p>
          <a:endParaRPr lang="en-US"/>
        </a:p>
      </dgm:t>
    </dgm:pt>
    <dgm:pt modelId="{0D0D3C53-3FDC-45AC-91B5-B3C78D394A2C}" type="parTrans" cxnId="{5B3AF5E7-EAFA-4C5E-AF39-33784E5CA060}">
      <dgm:prSet/>
      <dgm:spPr/>
      <dgm:t>
        <a:bodyPr/>
        <a:lstStyle/>
        <a:p>
          <a:endParaRPr lang="en-US"/>
        </a:p>
      </dgm:t>
    </dgm:pt>
    <dgm:pt modelId="{1A43DCE1-26E7-41E2-B5E1-986521D1DF63}">
      <dgm:prSet phldrT="[Text]"/>
      <dgm:spPr/>
      <dgm:t>
        <a:bodyPr/>
        <a:lstStyle/>
        <a:p>
          <a:r>
            <a:rPr lang="en-US" dirty="0" err="1" smtClean="0"/>
            <a:t>Simetri</a:t>
          </a:r>
          <a:r>
            <a:rPr lang="en-US" dirty="0" smtClean="0"/>
            <a:t> </a:t>
          </a:r>
          <a:r>
            <a:rPr lang="en-US" dirty="0" err="1" smtClean="0"/>
            <a:t>Putar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Simetri</a:t>
          </a:r>
          <a:r>
            <a:rPr lang="en-US" dirty="0" smtClean="0"/>
            <a:t> </a:t>
          </a:r>
          <a:r>
            <a:rPr lang="en-US" dirty="0" err="1" smtClean="0"/>
            <a:t>Lipat</a:t>
          </a:r>
          <a:endParaRPr lang="en-US" dirty="0"/>
        </a:p>
      </dgm:t>
    </dgm:pt>
    <dgm:pt modelId="{130089B1-FC6C-401B-A9AF-819214C94D6F}" type="sibTrans" cxnId="{EBA4AA0E-BE55-4F90-B03D-8ADD9419691A}">
      <dgm:prSet/>
      <dgm:spPr/>
      <dgm:t>
        <a:bodyPr/>
        <a:lstStyle/>
        <a:p>
          <a:endParaRPr lang="en-US"/>
        </a:p>
      </dgm:t>
    </dgm:pt>
    <dgm:pt modelId="{B9C19C1E-E4A9-4236-8D7D-7705210B9CFA}" type="parTrans" cxnId="{EBA4AA0E-BE55-4F90-B03D-8ADD9419691A}">
      <dgm:prSet/>
      <dgm:spPr/>
      <dgm:t>
        <a:bodyPr/>
        <a:lstStyle/>
        <a:p>
          <a:endParaRPr lang="en-US"/>
        </a:p>
      </dgm:t>
    </dgm:pt>
    <dgm:pt modelId="{A1BFF9A6-4666-4914-8013-A5FD238EB845}">
      <dgm:prSet phldrT="[Text]"/>
      <dgm:spPr/>
      <dgm:t>
        <a:bodyPr/>
        <a:lstStyle/>
        <a:p>
          <a:r>
            <a:rPr lang="en-US" dirty="0" err="1" smtClean="0"/>
            <a:t>Rumus</a:t>
          </a:r>
          <a:endParaRPr lang="en-US" dirty="0"/>
        </a:p>
      </dgm:t>
    </dgm:pt>
    <dgm:pt modelId="{4A22B79A-62E7-451E-826E-4B90843151D9}" type="sibTrans" cxnId="{42EF7E4A-33D1-45C5-99E9-7BD7D3C9B303}">
      <dgm:prSet/>
      <dgm:spPr/>
      <dgm:t>
        <a:bodyPr/>
        <a:lstStyle/>
        <a:p>
          <a:endParaRPr lang="en-US"/>
        </a:p>
      </dgm:t>
    </dgm:pt>
    <dgm:pt modelId="{9056E318-F3F8-4F7F-AD96-6325598E468D}" type="parTrans" cxnId="{42EF7E4A-33D1-45C5-99E9-7BD7D3C9B303}">
      <dgm:prSet/>
      <dgm:spPr/>
      <dgm:t>
        <a:bodyPr/>
        <a:lstStyle/>
        <a:p>
          <a:endParaRPr lang="en-US"/>
        </a:p>
      </dgm:t>
    </dgm:pt>
    <dgm:pt modelId="{522529A7-EDFC-48FB-AABE-F47CFC924895}">
      <dgm:prSet phldrT="[Text]"/>
      <dgm:spPr/>
      <dgm:t>
        <a:bodyPr/>
        <a:lstStyle/>
        <a:p>
          <a:r>
            <a:rPr lang="en-US" dirty="0" err="1" smtClean="0"/>
            <a:t>Pengertian</a:t>
          </a:r>
          <a:endParaRPr lang="en-US" dirty="0"/>
        </a:p>
      </dgm:t>
    </dgm:pt>
    <dgm:pt modelId="{65243430-13D7-4F6F-BC18-F4586725C2C0}" type="sibTrans" cxnId="{0722DFC1-BF80-412C-B833-7FF562853226}">
      <dgm:prSet/>
      <dgm:spPr/>
      <dgm:t>
        <a:bodyPr/>
        <a:lstStyle/>
        <a:p>
          <a:endParaRPr lang="en-US"/>
        </a:p>
      </dgm:t>
    </dgm:pt>
    <dgm:pt modelId="{611AC698-669C-45ED-9E5E-7021A390EC2C}" type="parTrans" cxnId="{0722DFC1-BF80-412C-B833-7FF562853226}">
      <dgm:prSet/>
      <dgm:spPr/>
      <dgm:t>
        <a:bodyPr/>
        <a:lstStyle/>
        <a:p>
          <a:endParaRPr lang="en-US"/>
        </a:p>
      </dgm:t>
    </dgm:pt>
    <dgm:pt modelId="{941F7609-2DDC-48EA-AA28-CF7D819B064C}">
      <dgm:prSet phldrT="[Text]"/>
      <dgm:spPr/>
      <dgm:t>
        <a:bodyPr/>
        <a:lstStyle/>
        <a:p>
          <a:r>
            <a:rPr lang="en-US" dirty="0" err="1" smtClean="0"/>
            <a:t>Sifat</a:t>
          </a:r>
          <a:r>
            <a:rPr lang="en-US" dirty="0" smtClean="0"/>
            <a:t> -</a:t>
          </a:r>
          <a:r>
            <a:rPr lang="en-US" dirty="0" err="1" smtClean="0"/>
            <a:t>Sifat</a:t>
          </a:r>
          <a:endParaRPr lang="en-US" dirty="0"/>
        </a:p>
      </dgm:t>
    </dgm:pt>
    <dgm:pt modelId="{EB866E57-9A1E-4428-A133-697374BE5B7D}" type="sibTrans" cxnId="{45227534-9561-49DA-9D5D-5F37E15D8E13}">
      <dgm:prSet/>
      <dgm:spPr/>
      <dgm:t>
        <a:bodyPr/>
        <a:lstStyle/>
        <a:p>
          <a:endParaRPr lang="en-US"/>
        </a:p>
      </dgm:t>
    </dgm:pt>
    <dgm:pt modelId="{F8F97405-E858-4A89-BF41-9C81454015E7}" type="parTrans" cxnId="{45227534-9561-49DA-9D5D-5F37E15D8E13}">
      <dgm:prSet/>
      <dgm:spPr/>
      <dgm:t>
        <a:bodyPr/>
        <a:lstStyle/>
        <a:p>
          <a:endParaRPr lang="en-US"/>
        </a:p>
      </dgm:t>
    </dgm:pt>
    <dgm:pt modelId="{281C2596-960E-4388-8B01-ED2E705D242A}" type="pres">
      <dgm:prSet presAssocID="{0299AB9F-44CD-458A-811D-C78B5CFCD71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254ED8-DA8C-4BF5-828B-86CEB0924AEF}" type="pres">
      <dgm:prSet presAssocID="{522529A7-EDFC-48FB-AABE-F47CFC924895}" presName="parentLin" presStyleCnt="0"/>
      <dgm:spPr/>
    </dgm:pt>
    <dgm:pt modelId="{8FB87554-BDD0-497F-A2CC-91B46F89C200}" type="pres">
      <dgm:prSet presAssocID="{522529A7-EDFC-48FB-AABE-F47CFC924895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D705F02-5910-47B5-A503-2CF8DE4AF8F4}" type="pres">
      <dgm:prSet presAssocID="{522529A7-EDFC-48FB-AABE-F47CFC92489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088D53-56EB-4CE5-81A1-A5FABD5375FB}" type="pres">
      <dgm:prSet presAssocID="{522529A7-EDFC-48FB-AABE-F47CFC924895}" presName="negativeSpace" presStyleCnt="0"/>
      <dgm:spPr/>
    </dgm:pt>
    <dgm:pt modelId="{95193580-234A-41E2-A497-575D9477C61A}" type="pres">
      <dgm:prSet presAssocID="{522529A7-EDFC-48FB-AABE-F47CFC924895}" presName="childText" presStyleLbl="conFgAcc1" presStyleIdx="0" presStyleCnt="5">
        <dgm:presLayoutVars>
          <dgm:bulletEnabled val="1"/>
        </dgm:presLayoutVars>
      </dgm:prSet>
      <dgm:spPr/>
    </dgm:pt>
    <dgm:pt modelId="{3CE1D1B4-3957-45DB-BAD5-42044DD9F051}" type="pres">
      <dgm:prSet presAssocID="{65243430-13D7-4F6F-BC18-F4586725C2C0}" presName="spaceBetweenRectangles" presStyleCnt="0"/>
      <dgm:spPr/>
    </dgm:pt>
    <dgm:pt modelId="{5C9ABB55-007D-46C5-8572-D9656BB123D0}" type="pres">
      <dgm:prSet presAssocID="{941F7609-2DDC-48EA-AA28-CF7D819B064C}" presName="parentLin" presStyleCnt="0"/>
      <dgm:spPr/>
    </dgm:pt>
    <dgm:pt modelId="{3C5A51B8-45EE-47EE-BFA0-1CCEF097DD02}" type="pres">
      <dgm:prSet presAssocID="{941F7609-2DDC-48EA-AA28-CF7D819B064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72284283-C2F9-4DA1-8291-FA72CA5DE203}" type="pres">
      <dgm:prSet presAssocID="{941F7609-2DDC-48EA-AA28-CF7D819B064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026B2-B168-4A73-8877-0B19705A502E}" type="pres">
      <dgm:prSet presAssocID="{941F7609-2DDC-48EA-AA28-CF7D819B064C}" presName="negativeSpace" presStyleCnt="0"/>
      <dgm:spPr/>
    </dgm:pt>
    <dgm:pt modelId="{A2244D9B-326E-42D6-AEDE-DAFD7B62A243}" type="pres">
      <dgm:prSet presAssocID="{941F7609-2DDC-48EA-AA28-CF7D819B064C}" presName="childText" presStyleLbl="conFgAcc1" presStyleIdx="1" presStyleCnt="5">
        <dgm:presLayoutVars>
          <dgm:bulletEnabled val="1"/>
        </dgm:presLayoutVars>
      </dgm:prSet>
      <dgm:spPr/>
    </dgm:pt>
    <dgm:pt modelId="{44DF0592-E2F1-4C60-A521-82BABEE15B97}" type="pres">
      <dgm:prSet presAssocID="{EB866E57-9A1E-4428-A133-697374BE5B7D}" presName="spaceBetweenRectangles" presStyleCnt="0"/>
      <dgm:spPr/>
    </dgm:pt>
    <dgm:pt modelId="{1C48B423-A0E1-4175-8229-805DFEC5E097}" type="pres">
      <dgm:prSet presAssocID="{A1BFF9A6-4666-4914-8013-A5FD238EB845}" presName="parentLin" presStyleCnt="0"/>
      <dgm:spPr/>
    </dgm:pt>
    <dgm:pt modelId="{520D44A9-A5CB-42C8-98D9-CE2FFA21F876}" type="pres">
      <dgm:prSet presAssocID="{A1BFF9A6-4666-4914-8013-A5FD238EB845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E2BD88B-0B2F-4FFF-B43D-55CFD2A9938C}" type="pres">
      <dgm:prSet presAssocID="{A1BFF9A6-4666-4914-8013-A5FD238EB84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C2C435-AA46-4674-BADA-087E3B184B70}" type="pres">
      <dgm:prSet presAssocID="{A1BFF9A6-4666-4914-8013-A5FD238EB845}" presName="negativeSpace" presStyleCnt="0"/>
      <dgm:spPr/>
    </dgm:pt>
    <dgm:pt modelId="{686C59AA-66A7-40BE-AF46-D7F4BCEDF7F0}" type="pres">
      <dgm:prSet presAssocID="{A1BFF9A6-4666-4914-8013-A5FD238EB845}" presName="childText" presStyleLbl="conFgAcc1" presStyleIdx="2" presStyleCnt="5">
        <dgm:presLayoutVars>
          <dgm:bulletEnabled val="1"/>
        </dgm:presLayoutVars>
      </dgm:prSet>
      <dgm:spPr/>
    </dgm:pt>
    <dgm:pt modelId="{0DD82CD7-D912-41EA-9192-4FE5DC528B58}" type="pres">
      <dgm:prSet presAssocID="{4A22B79A-62E7-451E-826E-4B90843151D9}" presName="spaceBetweenRectangles" presStyleCnt="0"/>
      <dgm:spPr/>
    </dgm:pt>
    <dgm:pt modelId="{EB61122D-7419-4834-AA52-0AC2BACBCCCE}" type="pres">
      <dgm:prSet presAssocID="{1A43DCE1-26E7-41E2-B5E1-986521D1DF63}" presName="parentLin" presStyleCnt="0"/>
      <dgm:spPr/>
    </dgm:pt>
    <dgm:pt modelId="{7F82229F-DC01-498A-846C-2F9C80A2870D}" type="pres">
      <dgm:prSet presAssocID="{1A43DCE1-26E7-41E2-B5E1-986521D1DF6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BE6B75AA-6382-422B-8951-8291AD727768}" type="pres">
      <dgm:prSet presAssocID="{1A43DCE1-26E7-41E2-B5E1-986521D1DF6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1012FC-1737-46F1-BAE0-B8A9238209D9}" type="pres">
      <dgm:prSet presAssocID="{1A43DCE1-26E7-41E2-B5E1-986521D1DF63}" presName="negativeSpace" presStyleCnt="0"/>
      <dgm:spPr/>
    </dgm:pt>
    <dgm:pt modelId="{E66421D4-2769-4CC5-968C-3D0F4EE3ED09}" type="pres">
      <dgm:prSet presAssocID="{1A43DCE1-26E7-41E2-B5E1-986521D1DF63}" presName="childText" presStyleLbl="conFgAcc1" presStyleIdx="3" presStyleCnt="5">
        <dgm:presLayoutVars>
          <dgm:bulletEnabled val="1"/>
        </dgm:presLayoutVars>
      </dgm:prSet>
      <dgm:spPr/>
    </dgm:pt>
    <dgm:pt modelId="{15C9EDF6-85E4-4B78-B396-5D5AE5C27F35}" type="pres">
      <dgm:prSet presAssocID="{130089B1-FC6C-401B-A9AF-819214C94D6F}" presName="spaceBetweenRectangles" presStyleCnt="0"/>
      <dgm:spPr/>
    </dgm:pt>
    <dgm:pt modelId="{C96E1B35-9350-40AB-B571-AA123161D93B}" type="pres">
      <dgm:prSet presAssocID="{F0629610-DE30-47E8-806F-D8CD5222D83B}" presName="parentLin" presStyleCnt="0"/>
      <dgm:spPr/>
    </dgm:pt>
    <dgm:pt modelId="{1598E4C6-EEFD-4165-BC82-7B2157ED360E}" type="pres">
      <dgm:prSet presAssocID="{F0629610-DE30-47E8-806F-D8CD5222D83B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2EBD0BAD-D6FC-4D89-92DA-58E9DD40DA24}" type="pres">
      <dgm:prSet presAssocID="{F0629610-DE30-47E8-806F-D8CD5222D83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D61DA-4325-4ACF-8AE8-029C1F1C0968}" type="pres">
      <dgm:prSet presAssocID="{F0629610-DE30-47E8-806F-D8CD5222D83B}" presName="negativeSpace" presStyleCnt="0"/>
      <dgm:spPr/>
    </dgm:pt>
    <dgm:pt modelId="{1C7A9161-A242-45C2-807D-30212C57DC15}" type="pres">
      <dgm:prSet presAssocID="{F0629610-DE30-47E8-806F-D8CD5222D83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2EF7E4A-33D1-45C5-99E9-7BD7D3C9B303}" srcId="{0299AB9F-44CD-458A-811D-C78B5CFCD71C}" destId="{A1BFF9A6-4666-4914-8013-A5FD238EB845}" srcOrd="2" destOrd="0" parTransId="{9056E318-F3F8-4F7F-AD96-6325598E468D}" sibTransId="{4A22B79A-62E7-451E-826E-4B90843151D9}"/>
    <dgm:cxn modelId="{BDFBB7EA-25AE-4434-9826-D6C3C9BED0E5}" type="presOf" srcId="{A1BFF9A6-4666-4914-8013-A5FD238EB845}" destId="{0E2BD88B-0B2F-4FFF-B43D-55CFD2A9938C}" srcOrd="1" destOrd="0" presId="urn:microsoft.com/office/officeart/2005/8/layout/list1"/>
    <dgm:cxn modelId="{CE738A72-3E76-4543-9C5C-DF4BC2D32A38}" type="presOf" srcId="{1A43DCE1-26E7-41E2-B5E1-986521D1DF63}" destId="{BE6B75AA-6382-422B-8951-8291AD727768}" srcOrd="1" destOrd="0" presId="urn:microsoft.com/office/officeart/2005/8/layout/list1"/>
    <dgm:cxn modelId="{5B3AF5E7-EAFA-4C5E-AF39-33784E5CA060}" srcId="{0299AB9F-44CD-458A-811D-C78B5CFCD71C}" destId="{F0629610-DE30-47E8-806F-D8CD5222D83B}" srcOrd="4" destOrd="0" parTransId="{0D0D3C53-3FDC-45AC-91B5-B3C78D394A2C}" sibTransId="{EDA47352-EFD9-4F9C-8EE1-0151A64A3384}"/>
    <dgm:cxn modelId="{D7C8C262-CB68-49AE-9A11-E6085197B443}" type="presOf" srcId="{F0629610-DE30-47E8-806F-D8CD5222D83B}" destId="{1598E4C6-EEFD-4165-BC82-7B2157ED360E}" srcOrd="0" destOrd="0" presId="urn:microsoft.com/office/officeart/2005/8/layout/list1"/>
    <dgm:cxn modelId="{B5DECBC6-4D30-4513-AB3F-32A026DC6710}" type="presOf" srcId="{522529A7-EDFC-48FB-AABE-F47CFC924895}" destId="{8D705F02-5910-47B5-A503-2CF8DE4AF8F4}" srcOrd="1" destOrd="0" presId="urn:microsoft.com/office/officeart/2005/8/layout/list1"/>
    <dgm:cxn modelId="{B38CAC0A-10BD-492A-82E8-0D28AB463EC2}" type="presOf" srcId="{941F7609-2DDC-48EA-AA28-CF7D819B064C}" destId="{3C5A51B8-45EE-47EE-BFA0-1CCEF097DD02}" srcOrd="0" destOrd="0" presId="urn:microsoft.com/office/officeart/2005/8/layout/list1"/>
    <dgm:cxn modelId="{EBA4AA0E-BE55-4F90-B03D-8ADD9419691A}" srcId="{0299AB9F-44CD-458A-811D-C78B5CFCD71C}" destId="{1A43DCE1-26E7-41E2-B5E1-986521D1DF63}" srcOrd="3" destOrd="0" parTransId="{B9C19C1E-E4A9-4236-8D7D-7705210B9CFA}" sibTransId="{130089B1-FC6C-401B-A9AF-819214C94D6F}"/>
    <dgm:cxn modelId="{2DBCCBF8-EA4D-45F4-A3A1-59424351FDCB}" type="presOf" srcId="{522529A7-EDFC-48FB-AABE-F47CFC924895}" destId="{8FB87554-BDD0-497F-A2CC-91B46F89C200}" srcOrd="0" destOrd="0" presId="urn:microsoft.com/office/officeart/2005/8/layout/list1"/>
    <dgm:cxn modelId="{45227534-9561-49DA-9D5D-5F37E15D8E13}" srcId="{0299AB9F-44CD-458A-811D-C78B5CFCD71C}" destId="{941F7609-2DDC-48EA-AA28-CF7D819B064C}" srcOrd="1" destOrd="0" parTransId="{F8F97405-E858-4A89-BF41-9C81454015E7}" sibTransId="{EB866E57-9A1E-4428-A133-697374BE5B7D}"/>
    <dgm:cxn modelId="{A4FE4ED4-F32A-4C56-BD99-FA64FF21CAA7}" type="presOf" srcId="{A1BFF9A6-4666-4914-8013-A5FD238EB845}" destId="{520D44A9-A5CB-42C8-98D9-CE2FFA21F876}" srcOrd="0" destOrd="0" presId="urn:microsoft.com/office/officeart/2005/8/layout/list1"/>
    <dgm:cxn modelId="{0888B16F-7A64-4F3F-AACE-2B41C2D1F036}" type="presOf" srcId="{0299AB9F-44CD-458A-811D-C78B5CFCD71C}" destId="{281C2596-960E-4388-8B01-ED2E705D242A}" srcOrd="0" destOrd="0" presId="urn:microsoft.com/office/officeart/2005/8/layout/list1"/>
    <dgm:cxn modelId="{AC210CD5-2D70-47AC-BB60-783C457157C3}" type="presOf" srcId="{F0629610-DE30-47E8-806F-D8CD5222D83B}" destId="{2EBD0BAD-D6FC-4D89-92DA-58E9DD40DA24}" srcOrd="1" destOrd="0" presId="urn:microsoft.com/office/officeart/2005/8/layout/list1"/>
    <dgm:cxn modelId="{0722DFC1-BF80-412C-B833-7FF562853226}" srcId="{0299AB9F-44CD-458A-811D-C78B5CFCD71C}" destId="{522529A7-EDFC-48FB-AABE-F47CFC924895}" srcOrd="0" destOrd="0" parTransId="{611AC698-669C-45ED-9E5E-7021A390EC2C}" sibTransId="{65243430-13D7-4F6F-BC18-F4586725C2C0}"/>
    <dgm:cxn modelId="{C811899E-B7E9-401E-A94A-5E556167C338}" type="presOf" srcId="{941F7609-2DDC-48EA-AA28-CF7D819B064C}" destId="{72284283-C2F9-4DA1-8291-FA72CA5DE203}" srcOrd="1" destOrd="0" presId="urn:microsoft.com/office/officeart/2005/8/layout/list1"/>
    <dgm:cxn modelId="{4A5DD71F-929C-4962-B5A5-467BE0D1BEDB}" type="presOf" srcId="{1A43DCE1-26E7-41E2-B5E1-986521D1DF63}" destId="{7F82229F-DC01-498A-846C-2F9C80A2870D}" srcOrd="0" destOrd="0" presId="urn:microsoft.com/office/officeart/2005/8/layout/list1"/>
    <dgm:cxn modelId="{860C14EE-0809-4083-976A-7EF4EFF52308}" type="presParOf" srcId="{281C2596-960E-4388-8B01-ED2E705D242A}" destId="{CC254ED8-DA8C-4BF5-828B-86CEB0924AEF}" srcOrd="0" destOrd="0" presId="urn:microsoft.com/office/officeart/2005/8/layout/list1"/>
    <dgm:cxn modelId="{ABC42C2B-6F30-40F1-97AF-8D7D2BB72502}" type="presParOf" srcId="{CC254ED8-DA8C-4BF5-828B-86CEB0924AEF}" destId="{8FB87554-BDD0-497F-A2CC-91B46F89C200}" srcOrd="0" destOrd="0" presId="urn:microsoft.com/office/officeart/2005/8/layout/list1"/>
    <dgm:cxn modelId="{8AAF927C-6954-4630-8279-30559ECA25E6}" type="presParOf" srcId="{CC254ED8-DA8C-4BF5-828B-86CEB0924AEF}" destId="{8D705F02-5910-47B5-A503-2CF8DE4AF8F4}" srcOrd="1" destOrd="0" presId="urn:microsoft.com/office/officeart/2005/8/layout/list1"/>
    <dgm:cxn modelId="{E416E12D-F204-4445-B36A-2F633EDA785D}" type="presParOf" srcId="{281C2596-960E-4388-8B01-ED2E705D242A}" destId="{29088D53-56EB-4CE5-81A1-A5FABD5375FB}" srcOrd="1" destOrd="0" presId="urn:microsoft.com/office/officeart/2005/8/layout/list1"/>
    <dgm:cxn modelId="{38098B66-C3E8-49DF-90DF-399FE4BD0B42}" type="presParOf" srcId="{281C2596-960E-4388-8B01-ED2E705D242A}" destId="{95193580-234A-41E2-A497-575D9477C61A}" srcOrd="2" destOrd="0" presId="urn:microsoft.com/office/officeart/2005/8/layout/list1"/>
    <dgm:cxn modelId="{C01D33B8-F5EB-48F9-8CE4-AA8F5544D1E2}" type="presParOf" srcId="{281C2596-960E-4388-8B01-ED2E705D242A}" destId="{3CE1D1B4-3957-45DB-BAD5-42044DD9F051}" srcOrd="3" destOrd="0" presId="urn:microsoft.com/office/officeart/2005/8/layout/list1"/>
    <dgm:cxn modelId="{C3516261-B7A7-490F-932A-C865E615D552}" type="presParOf" srcId="{281C2596-960E-4388-8B01-ED2E705D242A}" destId="{5C9ABB55-007D-46C5-8572-D9656BB123D0}" srcOrd="4" destOrd="0" presId="urn:microsoft.com/office/officeart/2005/8/layout/list1"/>
    <dgm:cxn modelId="{3795AB61-A8B8-48AA-B4D7-3BF4A2CDCAEC}" type="presParOf" srcId="{5C9ABB55-007D-46C5-8572-D9656BB123D0}" destId="{3C5A51B8-45EE-47EE-BFA0-1CCEF097DD02}" srcOrd="0" destOrd="0" presId="urn:microsoft.com/office/officeart/2005/8/layout/list1"/>
    <dgm:cxn modelId="{64722B62-36D4-48F4-B38F-0F9C4FA72DE5}" type="presParOf" srcId="{5C9ABB55-007D-46C5-8572-D9656BB123D0}" destId="{72284283-C2F9-4DA1-8291-FA72CA5DE203}" srcOrd="1" destOrd="0" presId="urn:microsoft.com/office/officeart/2005/8/layout/list1"/>
    <dgm:cxn modelId="{89F84180-1A15-4487-A0A4-86F056E6AA3F}" type="presParOf" srcId="{281C2596-960E-4388-8B01-ED2E705D242A}" destId="{3B5026B2-B168-4A73-8877-0B19705A502E}" srcOrd="5" destOrd="0" presId="urn:microsoft.com/office/officeart/2005/8/layout/list1"/>
    <dgm:cxn modelId="{68FA45E5-AEB9-4917-BBA4-F5CAC554026E}" type="presParOf" srcId="{281C2596-960E-4388-8B01-ED2E705D242A}" destId="{A2244D9B-326E-42D6-AEDE-DAFD7B62A243}" srcOrd="6" destOrd="0" presId="urn:microsoft.com/office/officeart/2005/8/layout/list1"/>
    <dgm:cxn modelId="{776CD627-FE35-4390-AAFD-F2A84F20A6D8}" type="presParOf" srcId="{281C2596-960E-4388-8B01-ED2E705D242A}" destId="{44DF0592-E2F1-4C60-A521-82BABEE15B97}" srcOrd="7" destOrd="0" presId="urn:microsoft.com/office/officeart/2005/8/layout/list1"/>
    <dgm:cxn modelId="{B8F124F8-089C-44E7-AC92-3630FB3A54A3}" type="presParOf" srcId="{281C2596-960E-4388-8B01-ED2E705D242A}" destId="{1C48B423-A0E1-4175-8229-805DFEC5E097}" srcOrd="8" destOrd="0" presId="urn:microsoft.com/office/officeart/2005/8/layout/list1"/>
    <dgm:cxn modelId="{07C1C1E3-1DA8-441D-BAF8-773AAE3DAE42}" type="presParOf" srcId="{1C48B423-A0E1-4175-8229-805DFEC5E097}" destId="{520D44A9-A5CB-42C8-98D9-CE2FFA21F876}" srcOrd="0" destOrd="0" presId="urn:microsoft.com/office/officeart/2005/8/layout/list1"/>
    <dgm:cxn modelId="{A1ADC626-D91D-45A3-951D-9741B0AB2371}" type="presParOf" srcId="{1C48B423-A0E1-4175-8229-805DFEC5E097}" destId="{0E2BD88B-0B2F-4FFF-B43D-55CFD2A9938C}" srcOrd="1" destOrd="0" presId="urn:microsoft.com/office/officeart/2005/8/layout/list1"/>
    <dgm:cxn modelId="{0859FDAE-E49C-4522-A003-B1790EC6D879}" type="presParOf" srcId="{281C2596-960E-4388-8B01-ED2E705D242A}" destId="{67C2C435-AA46-4674-BADA-087E3B184B70}" srcOrd="9" destOrd="0" presId="urn:microsoft.com/office/officeart/2005/8/layout/list1"/>
    <dgm:cxn modelId="{09534DD0-EDB0-46D5-B80D-5F4E2E0808C6}" type="presParOf" srcId="{281C2596-960E-4388-8B01-ED2E705D242A}" destId="{686C59AA-66A7-40BE-AF46-D7F4BCEDF7F0}" srcOrd="10" destOrd="0" presId="urn:microsoft.com/office/officeart/2005/8/layout/list1"/>
    <dgm:cxn modelId="{4D21AA58-3ABB-447F-9390-C75FA2F46229}" type="presParOf" srcId="{281C2596-960E-4388-8B01-ED2E705D242A}" destId="{0DD82CD7-D912-41EA-9192-4FE5DC528B58}" srcOrd="11" destOrd="0" presId="urn:microsoft.com/office/officeart/2005/8/layout/list1"/>
    <dgm:cxn modelId="{4A1D59CE-B3BA-41A9-B898-9EAAF2C37599}" type="presParOf" srcId="{281C2596-960E-4388-8B01-ED2E705D242A}" destId="{EB61122D-7419-4834-AA52-0AC2BACBCCCE}" srcOrd="12" destOrd="0" presId="urn:microsoft.com/office/officeart/2005/8/layout/list1"/>
    <dgm:cxn modelId="{080FE1B7-214C-4A58-97E1-10C7E4FEAE80}" type="presParOf" srcId="{EB61122D-7419-4834-AA52-0AC2BACBCCCE}" destId="{7F82229F-DC01-498A-846C-2F9C80A2870D}" srcOrd="0" destOrd="0" presId="urn:microsoft.com/office/officeart/2005/8/layout/list1"/>
    <dgm:cxn modelId="{E7CD355F-F8E1-4365-9152-EC77108E7888}" type="presParOf" srcId="{EB61122D-7419-4834-AA52-0AC2BACBCCCE}" destId="{BE6B75AA-6382-422B-8951-8291AD727768}" srcOrd="1" destOrd="0" presId="urn:microsoft.com/office/officeart/2005/8/layout/list1"/>
    <dgm:cxn modelId="{4C068E87-1079-439F-9546-DDB2B070D9A0}" type="presParOf" srcId="{281C2596-960E-4388-8B01-ED2E705D242A}" destId="{9F1012FC-1737-46F1-BAE0-B8A9238209D9}" srcOrd="13" destOrd="0" presId="urn:microsoft.com/office/officeart/2005/8/layout/list1"/>
    <dgm:cxn modelId="{18AAB7BC-D227-4202-9DD9-638B43777E0E}" type="presParOf" srcId="{281C2596-960E-4388-8B01-ED2E705D242A}" destId="{E66421D4-2769-4CC5-968C-3D0F4EE3ED09}" srcOrd="14" destOrd="0" presId="urn:microsoft.com/office/officeart/2005/8/layout/list1"/>
    <dgm:cxn modelId="{304132FB-2364-411E-9E7F-5C4B3D7DEF48}" type="presParOf" srcId="{281C2596-960E-4388-8B01-ED2E705D242A}" destId="{15C9EDF6-85E4-4B78-B396-5D5AE5C27F35}" srcOrd="15" destOrd="0" presId="urn:microsoft.com/office/officeart/2005/8/layout/list1"/>
    <dgm:cxn modelId="{D63D1F82-7418-4D90-8094-9A247F2C7F30}" type="presParOf" srcId="{281C2596-960E-4388-8B01-ED2E705D242A}" destId="{C96E1B35-9350-40AB-B571-AA123161D93B}" srcOrd="16" destOrd="0" presId="urn:microsoft.com/office/officeart/2005/8/layout/list1"/>
    <dgm:cxn modelId="{E235E780-D2B1-4AC3-969D-C4592B754D2B}" type="presParOf" srcId="{C96E1B35-9350-40AB-B571-AA123161D93B}" destId="{1598E4C6-EEFD-4165-BC82-7B2157ED360E}" srcOrd="0" destOrd="0" presId="urn:microsoft.com/office/officeart/2005/8/layout/list1"/>
    <dgm:cxn modelId="{0FCE226E-1CF3-46B8-9193-16C9B8FF5572}" type="presParOf" srcId="{C96E1B35-9350-40AB-B571-AA123161D93B}" destId="{2EBD0BAD-D6FC-4D89-92DA-58E9DD40DA24}" srcOrd="1" destOrd="0" presId="urn:microsoft.com/office/officeart/2005/8/layout/list1"/>
    <dgm:cxn modelId="{C9BFD94D-8947-4A18-9BA8-1A4BA7DEEA5E}" type="presParOf" srcId="{281C2596-960E-4388-8B01-ED2E705D242A}" destId="{71ED61DA-4325-4ACF-8AE8-029C1F1C0968}" srcOrd="17" destOrd="0" presId="urn:microsoft.com/office/officeart/2005/8/layout/list1"/>
    <dgm:cxn modelId="{3849EBA0-E8A3-42A8-B176-4BA4826FD2AF}" type="presParOf" srcId="{281C2596-960E-4388-8B01-ED2E705D242A}" destId="{1C7A9161-A242-45C2-807D-30212C57DC15}" srcOrd="18" destOrd="0" presId="urn:microsoft.com/office/officeart/2005/8/layout/list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299AB9F-44CD-458A-811D-C78B5CFCD71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629610-DE30-47E8-806F-D8CD5222D83B}">
      <dgm:prSet phldrT="[Text]"/>
      <dgm:spPr>
        <a:noFill/>
        <a:ln>
          <a:noFill/>
        </a:ln>
      </dgm:spPr>
      <dgm:t>
        <a:bodyPr/>
        <a:lstStyle/>
        <a:p>
          <a:endParaRPr lang="en-US" dirty="0"/>
        </a:p>
      </dgm:t>
    </dgm:pt>
    <dgm:pt modelId="{EDA47352-EFD9-4F9C-8EE1-0151A64A3384}" type="sibTrans" cxnId="{5B3AF5E7-EAFA-4C5E-AF39-33784E5CA060}">
      <dgm:prSet/>
      <dgm:spPr/>
      <dgm:t>
        <a:bodyPr/>
        <a:lstStyle/>
        <a:p>
          <a:endParaRPr lang="en-US"/>
        </a:p>
      </dgm:t>
    </dgm:pt>
    <dgm:pt modelId="{0D0D3C53-3FDC-45AC-91B5-B3C78D394A2C}" type="parTrans" cxnId="{5B3AF5E7-EAFA-4C5E-AF39-33784E5CA060}">
      <dgm:prSet/>
      <dgm:spPr/>
      <dgm:t>
        <a:bodyPr/>
        <a:lstStyle/>
        <a:p>
          <a:endParaRPr lang="en-US"/>
        </a:p>
      </dgm:t>
    </dgm:pt>
    <dgm:pt modelId="{1A43DCE1-26E7-41E2-B5E1-986521D1DF63}">
      <dgm:prSet phldrT="[Text]"/>
      <dgm:spPr/>
      <dgm:t>
        <a:bodyPr/>
        <a:lstStyle/>
        <a:p>
          <a:r>
            <a:rPr lang="en-US" dirty="0" err="1" smtClean="0"/>
            <a:t>Simetri</a:t>
          </a:r>
          <a:r>
            <a:rPr lang="en-US" dirty="0" smtClean="0"/>
            <a:t> </a:t>
          </a:r>
          <a:r>
            <a:rPr lang="en-US" dirty="0" err="1" smtClean="0"/>
            <a:t>Putar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Simetri</a:t>
          </a:r>
          <a:r>
            <a:rPr lang="en-US" dirty="0" smtClean="0"/>
            <a:t> </a:t>
          </a:r>
          <a:r>
            <a:rPr lang="en-US" dirty="0" err="1" smtClean="0"/>
            <a:t>Lipat</a:t>
          </a:r>
          <a:endParaRPr lang="en-US" dirty="0"/>
        </a:p>
      </dgm:t>
    </dgm:pt>
    <dgm:pt modelId="{130089B1-FC6C-401B-A9AF-819214C94D6F}" type="sibTrans" cxnId="{EBA4AA0E-BE55-4F90-B03D-8ADD9419691A}">
      <dgm:prSet/>
      <dgm:spPr/>
      <dgm:t>
        <a:bodyPr/>
        <a:lstStyle/>
        <a:p>
          <a:endParaRPr lang="en-US"/>
        </a:p>
      </dgm:t>
    </dgm:pt>
    <dgm:pt modelId="{B9C19C1E-E4A9-4236-8D7D-7705210B9CFA}" type="parTrans" cxnId="{EBA4AA0E-BE55-4F90-B03D-8ADD9419691A}">
      <dgm:prSet/>
      <dgm:spPr/>
      <dgm:t>
        <a:bodyPr/>
        <a:lstStyle/>
        <a:p>
          <a:endParaRPr lang="en-US"/>
        </a:p>
      </dgm:t>
    </dgm:pt>
    <dgm:pt modelId="{A1BFF9A6-4666-4914-8013-A5FD238EB845}">
      <dgm:prSet phldrT="[Text]"/>
      <dgm:spPr/>
      <dgm:t>
        <a:bodyPr/>
        <a:lstStyle/>
        <a:p>
          <a:r>
            <a:rPr lang="en-US" dirty="0" err="1" smtClean="0"/>
            <a:t>Rumus</a:t>
          </a:r>
          <a:endParaRPr lang="en-US" dirty="0"/>
        </a:p>
      </dgm:t>
    </dgm:pt>
    <dgm:pt modelId="{4A22B79A-62E7-451E-826E-4B90843151D9}" type="sibTrans" cxnId="{42EF7E4A-33D1-45C5-99E9-7BD7D3C9B303}">
      <dgm:prSet/>
      <dgm:spPr/>
      <dgm:t>
        <a:bodyPr/>
        <a:lstStyle/>
        <a:p>
          <a:endParaRPr lang="en-US"/>
        </a:p>
      </dgm:t>
    </dgm:pt>
    <dgm:pt modelId="{9056E318-F3F8-4F7F-AD96-6325598E468D}" type="parTrans" cxnId="{42EF7E4A-33D1-45C5-99E9-7BD7D3C9B303}">
      <dgm:prSet/>
      <dgm:spPr/>
      <dgm:t>
        <a:bodyPr/>
        <a:lstStyle/>
        <a:p>
          <a:endParaRPr lang="en-US"/>
        </a:p>
      </dgm:t>
    </dgm:pt>
    <dgm:pt modelId="{522529A7-EDFC-48FB-AABE-F47CFC924895}">
      <dgm:prSet phldrT="[Text]"/>
      <dgm:spPr/>
      <dgm:t>
        <a:bodyPr/>
        <a:lstStyle/>
        <a:p>
          <a:r>
            <a:rPr lang="en-US" dirty="0" err="1" smtClean="0"/>
            <a:t>Pengertian</a:t>
          </a:r>
          <a:endParaRPr lang="en-US" dirty="0"/>
        </a:p>
      </dgm:t>
    </dgm:pt>
    <dgm:pt modelId="{65243430-13D7-4F6F-BC18-F4586725C2C0}" type="sibTrans" cxnId="{0722DFC1-BF80-412C-B833-7FF562853226}">
      <dgm:prSet/>
      <dgm:spPr/>
      <dgm:t>
        <a:bodyPr/>
        <a:lstStyle/>
        <a:p>
          <a:endParaRPr lang="en-US"/>
        </a:p>
      </dgm:t>
    </dgm:pt>
    <dgm:pt modelId="{611AC698-669C-45ED-9E5E-7021A390EC2C}" type="parTrans" cxnId="{0722DFC1-BF80-412C-B833-7FF562853226}">
      <dgm:prSet/>
      <dgm:spPr/>
      <dgm:t>
        <a:bodyPr/>
        <a:lstStyle/>
        <a:p>
          <a:endParaRPr lang="en-US"/>
        </a:p>
      </dgm:t>
    </dgm:pt>
    <dgm:pt modelId="{941F7609-2DDC-48EA-AA28-CF7D819B064C}">
      <dgm:prSet phldrT="[Text]"/>
      <dgm:spPr/>
      <dgm:t>
        <a:bodyPr/>
        <a:lstStyle/>
        <a:p>
          <a:r>
            <a:rPr lang="en-US" dirty="0" err="1" smtClean="0"/>
            <a:t>Sifat</a:t>
          </a:r>
          <a:r>
            <a:rPr lang="en-US" dirty="0" smtClean="0"/>
            <a:t> -</a:t>
          </a:r>
          <a:r>
            <a:rPr lang="en-US" dirty="0" err="1" smtClean="0"/>
            <a:t>Sifat</a:t>
          </a:r>
          <a:endParaRPr lang="en-US" dirty="0"/>
        </a:p>
      </dgm:t>
    </dgm:pt>
    <dgm:pt modelId="{EB866E57-9A1E-4428-A133-697374BE5B7D}" type="sibTrans" cxnId="{45227534-9561-49DA-9D5D-5F37E15D8E13}">
      <dgm:prSet/>
      <dgm:spPr/>
      <dgm:t>
        <a:bodyPr/>
        <a:lstStyle/>
        <a:p>
          <a:endParaRPr lang="en-US"/>
        </a:p>
      </dgm:t>
    </dgm:pt>
    <dgm:pt modelId="{F8F97405-E858-4A89-BF41-9C81454015E7}" type="parTrans" cxnId="{45227534-9561-49DA-9D5D-5F37E15D8E13}">
      <dgm:prSet/>
      <dgm:spPr/>
      <dgm:t>
        <a:bodyPr/>
        <a:lstStyle/>
        <a:p>
          <a:endParaRPr lang="en-US"/>
        </a:p>
      </dgm:t>
    </dgm:pt>
    <dgm:pt modelId="{281C2596-960E-4388-8B01-ED2E705D242A}" type="pres">
      <dgm:prSet presAssocID="{0299AB9F-44CD-458A-811D-C78B5CFCD71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254ED8-DA8C-4BF5-828B-86CEB0924AEF}" type="pres">
      <dgm:prSet presAssocID="{522529A7-EDFC-48FB-AABE-F47CFC924895}" presName="parentLin" presStyleCnt="0"/>
      <dgm:spPr/>
    </dgm:pt>
    <dgm:pt modelId="{8FB87554-BDD0-497F-A2CC-91B46F89C200}" type="pres">
      <dgm:prSet presAssocID="{522529A7-EDFC-48FB-AABE-F47CFC924895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D705F02-5910-47B5-A503-2CF8DE4AF8F4}" type="pres">
      <dgm:prSet presAssocID="{522529A7-EDFC-48FB-AABE-F47CFC92489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088D53-56EB-4CE5-81A1-A5FABD5375FB}" type="pres">
      <dgm:prSet presAssocID="{522529A7-EDFC-48FB-AABE-F47CFC924895}" presName="negativeSpace" presStyleCnt="0"/>
      <dgm:spPr/>
    </dgm:pt>
    <dgm:pt modelId="{95193580-234A-41E2-A497-575D9477C61A}" type="pres">
      <dgm:prSet presAssocID="{522529A7-EDFC-48FB-AABE-F47CFC924895}" presName="childText" presStyleLbl="conFgAcc1" presStyleIdx="0" presStyleCnt="5">
        <dgm:presLayoutVars>
          <dgm:bulletEnabled val="1"/>
        </dgm:presLayoutVars>
      </dgm:prSet>
      <dgm:spPr/>
    </dgm:pt>
    <dgm:pt modelId="{3CE1D1B4-3957-45DB-BAD5-42044DD9F051}" type="pres">
      <dgm:prSet presAssocID="{65243430-13D7-4F6F-BC18-F4586725C2C0}" presName="spaceBetweenRectangles" presStyleCnt="0"/>
      <dgm:spPr/>
    </dgm:pt>
    <dgm:pt modelId="{5C9ABB55-007D-46C5-8572-D9656BB123D0}" type="pres">
      <dgm:prSet presAssocID="{941F7609-2DDC-48EA-AA28-CF7D819B064C}" presName="parentLin" presStyleCnt="0"/>
      <dgm:spPr/>
    </dgm:pt>
    <dgm:pt modelId="{3C5A51B8-45EE-47EE-BFA0-1CCEF097DD02}" type="pres">
      <dgm:prSet presAssocID="{941F7609-2DDC-48EA-AA28-CF7D819B064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72284283-C2F9-4DA1-8291-FA72CA5DE203}" type="pres">
      <dgm:prSet presAssocID="{941F7609-2DDC-48EA-AA28-CF7D819B064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5026B2-B168-4A73-8877-0B19705A502E}" type="pres">
      <dgm:prSet presAssocID="{941F7609-2DDC-48EA-AA28-CF7D819B064C}" presName="negativeSpace" presStyleCnt="0"/>
      <dgm:spPr/>
    </dgm:pt>
    <dgm:pt modelId="{A2244D9B-326E-42D6-AEDE-DAFD7B62A243}" type="pres">
      <dgm:prSet presAssocID="{941F7609-2DDC-48EA-AA28-CF7D819B064C}" presName="childText" presStyleLbl="conFgAcc1" presStyleIdx="1" presStyleCnt="5">
        <dgm:presLayoutVars>
          <dgm:bulletEnabled val="1"/>
        </dgm:presLayoutVars>
      </dgm:prSet>
      <dgm:spPr/>
    </dgm:pt>
    <dgm:pt modelId="{44DF0592-E2F1-4C60-A521-82BABEE15B97}" type="pres">
      <dgm:prSet presAssocID="{EB866E57-9A1E-4428-A133-697374BE5B7D}" presName="spaceBetweenRectangles" presStyleCnt="0"/>
      <dgm:spPr/>
    </dgm:pt>
    <dgm:pt modelId="{1C48B423-A0E1-4175-8229-805DFEC5E097}" type="pres">
      <dgm:prSet presAssocID="{A1BFF9A6-4666-4914-8013-A5FD238EB845}" presName="parentLin" presStyleCnt="0"/>
      <dgm:spPr/>
    </dgm:pt>
    <dgm:pt modelId="{520D44A9-A5CB-42C8-98D9-CE2FFA21F876}" type="pres">
      <dgm:prSet presAssocID="{A1BFF9A6-4666-4914-8013-A5FD238EB845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E2BD88B-0B2F-4FFF-B43D-55CFD2A9938C}" type="pres">
      <dgm:prSet presAssocID="{A1BFF9A6-4666-4914-8013-A5FD238EB84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C2C435-AA46-4674-BADA-087E3B184B70}" type="pres">
      <dgm:prSet presAssocID="{A1BFF9A6-4666-4914-8013-A5FD238EB845}" presName="negativeSpace" presStyleCnt="0"/>
      <dgm:spPr/>
    </dgm:pt>
    <dgm:pt modelId="{686C59AA-66A7-40BE-AF46-D7F4BCEDF7F0}" type="pres">
      <dgm:prSet presAssocID="{A1BFF9A6-4666-4914-8013-A5FD238EB845}" presName="childText" presStyleLbl="conFgAcc1" presStyleIdx="2" presStyleCnt="5">
        <dgm:presLayoutVars>
          <dgm:bulletEnabled val="1"/>
        </dgm:presLayoutVars>
      </dgm:prSet>
      <dgm:spPr/>
    </dgm:pt>
    <dgm:pt modelId="{0DD82CD7-D912-41EA-9192-4FE5DC528B58}" type="pres">
      <dgm:prSet presAssocID="{4A22B79A-62E7-451E-826E-4B90843151D9}" presName="spaceBetweenRectangles" presStyleCnt="0"/>
      <dgm:spPr/>
    </dgm:pt>
    <dgm:pt modelId="{EB61122D-7419-4834-AA52-0AC2BACBCCCE}" type="pres">
      <dgm:prSet presAssocID="{1A43DCE1-26E7-41E2-B5E1-986521D1DF63}" presName="parentLin" presStyleCnt="0"/>
      <dgm:spPr/>
    </dgm:pt>
    <dgm:pt modelId="{7F82229F-DC01-498A-846C-2F9C80A2870D}" type="pres">
      <dgm:prSet presAssocID="{1A43DCE1-26E7-41E2-B5E1-986521D1DF6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BE6B75AA-6382-422B-8951-8291AD727768}" type="pres">
      <dgm:prSet presAssocID="{1A43DCE1-26E7-41E2-B5E1-986521D1DF6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1012FC-1737-46F1-BAE0-B8A9238209D9}" type="pres">
      <dgm:prSet presAssocID="{1A43DCE1-26E7-41E2-B5E1-986521D1DF63}" presName="negativeSpace" presStyleCnt="0"/>
      <dgm:spPr/>
    </dgm:pt>
    <dgm:pt modelId="{E66421D4-2769-4CC5-968C-3D0F4EE3ED09}" type="pres">
      <dgm:prSet presAssocID="{1A43DCE1-26E7-41E2-B5E1-986521D1DF63}" presName="childText" presStyleLbl="conFgAcc1" presStyleIdx="3" presStyleCnt="5">
        <dgm:presLayoutVars>
          <dgm:bulletEnabled val="1"/>
        </dgm:presLayoutVars>
      </dgm:prSet>
      <dgm:spPr/>
    </dgm:pt>
    <dgm:pt modelId="{15C9EDF6-85E4-4B78-B396-5D5AE5C27F35}" type="pres">
      <dgm:prSet presAssocID="{130089B1-FC6C-401B-A9AF-819214C94D6F}" presName="spaceBetweenRectangles" presStyleCnt="0"/>
      <dgm:spPr/>
    </dgm:pt>
    <dgm:pt modelId="{C96E1B35-9350-40AB-B571-AA123161D93B}" type="pres">
      <dgm:prSet presAssocID="{F0629610-DE30-47E8-806F-D8CD5222D83B}" presName="parentLin" presStyleCnt="0"/>
      <dgm:spPr/>
    </dgm:pt>
    <dgm:pt modelId="{1598E4C6-EEFD-4165-BC82-7B2157ED360E}" type="pres">
      <dgm:prSet presAssocID="{F0629610-DE30-47E8-806F-D8CD5222D83B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2EBD0BAD-D6FC-4D89-92DA-58E9DD40DA24}" type="pres">
      <dgm:prSet presAssocID="{F0629610-DE30-47E8-806F-D8CD5222D83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D61DA-4325-4ACF-8AE8-029C1F1C0968}" type="pres">
      <dgm:prSet presAssocID="{F0629610-DE30-47E8-806F-D8CD5222D83B}" presName="negativeSpace" presStyleCnt="0"/>
      <dgm:spPr/>
    </dgm:pt>
    <dgm:pt modelId="{1C7A9161-A242-45C2-807D-30212C57DC15}" type="pres">
      <dgm:prSet presAssocID="{F0629610-DE30-47E8-806F-D8CD5222D83B}" presName="childText" presStyleLbl="conFgAcc1" presStyleIdx="4" presStyleCnt="5">
        <dgm:presLayoutVars>
          <dgm:bulletEnabled val="1"/>
        </dgm:presLayoutVars>
      </dgm:prSet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A1EAC674-19D3-4DFE-8139-538127A227D7}" type="presOf" srcId="{0299AB9F-44CD-458A-811D-C78B5CFCD71C}" destId="{281C2596-960E-4388-8B01-ED2E705D242A}" srcOrd="0" destOrd="0" presId="urn:microsoft.com/office/officeart/2005/8/layout/list1"/>
    <dgm:cxn modelId="{EBA4AA0E-BE55-4F90-B03D-8ADD9419691A}" srcId="{0299AB9F-44CD-458A-811D-C78B5CFCD71C}" destId="{1A43DCE1-26E7-41E2-B5E1-986521D1DF63}" srcOrd="3" destOrd="0" parTransId="{B9C19C1E-E4A9-4236-8D7D-7705210B9CFA}" sibTransId="{130089B1-FC6C-401B-A9AF-819214C94D6F}"/>
    <dgm:cxn modelId="{5B3AF5E7-EAFA-4C5E-AF39-33784E5CA060}" srcId="{0299AB9F-44CD-458A-811D-C78B5CFCD71C}" destId="{F0629610-DE30-47E8-806F-D8CD5222D83B}" srcOrd="4" destOrd="0" parTransId="{0D0D3C53-3FDC-45AC-91B5-B3C78D394A2C}" sibTransId="{EDA47352-EFD9-4F9C-8EE1-0151A64A3384}"/>
    <dgm:cxn modelId="{1BD2133C-9F82-43FF-9717-B720D32E3F83}" type="presOf" srcId="{1A43DCE1-26E7-41E2-B5E1-986521D1DF63}" destId="{7F82229F-DC01-498A-846C-2F9C80A2870D}" srcOrd="0" destOrd="0" presId="urn:microsoft.com/office/officeart/2005/8/layout/list1"/>
    <dgm:cxn modelId="{49CEFA62-4CF5-44A7-A774-80BE35CC8A3B}" type="presOf" srcId="{A1BFF9A6-4666-4914-8013-A5FD238EB845}" destId="{520D44A9-A5CB-42C8-98D9-CE2FFA21F876}" srcOrd="0" destOrd="0" presId="urn:microsoft.com/office/officeart/2005/8/layout/list1"/>
    <dgm:cxn modelId="{44D0A835-1C24-41CE-A873-A33272622FC7}" type="presOf" srcId="{1A43DCE1-26E7-41E2-B5E1-986521D1DF63}" destId="{BE6B75AA-6382-422B-8951-8291AD727768}" srcOrd="1" destOrd="0" presId="urn:microsoft.com/office/officeart/2005/8/layout/list1"/>
    <dgm:cxn modelId="{F10A9A1B-7244-4E48-8B73-CA0E7085CC0B}" type="presOf" srcId="{941F7609-2DDC-48EA-AA28-CF7D819B064C}" destId="{3C5A51B8-45EE-47EE-BFA0-1CCEF097DD02}" srcOrd="0" destOrd="0" presId="urn:microsoft.com/office/officeart/2005/8/layout/list1"/>
    <dgm:cxn modelId="{42EF7E4A-33D1-45C5-99E9-7BD7D3C9B303}" srcId="{0299AB9F-44CD-458A-811D-C78B5CFCD71C}" destId="{A1BFF9A6-4666-4914-8013-A5FD238EB845}" srcOrd="2" destOrd="0" parTransId="{9056E318-F3F8-4F7F-AD96-6325598E468D}" sibTransId="{4A22B79A-62E7-451E-826E-4B90843151D9}"/>
    <dgm:cxn modelId="{BA8C38EE-EECC-4E10-8471-1E9BE390221B}" type="presOf" srcId="{522529A7-EDFC-48FB-AABE-F47CFC924895}" destId="{8FB87554-BDD0-497F-A2CC-91B46F89C200}" srcOrd="0" destOrd="0" presId="urn:microsoft.com/office/officeart/2005/8/layout/list1"/>
    <dgm:cxn modelId="{0722DFC1-BF80-412C-B833-7FF562853226}" srcId="{0299AB9F-44CD-458A-811D-C78B5CFCD71C}" destId="{522529A7-EDFC-48FB-AABE-F47CFC924895}" srcOrd="0" destOrd="0" parTransId="{611AC698-669C-45ED-9E5E-7021A390EC2C}" sibTransId="{65243430-13D7-4F6F-BC18-F4586725C2C0}"/>
    <dgm:cxn modelId="{A5D49F5F-2957-44C0-9B0C-46B569FC437B}" type="presOf" srcId="{F0629610-DE30-47E8-806F-D8CD5222D83B}" destId="{1598E4C6-EEFD-4165-BC82-7B2157ED360E}" srcOrd="0" destOrd="0" presId="urn:microsoft.com/office/officeart/2005/8/layout/list1"/>
    <dgm:cxn modelId="{8C1AB8B2-2F04-4048-A4BF-A74196C0030C}" type="presOf" srcId="{F0629610-DE30-47E8-806F-D8CD5222D83B}" destId="{2EBD0BAD-D6FC-4D89-92DA-58E9DD40DA24}" srcOrd="1" destOrd="0" presId="urn:microsoft.com/office/officeart/2005/8/layout/list1"/>
    <dgm:cxn modelId="{51E72B03-967A-46E6-AF01-59F978FE646D}" type="presOf" srcId="{A1BFF9A6-4666-4914-8013-A5FD238EB845}" destId="{0E2BD88B-0B2F-4FFF-B43D-55CFD2A9938C}" srcOrd="1" destOrd="0" presId="urn:microsoft.com/office/officeart/2005/8/layout/list1"/>
    <dgm:cxn modelId="{D1794197-D3C4-4CCB-8F0F-6BF5F6AC420F}" type="presOf" srcId="{941F7609-2DDC-48EA-AA28-CF7D819B064C}" destId="{72284283-C2F9-4DA1-8291-FA72CA5DE203}" srcOrd="1" destOrd="0" presId="urn:microsoft.com/office/officeart/2005/8/layout/list1"/>
    <dgm:cxn modelId="{A74131D3-67EC-4D4F-B8BF-8B3D9F069F2F}" type="presOf" srcId="{522529A7-EDFC-48FB-AABE-F47CFC924895}" destId="{8D705F02-5910-47B5-A503-2CF8DE4AF8F4}" srcOrd="1" destOrd="0" presId="urn:microsoft.com/office/officeart/2005/8/layout/list1"/>
    <dgm:cxn modelId="{45227534-9561-49DA-9D5D-5F37E15D8E13}" srcId="{0299AB9F-44CD-458A-811D-C78B5CFCD71C}" destId="{941F7609-2DDC-48EA-AA28-CF7D819B064C}" srcOrd="1" destOrd="0" parTransId="{F8F97405-E858-4A89-BF41-9C81454015E7}" sibTransId="{EB866E57-9A1E-4428-A133-697374BE5B7D}"/>
    <dgm:cxn modelId="{409AC170-3F3E-4A5A-85B3-CDFDC1901EE7}" type="presParOf" srcId="{281C2596-960E-4388-8B01-ED2E705D242A}" destId="{CC254ED8-DA8C-4BF5-828B-86CEB0924AEF}" srcOrd="0" destOrd="0" presId="urn:microsoft.com/office/officeart/2005/8/layout/list1"/>
    <dgm:cxn modelId="{7D0C0862-4EBF-4FBE-9204-9352B3462DF7}" type="presParOf" srcId="{CC254ED8-DA8C-4BF5-828B-86CEB0924AEF}" destId="{8FB87554-BDD0-497F-A2CC-91B46F89C200}" srcOrd="0" destOrd="0" presId="urn:microsoft.com/office/officeart/2005/8/layout/list1"/>
    <dgm:cxn modelId="{12CD9230-64B2-4D4B-AB15-E67485AECB8E}" type="presParOf" srcId="{CC254ED8-DA8C-4BF5-828B-86CEB0924AEF}" destId="{8D705F02-5910-47B5-A503-2CF8DE4AF8F4}" srcOrd="1" destOrd="0" presId="urn:microsoft.com/office/officeart/2005/8/layout/list1"/>
    <dgm:cxn modelId="{3B50AF0A-B852-439C-B801-E922451B0F7C}" type="presParOf" srcId="{281C2596-960E-4388-8B01-ED2E705D242A}" destId="{29088D53-56EB-4CE5-81A1-A5FABD5375FB}" srcOrd="1" destOrd="0" presId="urn:microsoft.com/office/officeart/2005/8/layout/list1"/>
    <dgm:cxn modelId="{ADC2DD97-CC85-462A-B5DE-CC5D1B747A00}" type="presParOf" srcId="{281C2596-960E-4388-8B01-ED2E705D242A}" destId="{95193580-234A-41E2-A497-575D9477C61A}" srcOrd="2" destOrd="0" presId="urn:microsoft.com/office/officeart/2005/8/layout/list1"/>
    <dgm:cxn modelId="{FFD1FDF2-8CFA-4593-8196-EAC77DA3F46C}" type="presParOf" srcId="{281C2596-960E-4388-8B01-ED2E705D242A}" destId="{3CE1D1B4-3957-45DB-BAD5-42044DD9F051}" srcOrd="3" destOrd="0" presId="urn:microsoft.com/office/officeart/2005/8/layout/list1"/>
    <dgm:cxn modelId="{0E7E7269-EDE4-4E5A-BE9F-E41A8B0B9D0E}" type="presParOf" srcId="{281C2596-960E-4388-8B01-ED2E705D242A}" destId="{5C9ABB55-007D-46C5-8572-D9656BB123D0}" srcOrd="4" destOrd="0" presId="urn:microsoft.com/office/officeart/2005/8/layout/list1"/>
    <dgm:cxn modelId="{2187EB3C-76ED-481E-81C4-F9ABA63BDAAA}" type="presParOf" srcId="{5C9ABB55-007D-46C5-8572-D9656BB123D0}" destId="{3C5A51B8-45EE-47EE-BFA0-1CCEF097DD02}" srcOrd="0" destOrd="0" presId="urn:microsoft.com/office/officeart/2005/8/layout/list1"/>
    <dgm:cxn modelId="{A5F9BEFE-7FF6-43E6-9C98-FA396E0E4A6D}" type="presParOf" srcId="{5C9ABB55-007D-46C5-8572-D9656BB123D0}" destId="{72284283-C2F9-4DA1-8291-FA72CA5DE203}" srcOrd="1" destOrd="0" presId="urn:microsoft.com/office/officeart/2005/8/layout/list1"/>
    <dgm:cxn modelId="{26E454AB-71C2-4423-A54A-23864ECE07EE}" type="presParOf" srcId="{281C2596-960E-4388-8B01-ED2E705D242A}" destId="{3B5026B2-B168-4A73-8877-0B19705A502E}" srcOrd="5" destOrd="0" presId="urn:microsoft.com/office/officeart/2005/8/layout/list1"/>
    <dgm:cxn modelId="{CCE6ABF0-03DE-476F-8C5A-06999AC64DB4}" type="presParOf" srcId="{281C2596-960E-4388-8B01-ED2E705D242A}" destId="{A2244D9B-326E-42D6-AEDE-DAFD7B62A243}" srcOrd="6" destOrd="0" presId="urn:microsoft.com/office/officeart/2005/8/layout/list1"/>
    <dgm:cxn modelId="{D1D05D60-07BE-4BC4-B730-D8960A6DDC0B}" type="presParOf" srcId="{281C2596-960E-4388-8B01-ED2E705D242A}" destId="{44DF0592-E2F1-4C60-A521-82BABEE15B97}" srcOrd="7" destOrd="0" presId="urn:microsoft.com/office/officeart/2005/8/layout/list1"/>
    <dgm:cxn modelId="{38BE4275-120B-4D28-A2C7-63BC032FEB86}" type="presParOf" srcId="{281C2596-960E-4388-8B01-ED2E705D242A}" destId="{1C48B423-A0E1-4175-8229-805DFEC5E097}" srcOrd="8" destOrd="0" presId="urn:microsoft.com/office/officeart/2005/8/layout/list1"/>
    <dgm:cxn modelId="{C3886927-BD5C-4892-9AD9-72A0468332C7}" type="presParOf" srcId="{1C48B423-A0E1-4175-8229-805DFEC5E097}" destId="{520D44A9-A5CB-42C8-98D9-CE2FFA21F876}" srcOrd="0" destOrd="0" presId="urn:microsoft.com/office/officeart/2005/8/layout/list1"/>
    <dgm:cxn modelId="{0F631E8D-5B3D-4F2B-8CA7-867D0DB88753}" type="presParOf" srcId="{1C48B423-A0E1-4175-8229-805DFEC5E097}" destId="{0E2BD88B-0B2F-4FFF-B43D-55CFD2A9938C}" srcOrd="1" destOrd="0" presId="urn:microsoft.com/office/officeart/2005/8/layout/list1"/>
    <dgm:cxn modelId="{F2EF8F38-4143-4D7D-A9A4-2E1C5BD62A5F}" type="presParOf" srcId="{281C2596-960E-4388-8B01-ED2E705D242A}" destId="{67C2C435-AA46-4674-BADA-087E3B184B70}" srcOrd="9" destOrd="0" presId="urn:microsoft.com/office/officeart/2005/8/layout/list1"/>
    <dgm:cxn modelId="{5D25A915-7201-4596-AD3E-882F9DB656AA}" type="presParOf" srcId="{281C2596-960E-4388-8B01-ED2E705D242A}" destId="{686C59AA-66A7-40BE-AF46-D7F4BCEDF7F0}" srcOrd="10" destOrd="0" presId="urn:microsoft.com/office/officeart/2005/8/layout/list1"/>
    <dgm:cxn modelId="{7EBCE9EB-625D-439A-8B86-25EC88663B97}" type="presParOf" srcId="{281C2596-960E-4388-8B01-ED2E705D242A}" destId="{0DD82CD7-D912-41EA-9192-4FE5DC528B58}" srcOrd="11" destOrd="0" presId="urn:microsoft.com/office/officeart/2005/8/layout/list1"/>
    <dgm:cxn modelId="{2103F5D7-1550-4FF0-A791-A80F09C83DFC}" type="presParOf" srcId="{281C2596-960E-4388-8B01-ED2E705D242A}" destId="{EB61122D-7419-4834-AA52-0AC2BACBCCCE}" srcOrd="12" destOrd="0" presId="urn:microsoft.com/office/officeart/2005/8/layout/list1"/>
    <dgm:cxn modelId="{5E40BF41-A7EF-4328-A622-767DE50DCE07}" type="presParOf" srcId="{EB61122D-7419-4834-AA52-0AC2BACBCCCE}" destId="{7F82229F-DC01-498A-846C-2F9C80A2870D}" srcOrd="0" destOrd="0" presId="urn:microsoft.com/office/officeart/2005/8/layout/list1"/>
    <dgm:cxn modelId="{5FA5E0A7-C9A3-4F84-8A4E-5A7FEBEBE1FC}" type="presParOf" srcId="{EB61122D-7419-4834-AA52-0AC2BACBCCCE}" destId="{BE6B75AA-6382-422B-8951-8291AD727768}" srcOrd="1" destOrd="0" presId="urn:microsoft.com/office/officeart/2005/8/layout/list1"/>
    <dgm:cxn modelId="{2A3CDE2E-0610-4A2D-B1A7-9A3524E3A67C}" type="presParOf" srcId="{281C2596-960E-4388-8B01-ED2E705D242A}" destId="{9F1012FC-1737-46F1-BAE0-B8A9238209D9}" srcOrd="13" destOrd="0" presId="urn:microsoft.com/office/officeart/2005/8/layout/list1"/>
    <dgm:cxn modelId="{99BB51E6-85AD-4FA8-9C26-0CB132798C00}" type="presParOf" srcId="{281C2596-960E-4388-8B01-ED2E705D242A}" destId="{E66421D4-2769-4CC5-968C-3D0F4EE3ED09}" srcOrd="14" destOrd="0" presId="urn:microsoft.com/office/officeart/2005/8/layout/list1"/>
    <dgm:cxn modelId="{C5FC26A7-CF32-4311-8105-C7549856BB4A}" type="presParOf" srcId="{281C2596-960E-4388-8B01-ED2E705D242A}" destId="{15C9EDF6-85E4-4B78-B396-5D5AE5C27F35}" srcOrd="15" destOrd="0" presId="urn:microsoft.com/office/officeart/2005/8/layout/list1"/>
    <dgm:cxn modelId="{79230931-40CD-4F13-B876-9C5512FAAFAB}" type="presParOf" srcId="{281C2596-960E-4388-8B01-ED2E705D242A}" destId="{C96E1B35-9350-40AB-B571-AA123161D93B}" srcOrd="16" destOrd="0" presId="urn:microsoft.com/office/officeart/2005/8/layout/list1"/>
    <dgm:cxn modelId="{AFE389DF-38B9-4474-8CF7-161CA07007C8}" type="presParOf" srcId="{C96E1B35-9350-40AB-B571-AA123161D93B}" destId="{1598E4C6-EEFD-4165-BC82-7B2157ED360E}" srcOrd="0" destOrd="0" presId="urn:microsoft.com/office/officeart/2005/8/layout/list1"/>
    <dgm:cxn modelId="{56C5C60E-21D2-46C8-AB49-7124DB238695}" type="presParOf" srcId="{C96E1B35-9350-40AB-B571-AA123161D93B}" destId="{2EBD0BAD-D6FC-4D89-92DA-58E9DD40DA24}" srcOrd="1" destOrd="0" presId="urn:microsoft.com/office/officeart/2005/8/layout/list1"/>
    <dgm:cxn modelId="{926DC534-E443-4B5C-B72A-30FA51EED8A0}" type="presParOf" srcId="{281C2596-960E-4388-8B01-ED2E705D242A}" destId="{71ED61DA-4325-4ACF-8AE8-029C1F1C0968}" srcOrd="17" destOrd="0" presId="urn:microsoft.com/office/officeart/2005/8/layout/list1"/>
    <dgm:cxn modelId="{5AA1EA7F-655A-458A-8521-CB6AC8948123}" type="presParOf" srcId="{281C2596-960E-4388-8B01-ED2E705D242A}" destId="{1C7A9161-A242-45C2-807D-30212C57DC15}" srcOrd="18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7D229-F8D3-4FE2-A108-1F3000FB59AB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E0028-9BF3-4E5E-9A84-F0E72C957F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E0028-9BF3-4E5E-9A84-F0E72C957F5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E0028-9BF3-4E5E-9A84-F0E72C957F5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AE52155-A582-43BB-A099-38D0C1D2AB62}" type="datetimeFigureOut">
              <a:rPr lang="en-US" smtClean="0"/>
              <a:pPr/>
              <a:t>12/9/2012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227D317-844D-4CCD-8FCD-1AA4E5AD41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ransition spd="med" advClick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diagramData" Target="../diagrams/data1.xml"/><Relationship Id="rId7" Type="http://schemas.openxmlformats.org/officeDocument/2006/relationships/slide" Target="slide5.xml"/><Relationship Id="rId12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11" Type="http://schemas.openxmlformats.org/officeDocument/2006/relationships/slide" Target="slide31.xml"/><Relationship Id="rId5" Type="http://schemas.openxmlformats.org/officeDocument/2006/relationships/diagramQuickStyle" Target="../diagrams/quickStyle1.xml"/><Relationship Id="rId10" Type="http://schemas.openxmlformats.org/officeDocument/2006/relationships/slide" Target="slide8.xml"/><Relationship Id="rId4" Type="http://schemas.openxmlformats.org/officeDocument/2006/relationships/diagramLayout" Target="../diagrams/layout1.xml"/><Relationship Id="rId9" Type="http://schemas.openxmlformats.org/officeDocument/2006/relationships/slide" Target="slide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diagramLayout" Target="../diagrams/layout2.xml"/><Relationship Id="rId7" Type="http://schemas.openxmlformats.org/officeDocument/2006/relationships/slide" Target="slide17.xml"/><Relationship Id="rId12" Type="http://schemas.openxmlformats.org/officeDocument/2006/relationships/image" Target="../media/image7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6.xml"/><Relationship Id="rId11" Type="http://schemas.openxmlformats.org/officeDocument/2006/relationships/image" Target="../media/image6.gif"/><Relationship Id="rId5" Type="http://schemas.openxmlformats.org/officeDocument/2006/relationships/diagramColors" Target="../diagrams/colors2.xml"/><Relationship Id="rId10" Type="http://schemas.openxmlformats.org/officeDocument/2006/relationships/slide" Target="slide3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diagramLayout" Target="../diagrams/layout3.xml"/><Relationship Id="rId7" Type="http://schemas.openxmlformats.org/officeDocument/2006/relationships/slide" Target="slide25.xml"/><Relationship Id="rId12" Type="http://schemas.openxmlformats.org/officeDocument/2006/relationships/image" Target="../media/image8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openxmlformats.org/officeDocument/2006/relationships/slide" Target="slide24.xml"/><Relationship Id="rId11" Type="http://schemas.openxmlformats.org/officeDocument/2006/relationships/image" Target="../media/image6.gif"/><Relationship Id="rId5" Type="http://schemas.openxmlformats.org/officeDocument/2006/relationships/diagramColors" Target="../diagrams/colors3.xml"/><Relationship Id="rId10" Type="http://schemas.openxmlformats.org/officeDocument/2006/relationships/slide" Target="slide3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2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diagramLayout" Target="../diagrams/layout4.xml"/><Relationship Id="rId7" Type="http://schemas.openxmlformats.org/officeDocument/2006/relationships/slide" Target="slide29.xml"/><Relationship Id="rId12" Type="http://schemas.openxmlformats.org/officeDocument/2006/relationships/image" Target="../media/image9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openxmlformats.org/officeDocument/2006/relationships/slide" Target="slide28.xml"/><Relationship Id="rId11" Type="http://schemas.openxmlformats.org/officeDocument/2006/relationships/image" Target="../media/image6.gif"/><Relationship Id="rId5" Type="http://schemas.openxmlformats.org/officeDocument/2006/relationships/diagramColors" Target="../diagrams/colors4.xml"/><Relationship Id="rId10" Type="http://schemas.openxmlformats.org/officeDocument/2006/relationships/slide" Target="slide3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2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image" Target="../media/image10.gif"/><Relationship Id="rId3" Type="http://schemas.openxmlformats.org/officeDocument/2006/relationships/diagramLayout" Target="../diagrams/layout5.xml"/><Relationship Id="rId7" Type="http://schemas.openxmlformats.org/officeDocument/2006/relationships/slide" Target="slide11.xml"/><Relationship Id="rId12" Type="http://schemas.openxmlformats.org/officeDocument/2006/relationships/image" Target="../media/image6.gi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0.xml"/><Relationship Id="rId11" Type="http://schemas.openxmlformats.org/officeDocument/2006/relationships/slide" Target="slide3.xml"/><Relationship Id="rId5" Type="http://schemas.openxmlformats.org/officeDocument/2006/relationships/diagramColors" Target="../diagrams/colors5.xml"/><Relationship Id="rId10" Type="http://schemas.openxmlformats.org/officeDocument/2006/relationships/slide" Target="slide9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diagramLayout" Target="../diagrams/layout6.xml"/><Relationship Id="rId7" Type="http://schemas.openxmlformats.org/officeDocument/2006/relationships/slide" Target="slide21.xml"/><Relationship Id="rId12" Type="http://schemas.openxmlformats.org/officeDocument/2006/relationships/image" Target="../media/image11.gi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openxmlformats.org/officeDocument/2006/relationships/slide" Target="slide20.xml"/><Relationship Id="rId11" Type="http://schemas.openxmlformats.org/officeDocument/2006/relationships/image" Target="../media/image6.gif"/><Relationship Id="rId5" Type="http://schemas.openxmlformats.org/officeDocument/2006/relationships/diagramColors" Target="../diagrams/colors6.xml"/><Relationship Id="rId10" Type="http://schemas.openxmlformats.org/officeDocument/2006/relationships/slide" Target="slide3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0500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Bangun</a:t>
            </a:r>
            <a:r>
              <a:rPr lang="en-US" dirty="0" smtClean="0"/>
              <a:t> </a:t>
            </a:r>
            <a:r>
              <a:rPr lang="en-US" dirty="0" err="1" smtClean="0"/>
              <a:t>Datar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err="1" smtClean="0"/>
              <a:t>Segitiga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Segi</a:t>
            </a:r>
            <a:r>
              <a:rPr lang="en-US" dirty="0" smtClean="0"/>
              <a:t> </a:t>
            </a:r>
            <a:r>
              <a:rPr lang="en-US" dirty="0" err="1" smtClean="0"/>
              <a:t>Empat</a:t>
            </a:r>
            <a:endParaRPr lang="en-US" dirty="0"/>
          </a:p>
        </p:txBody>
      </p:sp>
      <p:sp>
        <p:nvSpPr>
          <p:cNvPr id="4" name="Action Button: Custom 3">
            <a:hlinkClick r:id="" action="ppaction://hlinkshowjump?jump=nextslide" highlightClick="1"/>
          </p:cNvPr>
          <p:cNvSpPr/>
          <p:nvPr/>
        </p:nvSpPr>
        <p:spPr>
          <a:xfrm>
            <a:off x="3581400" y="2209800"/>
            <a:ext cx="1828800" cy="6858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Mulai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762000" y="3886200"/>
            <a:ext cx="1828800" cy="6858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YA</a:t>
            </a:r>
            <a:endParaRPr lang="en-US" sz="3200" dirty="0"/>
          </a:p>
        </p:txBody>
      </p:sp>
      <p:sp>
        <p:nvSpPr>
          <p:cNvPr id="7" name="Action Button: Custom 6">
            <a:hlinkClick r:id="" action="ppaction://hlinkshowjump?jump=lastslide" highlightClick="1"/>
          </p:cNvPr>
          <p:cNvSpPr/>
          <p:nvPr/>
        </p:nvSpPr>
        <p:spPr>
          <a:xfrm>
            <a:off x="6477000" y="3886200"/>
            <a:ext cx="1828800" cy="6858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TIDAK</a:t>
            </a:r>
            <a:endParaRPr lang="en-US" sz="3200" dirty="0"/>
          </a:p>
        </p:txBody>
      </p:sp>
      <p:pic>
        <p:nvPicPr>
          <p:cNvPr id="3074" name="Picture 2" descr="C:\Documents and Settings\mualim\Desktop\cart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3962400"/>
            <a:ext cx="990600" cy="4953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50"/>
                            </p:stCondLst>
                            <p:childTnLst>
                              <p:par>
                                <p:cTn id="19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600"/>
                            </p:stCondLst>
                            <p:childTnLst>
                              <p:par>
                                <p:cTn id="2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600"/>
                            </p:stCondLst>
                            <p:childTnLst>
                              <p:par>
                                <p:cTn id="3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35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85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4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Sifat-Sifat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Courier New" pitchFamily="49" charset="0"/>
              <a:buChar char="o"/>
            </a:pP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tiga</a:t>
            </a:r>
            <a:r>
              <a:rPr lang="en-US" dirty="0" smtClean="0"/>
              <a:t> </a:t>
            </a:r>
            <a:r>
              <a:rPr lang="en-US" dirty="0" err="1" smtClean="0"/>
              <a:t>sudut</a:t>
            </a:r>
            <a:r>
              <a:rPr lang="en-US" dirty="0" smtClean="0"/>
              <a:t> yang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satunya</a:t>
            </a:r>
            <a:r>
              <a:rPr lang="en-US" dirty="0" smtClean="0"/>
              <a:t> </a:t>
            </a:r>
            <a:r>
              <a:rPr lang="en-US" dirty="0" err="1" smtClean="0"/>
              <a:t>berbentuk</a:t>
            </a:r>
            <a:r>
              <a:rPr lang="en-US" dirty="0" smtClean="0"/>
              <a:t> </a:t>
            </a:r>
            <a:r>
              <a:rPr lang="en-US" dirty="0" err="1" smtClean="0"/>
              <a:t>siku-siku</a:t>
            </a:r>
            <a:r>
              <a:rPr lang="en-US" dirty="0" smtClean="0"/>
              <a:t> (</a:t>
            </a:r>
            <a:r>
              <a:rPr lang="en-US" dirty="0" err="1" smtClean="0"/>
              <a:t>sudut</a:t>
            </a:r>
            <a:r>
              <a:rPr lang="en-US" dirty="0" smtClean="0"/>
              <a:t> </a:t>
            </a:r>
            <a:r>
              <a:rPr lang="en-US" dirty="0" err="1" smtClean="0"/>
              <a:t>siku-siku</a:t>
            </a:r>
            <a:r>
              <a:rPr lang="en-US" dirty="0" smtClean="0"/>
              <a:t> = 90</a:t>
            </a:r>
            <a:r>
              <a:rPr lang="en-US" baseline="30000" dirty="0" smtClean="0"/>
              <a:t>o</a:t>
            </a:r>
            <a:r>
              <a:rPr lang="en-US" dirty="0" smtClean="0"/>
              <a:t>),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/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ketiga</a:t>
            </a:r>
            <a:r>
              <a:rPr lang="en-US" dirty="0" smtClean="0"/>
              <a:t> </a:t>
            </a:r>
            <a:r>
              <a:rPr lang="en-US" dirty="0" err="1" smtClean="0"/>
              <a:t>sudut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digabungkan,maka</a:t>
            </a:r>
            <a:r>
              <a:rPr lang="en-US" dirty="0" smtClean="0"/>
              <a:t> </a:t>
            </a:r>
            <a:r>
              <a:rPr lang="en-US" dirty="0" err="1" smtClean="0"/>
              <a:t>jumlahnya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180</a:t>
            </a:r>
            <a:r>
              <a:rPr lang="en-US" baseline="30000" dirty="0" smtClean="0"/>
              <a:t> o,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/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putar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nol</a:t>
            </a:r>
            <a:r>
              <a:rPr lang="en-US" dirty="0" smtClean="0"/>
              <a:t>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lipat</a:t>
            </a:r>
            <a:r>
              <a:rPr lang="en-US" dirty="0" smtClean="0"/>
              <a:t>.</a:t>
            </a:r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7" name="Picture 3" descr="C:\Documents and Settings\mualim\Desktop\stu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6019800"/>
            <a:ext cx="685800" cy="685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142999"/>
          </a:xfrm>
        </p:spPr>
        <p:txBody>
          <a:bodyPr/>
          <a:lstStyle/>
          <a:p>
            <a:pPr algn="ctr"/>
            <a:r>
              <a:rPr lang="en-US" dirty="0" err="1" smtClean="0"/>
              <a:t>Rumus-Rumus</a:t>
            </a:r>
            <a:endParaRPr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152400" y="1371600"/>
            <a:ext cx="8839200" cy="5334000"/>
          </a:xfrm>
        </p:spPr>
        <p:txBody>
          <a:bodyPr/>
          <a:lstStyle/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err="1" smtClean="0"/>
              <a:t>Keliling</a:t>
            </a:r>
            <a:r>
              <a:rPr lang="en-US" dirty="0" smtClean="0"/>
              <a:t> = S</a:t>
            </a:r>
            <a:r>
              <a:rPr lang="en-US" sz="1800" dirty="0" smtClean="0"/>
              <a:t>1</a:t>
            </a:r>
            <a:r>
              <a:rPr lang="en-US" dirty="0" smtClean="0"/>
              <a:t> + S</a:t>
            </a:r>
            <a:r>
              <a:rPr lang="en-US" sz="1800" dirty="0" smtClean="0"/>
              <a:t>2</a:t>
            </a:r>
            <a:r>
              <a:rPr lang="en-US" dirty="0" smtClean="0"/>
              <a:t> + S</a:t>
            </a:r>
            <a:r>
              <a:rPr lang="en-US" sz="1800" dirty="0" smtClean="0"/>
              <a:t>3		</a:t>
            </a:r>
            <a:r>
              <a:rPr lang="en-US" dirty="0" err="1" smtClean="0"/>
              <a:t>Luas</a:t>
            </a:r>
            <a:r>
              <a:rPr lang="en-US" dirty="0" smtClean="0"/>
              <a:t> = ½ . A . T</a:t>
            </a:r>
          </a:p>
          <a:p>
            <a:pPr algn="l"/>
            <a:r>
              <a:rPr lang="en-US" sz="2000" dirty="0" err="1" smtClean="0"/>
              <a:t>Contoh</a:t>
            </a:r>
            <a:r>
              <a:rPr lang="en-US" sz="2000" dirty="0" smtClean="0"/>
              <a:t> </a:t>
            </a:r>
            <a:r>
              <a:rPr lang="en-US" sz="2000" dirty="0" err="1" smtClean="0"/>
              <a:t>Soal</a:t>
            </a:r>
            <a:r>
              <a:rPr lang="en-US" sz="2000" dirty="0" smtClean="0"/>
              <a:t> :					</a:t>
            </a:r>
            <a:r>
              <a:rPr lang="en-US" sz="2000" dirty="0" err="1" smtClean="0"/>
              <a:t>Contoh</a:t>
            </a:r>
            <a:r>
              <a:rPr lang="en-US" sz="2000" dirty="0" smtClean="0"/>
              <a:t> </a:t>
            </a:r>
            <a:r>
              <a:rPr lang="en-US" sz="2000" dirty="0" err="1" smtClean="0"/>
              <a:t>Soal</a:t>
            </a:r>
            <a:r>
              <a:rPr lang="en-US" sz="2000" dirty="0" smtClean="0"/>
              <a:t> :  </a:t>
            </a:r>
          </a:p>
          <a:p>
            <a:pPr algn="l"/>
            <a:r>
              <a:rPr lang="en-US" sz="2000" dirty="0" smtClean="0"/>
              <a:t>K=  S</a:t>
            </a:r>
            <a:r>
              <a:rPr lang="en-US" sz="1600" dirty="0" smtClean="0"/>
              <a:t>1</a:t>
            </a:r>
            <a:r>
              <a:rPr lang="en-US" sz="2000" dirty="0" smtClean="0"/>
              <a:t> + S</a:t>
            </a:r>
            <a:r>
              <a:rPr lang="en-US" sz="1600" dirty="0" smtClean="0"/>
              <a:t>2</a:t>
            </a:r>
            <a:r>
              <a:rPr lang="en-US" sz="2000" dirty="0" smtClean="0"/>
              <a:t> + S</a:t>
            </a:r>
            <a:r>
              <a:rPr lang="en-US" sz="1600" dirty="0" smtClean="0"/>
              <a:t>3					L= ½ . A . T</a:t>
            </a:r>
          </a:p>
          <a:p>
            <a:pPr algn="l"/>
            <a:r>
              <a:rPr lang="en-US" sz="2000" dirty="0" smtClean="0"/>
              <a:t>K= 6cm + 10cm + 8cm				L= ½ . 6cm . 8cm</a:t>
            </a:r>
          </a:p>
          <a:p>
            <a:pPr algn="l"/>
            <a:r>
              <a:rPr lang="en-US" sz="2000" dirty="0" smtClean="0"/>
              <a:t>K= 24cm					L= 24cm²</a:t>
            </a:r>
          </a:p>
        </p:txBody>
      </p:sp>
      <p:pic>
        <p:nvPicPr>
          <p:cNvPr id="22" name="Picture 21" descr="C:\Documents and Settings\mualim\Desktop\cat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447800"/>
            <a:ext cx="2136530" cy="2371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91200" y="1295400"/>
            <a:ext cx="2209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 = Alas</a:t>
            </a:r>
          </a:p>
          <a:p>
            <a:r>
              <a:rPr lang="en-US" sz="3200" dirty="0" smtClean="0"/>
              <a:t>T = </a:t>
            </a:r>
            <a:r>
              <a:rPr lang="en-US" sz="3200" dirty="0" err="1" smtClean="0"/>
              <a:t>Tinggi</a:t>
            </a:r>
            <a:endParaRPr lang="en-US" sz="3200" dirty="0"/>
          </a:p>
        </p:txBody>
      </p:sp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7" name="Picture 3" descr="C:\Documents and Settings\mualim\Desktop\stud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6019800"/>
            <a:ext cx="685800" cy="685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95400"/>
          </a:xfrm>
        </p:spPr>
        <p:txBody>
          <a:bodyPr/>
          <a:lstStyle/>
          <a:p>
            <a:r>
              <a:rPr lang="en-US" dirty="0" err="1" smtClean="0"/>
              <a:t>Dalil</a:t>
            </a:r>
            <a:r>
              <a:rPr lang="en-US" dirty="0" smtClean="0"/>
              <a:t> Pythagoras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1143000"/>
            <a:ext cx="8686800" cy="54864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	</a:t>
            </a:r>
            <a:r>
              <a:rPr lang="en-US" sz="2800" dirty="0" err="1" smtClean="0">
                <a:solidFill>
                  <a:schemeClr val="tx1"/>
                </a:solidFill>
              </a:rPr>
              <a:t>Dalil</a:t>
            </a:r>
            <a:r>
              <a:rPr lang="en-US" sz="2800" dirty="0" smtClean="0">
                <a:solidFill>
                  <a:schemeClr val="tx1"/>
                </a:solidFill>
              </a:rPr>
              <a:t> Pythagoras </a:t>
            </a:r>
            <a:r>
              <a:rPr lang="en-US" sz="2800" dirty="0" err="1" smtClean="0">
                <a:solidFill>
                  <a:schemeClr val="tx1"/>
                </a:solidFill>
              </a:rPr>
              <a:t>berlaku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juga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pada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segitiga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siku-siku</a:t>
            </a:r>
            <a:r>
              <a:rPr lang="en-US" sz="2800" dirty="0" smtClean="0">
                <a:solidFill>
                  <a:schemeClr val="tx1"/>
                </a:solidFill>
              </a:rPr>
              <a:t>. Pythagoras </a:t>
            </a:r>
            <a:r>
              <a:rPr lang="en-US" sz="2800" dirty="0" err="1" smtClean="0">
                <a:solidFill>
                  <a:schemeClr val="tx1"/>
                </a:solidFill>
              </a:rPr>
              <a:t>menyatakan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bahwa</a:t>
            </a:r>
            <a:r>
              <a:rPr lang="en-US" sz="2800" dirty="0" smtClean="0">
                <a:solidFill>
                  <a:schemeClr val="tx1"/>
                </a:solidFill>
              </a:rPr>
              <a:t>: 		        								</a:t>
            </a:r>
            <a:r>
              <a:rPr lang="en-US" sz="1400" dirty="0" err="1" smtClean="0">
                <a:solidFill>
                  <a:schemeClr val="tx1"/>
                </a:solidFill>
              </a:rPr>
              <a:t>Gambar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							               	</a:t>
            </a:r>
            <a:r>
              <a:rPr lang="en-US" sz="1400" dirty="0" err="1" smtClean="0">
                <a:solidFill>
                  <a:schemeClr val="tx1"/>
                </a:solidFill>
              </a:rPr>
              <a:t>Phytagoras</a:t>
            </a:r>
            <a:r>
              <a:rPr lang="en-US" sz="1400" dirty="0" smtClean="0">
                <a:solidFill>
                  <a:schemeClr val="tx1"/>
                </a:solidFill>
              </a:rPr>
              <a:t>	</a:t>
            </a:r>
          </a:p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		C² = A² + B²</a:t>
            </a: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r>
              <a:rPr lang="en-US" sz="2800" dirty="0" smtClean="0">
                <a:solidFill>
                  <a:schemeClr val="tx1"/>
                </a:solidFill>
              </a:rPr>
              <a:t>	</a:t>
            </a:r>
            <a:r>
              <a:rPr lang="en-US" sz="2800" dirty="0" err="1" smtClean="0">
                <a:solidFill>
                  <a:schemeClr val="tx1"/>
                </a:solidFill>
              </a:rPr>
              <a:t>Jika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ada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tiga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buah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bilangan</a:t>
            </a:r>
            <a:r>
              <a:rPr lang="en-US" sz="2800" dirty="0" smtClean="0">
                <a:solidFill>
                  <a:schemeClr val="tx1"/>
                </a:solidFill>
              </a:rPr>
              <a:t> a, b, </a:t>
            </a:r>
            <a:r>
              <a:rPr lang="en-US" sz="2800" dirty="0" err="1" smtClean="0">
                <a:solidFill>
                  <a:schemeClr val="tx1"/>
                </a:solidFill>
              </a:rPr>
              <a:t>dan</a:t>
            </a:r>
            <a:r>
              <a:rPr lang="en-US" sz="2800" dirty="0" smtClean="0">
                <a:solidFill>
                  <a:schemeClr val="tx1"/>
                </a:solidFill>
              </a:rPr>
              <a:t> c yang </a:t>
            </a:r>
            <a:r>
              <a:rPr lang="en-US" sz="2800" dirty="0" err="1" smtClean="0">
                <a:solidFill>
                  <a:schemeClr val="tx1"/>
                </a:solidFill>
              </a:rPr>
              <a:t>memenuhi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persamaan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atas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maka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ketiga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bilangan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tersebut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disebut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sebagai</a:t>
            </a:r>
            <a:r>
              <a:rPr lang="en-US" sz="2800" dirty="0" smtClean="0">
                <a:solidFill>
                  <a:schemeClr val="tx1"/>
                </a:solidFill>
              </a:rPr>
              <a:t> Triple Pythagoras. Triple Pythagoras </a:t>
            </a:r>
            <a:r>
              <a:rPr lang="en-US" sz="2800" dirty="0" err="1" smtClean="0">
                <a:solidFill>
                  <a:schemeClr val="tx1"/>
                </a:solidFill>
              </a:rPr>
              <a:t>tersebut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dapat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dibangun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menggunakan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rumus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diatas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dengan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memasukkan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sebuah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nilai</a:t>
            </a:r>
            <a:r>
              <a:rPr lang="en-US" sz="2800" dirty="0" smtClean="0">
                <a:solidFill>
                  <a:schemeClr val="tx1"/>
                </a:solidFill>
              </a:rPr>
              <a:t> n </a:t>
            </a:r>
            <a:r>
              <a:rPr lang="en-US" sz="2800" dirty="0" err="1" smtClean="0">
                <a:solidFill>
                  <a:schemeClr val="tx1"/>
                </a:solidFill>
              </a:rPr>
              <a:t>dengan</a:t>
            </a:r>
            <a:r>
              <a:rPr lang="en-US" sz="2800" dirty="0" smtClean="0">
                <a:solidFill>
                  <a:schemeClr val="tx1"/>
                </a:solidFill>
              </a:rPr>
              <a:t> n </a:t>
            </a:r>
            <a:r>
              <a:rPr lang="en-US" sz="2800" dirty="0" err="1" smtClean="0">
                <a:solidFill>
                  <a:schemeClr val="tx1"/>
                </a:solidFill>
              </a:rPr>
              <a:t>adalah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bilangan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bulat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positif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mualim\Desktop\phytagora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133600"/>
            <a:ext cx="1219200" cy="1462807"/>
          </a:xfrm>
          <a:prstGeom prst="rect">
            <a:avLst/>
          </a:prstGeom>
          <a:noFill/>
        </p:spPr>
      </p:pic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7924800" y="6096000"/>
            <a:ext cx="762000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 descr="C:\Documents and Settings\mualim\Desktop\stu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0"/>
            <a:ext cx="685800" cy="685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 smtClean="0"/>
              <a:t>Contoh</a:t>
            </a:r>
            <a:r>
              <a:rPr lang="en-US" sz="3600" dirty="0" smtClean="0"/>
              <a:t> </a:t>
            </a:r>
            <a:r>
              <a:rPr lang="en-US" sz="3600" dirty="0" err="1" smtClean="0"/>
              <a:t>Soal</a:t>
            </a:r>
            <a:r>
              <a:rPr lang="en-US" sz="3600" dirty="0" smtClean="0"/>
              <a:t> Dari </a:t>
            </a:r>
            <a:r>
              <a:rPr lang="en-US" sz="3600" dirty="0" err="1" smtClean="0"/>
              <a:t>Rumus</a:t>
            </a:r>
            <a:r>
              <a:rPr lang="en-US" sz="3600" dirty="0" smtClean="0"/>
              <a:t> </a:t>
            </a:r>
            <a:r>
              <a:rPr lang="en-US" sz="3600" dirty="0" err="1" smtClean="0"/>
              <a:t>Phytagoras</a:t>
            </a:r>
            <a:r>
              <a:rPr lang="en-US" sz="3600" dirty="0" smtClean="0"/>
              <a:t> :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838200"/>
            <a:ext cx="8839200" cy="5867400"/>
          </a:xfrm>
        </p:spPr>
        <p:txBody>
          <a:bodyPr/>
          <a:lstStyle/>
          <a:p>
            <a:pPr algn="l"/>
            <a:r>
              <a:rPr lang="en-US" dirty="0" smtClean="0"/>
              <a:t>C² = a² + b²</a:t>
            </a:r>
          </a:p>
          <a:p>
            <a:pPr algn="l"/>
            <a:r>
              <a:rPr lang="en-US" dirty="0" smtClean="0"/>
              <a:t>C² = 6cm² + 8cm²</a:t>
            </a:r>
          </a:p>
          <a:p>
            <a:pPr algn="l"/>
            <a:r>
              <a:rPr lang="en-US" dirty="0" smtClean="0"/>
              <a:t>C² = 36cm + 64cm</a:t>
            </a:r>
          </a:p>
          <a:p>
            <a:pPr algn="l"/>
            <a:r>
              <a:rPr lang="en-US" dirty="0" smtClean="0"/>
              <a:t>C² = 100cm</a:t>
            </a:r>
          </a:p>
          <a:p>
            <a:pPr algn="l"/>
            <a:r>
              <a:rPr lang="en-US" dirty="0" smtClean="0"/>
              <a:t>C² = (</a:t>
            </a:r>
            <a:r>
              <a:rPr lang="en-US" dirty="0" err="1" smtClean="0"/>
              <a:t>akar</a:t>
            </a:r>
            <a:r>
              <a:rPr lang="en-US" dirty="0" smtClean="0"/>
              <a:t> </a:t>
            </a:r>
            <a:r>
              <a:rPr lang="en-US" dirty="0" err="1" smtClean="0"/>
              <a:t>pangkat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) 100cm</a:t>
            </a:r>
          </a:p>
          <a:p>
            <a:pPr algn="l"/>
            <a:r>
              <a:rPr lang="en-US" dirty="0" smtClean="0"/>
              <a:t>C² = 10cm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	</a:t>
            </a:r>
            <a:r>
              <a:rPr lang="en-US" dirty="0" err="1" smtClean="0"/>
              <a:t>Persamaan</a:t>
            </a:r>
            <a:r>
              <a:rPr lang="en-US" dirty="0" smtClean="0"/>
              <a:t> </a:t>
            </a:r>
            <a:r>
              <a:rPr lang="en-US" dirty="0" err="1" smtClean="0"/>
              <a:t>diatas</a:t>
            </a:r>
            <a:r>
              <a:rPr lang="en-US" dirty="0" smtClean="0"/>
              <a:t> </a:t>
            </a:r>
            <a:r>
              <a:rPr lang="en-US" dirty="0" err="1" smtClean="0"/>
              <a:t>berlaku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“C”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sisi</a:t>
            </a:r>
            <a:r>
              <a:rPr lang="en-US" dirty="0" smtClean="0"/>
              <a:t> </a:t>
            </a:r>
            <a:r>
              <a:rPr lang="en-US" dirty="0" err="1" smtClean="0"/>
              <a:t>hipotenusa</a:t>
            </a:r>
            <a:r>
              <a:rPr lang="en-US" dirty="0" smtClean="0"/>
              <a:t> (miring)</a:t>
            </a:r>
            <a:r>
              <a:rPr lang="en-US" dirty="0" err="1" smtClean="0"/>
              <a:t>nya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228600" y="6172200"/>
            <a:ext cx="7620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3" descr="C:\Documents and Settings\mualim\Desktop\stu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6019800"/>
            <a:ext cx="685800" cy="685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19199"/>
          </a:xfrm>
        </p:spPr>
        <p:txBody>
          <a:bodyPr>
            <a:normAutofit/>
          </a:bodyPr>
          <a:lstStyle/>
          <a:p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Putar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Lipat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8686800" cy="5410200"/>
          </a:xfrm>
        </p:spPr>
        <p:txBody>
          <a:bodyPr/>
          <a:lstStyle/>
          <a:p>
            <a:pPr algn="just"/>
            <a:r>
              <a:rPr lang="en-US" dirty="0" smtClean="0"/>
              <a:t>	</a:t>
            </a:r>
            <a:r>
              <a:rPr lang="en-US" dirty="0" err="1" smtClean="0"/>
              <a:t>Segitiga</a:t>
            </a:r>
            <a:r>
              <a:rPr lang="en-US" dirty="0" smtClean="0"/>
              <a:t> </a:t>
            </a:r>
            <a:r>
              <a:rPr lang="en-US" dirty="0" err="1" smtClean="0"/>
              <a:t>siku-siku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menempati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bingkainya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, </a:t>
            </a:r>
            <a:r>
              <a:rPr lang="en-US" dirty="0" err="1" smtClean="0"/>
              <a:t>yakni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diputar</a:t>
            </a:r>
            <a:r>
              <a:rPr lang="en-US" dirty="0" smtClean="0"/>
              <a:t> 360</a:t>
            </a:r>
            <a:r>
              <a:rPr lang="en-US" baseline="30000" dirty="0" smtClean="0"/>
              <a:t>o</a:t>
            </a:r>
            <a:r>
              <a:rPr lang="en-US" dirty="0" smtClean="0"/>
              <a:t>.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otomatis</a:t>
            </a:r>
            <a:r>
              <a:rPr lang="en-US" dirty="0" smtClean="0"/>
              <a:t>, </a:t>
            </a:r>
            <a:r>
              <a:rPr lang="en-US" dirty="0" err="1" smtClean="0"/>
              <a:t>segitiga</a:t>
            </a:r>
            <a:r>
              <a:rPr lang="en-US" dirty="0" smtClean="0"/>
              <a:t> </a:t>
            </a:r>
            <a:r>
              <a:rPr lang="en-US" dirty="0" err="1" smtClean="0"/>
              <a:t>siku-siku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putar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lipat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8" name="Action Button: Custom 7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5" name="Picture 3" descr="C:\Documents and Settings\mualim\Desktop\stu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6019800"/>
            <a:ext cx="685800" cy="685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38100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Belah</a:t>
            </a:r>
            <a:r>
              <a:rPr lang="en-US" dirty="0" smtClean="0"/>
              <a:t> </a:t>
            </a:r>
            <a:r>
              <a:rPr lang="en-US" dirty="0" err="1" smtClean="0"/>
              <a:t>Ketupat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81000" y="1066800"/>
            <a:ext cx="8534400" cy="5638800"/>
          </a:xfrm>
        </p:spPr>
        <p:txBody>
          <a:bodyPr/>
          <a:lstStyle/>
          <a:p>
            <a:pPr algn="just"/>
            <a:r>
              <a:rPr lang="en-US" dirty="0" smtClean="0"/>
              <a:t>	</a:t>
            </a:r>
            <a:r>
              <a:rPr lang="en-US" dirty="0" err="1" smtClean="0"/>
              <a:t>Belah</a:t>
            </a:r>
            <a:r>
              <a:rPr lang="en-US" dirty="0" smtClean="0"/>
              <a:t> </a:t>
            </a:r>
            <a:r>
              <a:rPr lang="en-US" dirty="0" err="1" smtClean="0"/>
              <a:t>ketupat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bangun</a:t>
            </a:r>
            <a:r>
              <a:rPr lang="en-US" dirty="0" smtClean="0"/>
              <a:t> </a:t>
            </a:r>
            <a:r>
              <a:rPr lang="en-US" dirty="0" err="1" smtClean="0"/>
              <a:t>segi</a:t>
            </a:r>
            <a:r>
              <a:rPr lang="en-US" dirty="0" smtClean="0"/>
              <a:t> </a:t>
            </a:r>
            <a:r>
              <a:rPr lang="en-US" dirty="0" err="1" smtClean="0"/>
              <a:t>empat</a:t>
            </a:r>
            <a:r>
              <a:rPr lang="en-US" dirty="0" smtClean="0"/>
              <a:t> yang </a:t>
            </a:r>
            <a:r>
              <a:rPr lang="en-US" dirty="0" err="1" smtClean="0"/>
              <a:t>dibentuk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gabungan</a:t>
            </a:r>
            <a:r>
              <a:rPr lang="en-US" dirty="0" smtClean="0"/>
              <a:t> </a:t>
            </a:r>
            <a:r>
              <a:rPr lang="en-US" dirty="0" err="1" smtClean="0"/>
              <a:t>segitiga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kaki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bayangannya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cerminkan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alasnya</a:t>
            </a:r>
            <a:r>
              <a:rPr lang="en-US" dirty="0" smtClean="0"/>
              <a:t>. </a:t>
            </a:r>
            <a:r>
              <a:rPr lang="en-US" dirty="0" err="1" smtClean="0"/>
              <a:t>Belah</a:t>
            </a:r>
            <a:r>
              <a:rPr lang="en-US" dirty="0" smtClean="0"/>
              <a:t> </a:t>
            </a:r>
            <a:r>
              <a:rPr lang="en-US" dirty="0" err="1" smtClean="0"/>
              <a:t>ketupat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dibentuk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buah</a:t>
            </a:r>
            <a:r>
              <a:rPr lang="en-US" dirty="0" smtClean="0"/>
              <a:t> </a:t>
            </a:r>
            <a:r>
              <a:rPr lang="en-US" dirty="0" err="1" smtClean="0"/>
              <a:t>segitiga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kaki yang </a:t>
            </a:r>
            <a:r>
              <a:rPr lang="en-US" dirty="0" err="1" smtClean="0"/>
              <a:t>kongruen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berimpit</a:t>
            </a:r>
            <a:r>
              <a:rPr lang="en-US" dirty="0" smtClean="0"/>
              <a:t> </a:t>
            </a:r>
            <a:r>
              <a:rPr lang="en-US" dirty="0" err="1" smtClean="0"/>
              <a:t>alasnya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8" name="Picture 3" descr="C:\Documents and Settings\mualim\Desktop\glasb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6096000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pPr algn="ctr"/>
            <a:r>
              <a:rPr lang="en-US" dirty="0" err="1" smtClean="0"/>
              <a:t>Sifat-Sifat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334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sisinya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r>
              <a:rPr lang="en-US" dirty="0" smtClean="0"/>
              <a:t>.</a:t>
            </a:r>
          </a:p>
          <a:p>
            <a:pPr algn="just">
              <a:buFont typeface="Wingdings" pitchFamily="2" charset="2"/>
              <a:buChar char="q"/>
            </a:pPr>
            <a:endParaRPr lang="en-US" dirty="0" smtClean="0"/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diagonalnya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sumbu</a:t>
            </a:r>
            <a:r>
              <a:rPr lang="en-US" dirty="0" smtClean="0"/>
              <a:t>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membagi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berpotongan</a:t>
            </a:r>
            <a:r>
              <a:rPr lang="en-US" dirty="0" smtClean="0"/>
              <a:t> </a:t>
            </a:r>
            <a:r>
              <a:rPr lang="en-US" dirty="0" err="1" smtClean="0"/>
              <a:t>tegak</a:t>
            </a:r>
            <a:r>
              <a:rPr lang="en-US" dirty="0" smtClean="0"/>
              <a:t> </a:t>
            </a:r>
            <a:r>
              <a:rPr lang="en-US" dirty="0" err="1" smtClean="0"/>
              <a:t>lurus</a:t>
            </a:r>
            <a:r>
              <a:rPr lang="en-US" dirty="0" smtClean="0"/>
              <a:t>.</a:t>
            </a:r>
          </a:p>
          <a:p>
            <a:pPr algn="just">
              <a:buFont typeface="Wingdings" pitchFamily="2" charset="2"/>
              <a:buChar char="q"/>
            </a:pPr>
            <a:endParaRPr lang="en-US" dirty="0" smtClean="0"/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/>
              <a:t>Sudut-sudut</a:t>
            </a:r>
            <a:r>
              <a:rPr lang="en-US" dirty="0" smtClean="0"/>
              <a:t> yang </a:t>
            </a:r>
            <a:r>
              <a:rPr lang="en-US" dirty="0" err="1" smtClean="0"/>
              <a:t>berhadapan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dibagi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diagonalnya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5" name="Picture 3" descr="C:\Documents and Settings\mualim\Desktop\glasb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6096000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Rumus-Rumus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334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600" dirty="0" err="1" smtClean="0"/>
              <a:t>Luas</a:t>
            </a:r>
            <a:r>
              <a:rPr lang="en-US" sz="2600" dirty="0" smtClean="0"/>
              <a:t> : ½ . (D1 . D2)				</a:t>
            </a:r>
            <a:r>
              <a:rPr lang="en-US" sz="2600" dirty="0" err="1" smtClean="0"/>
              <a:t>Keliling</a:t>
            </a:r>
            <a:r>
              <a:rPr lang="en-US" sz="2600" dirty="0" smtClean="0"/>
              <a:t> : 4 . S</a:t>
            </a:r>
          </a:p>
          <a:p>
            <a:pPr>
              <a:buNone/>
            </a:pPr>
            <a:r>
              <a:rPr lang="en-US" sz="2600" dirty="0" err="1" smtClean="0"/>
              <a:t>Contoh</a:t>
            </a:r>
            <a:r>
              <a:rPr lang="en-US" sz="2600" dirty="0" smtClean="0"/>
              <a:t> </a:t>
            </a:r>
            <a:r>
              <a:rPr lang="en-US" sz="2600" dirty="0" err="1" smtClean="0"/>
              <a:t>soal</a:t>
            </a:r>
            <a:r>
              <a:rPr lang="en-US" sz="2600" dirty="0" smtClean="0"/>
              <a:t> :				</a:t>
            </a:r>
            <a:r>
              <a:rPr lang="en-US" sz="2600" dirty="0" err="1" smtClean="0"/>
              <a:t>Contoh</a:t>
            </a:r>
            <a:r>
              <a:rPr lang="en-US" sz="2600" dirty="0" smtClean="0"/>
              <a:t> </a:t>
            </a:r>
            <a:r>
              <a:rPr lang="en-US" sz="2600" dirty="0" err="1" smtClean="0"/>
              <a:t>soal</a:t>
            </a:r>
            <a:r>
              <a:rPr lang="en-US" sz="2600" dirty="0" smtClean="0"/>
              <a:t> : </a:t>
            </a:r>
          </a:p>
          <a:p>
            <a:pPr>
              <a:buNone/>
            </a:pPr>
            <a:r>
              <a:rPr lang="en-US" sz="2600" dirty="0" smtClean="0"/>
              <a:t>L= ½ . (D1 . D2)				K= 4 . S</a:t>
            </a:r>
          </a:p>
          <a:p>
            <a:pPr>
              <a:buNone/>
            </a:pPr>
            <a:r>
              <a:rPr lang="en-US" sz="2600" dirty="0" smtClean="0"/>
              <a:t>L= ½ . (6cm . 8cm)				K= 4 . 7</a:t>
            </a:r>
          </a:p>
          <a:p>
            <a:pPr>
              <a:buNone/>
            </a:pPr>
            <a:r>
              <a:rPr lang="en-US" sz="2600" dirty="0" smtClean="0"/>
              <a:t>L= ½ . 48cm					K= 28cm</a:t>
            </a:r>
          </a:p>
          <a:p>
            <a:pPr>
              <a:buNone/>
            </a:pPr>
            <a:r>
              <a:rPr lang="en-US" sz="2600" dirty="0" smtClean="0"/>
              <a:t>L= 24cm²</a:t>
            </a:r>
            <a:endParaRPr lang="en-US" sz="2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530508"/>
            <a:ext cx="2209800" cy="273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86400" y="1390471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 = </a:t>
            </a:r>
            <a:r>
              <a:rPr lang="en-US" sz="2400" dirty="0" err="1" smtClean="0"/>
              <a:t>Keliling</a:t>
            </a:r>
            <a:endParaRPr lang="en-US" sz="2400" dirty="0" smtClean="0"/>
          </a:p>
          <a:p>
            <a:r>
              <a:rPr lang="en-US" sz="2400" dirty="0" smtClean="0"/>
              <a:t>L = </a:t>
            </a:r>
            <a:r>
              <a:rPr lang="en-US" sz="2400" dirty="0" err="1" smtClean="0"/>
              <a:t>Luas</a:t>
            </a:r>
            <a:endParaRPr lang="en-US" sz="2400" dirty="0" smtClean="0"/>
          </a:p>
          <a:p>
            <a:r>
              <a:rPr lang="en-US" sz="2400" dirty="0" smtClean="0"/>
              <a:t>D = Diagonal</a:t>
            </a:r>
            <a:endParaRPr lang="en-US" sz="2400" dirty="0"/>
          </a:p>
        </p:txBody>
      </p:sp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8" name="Picture 3" descr="C:\Documents and Settings\mualim\Desktop\glasbl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6096000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algn="ctr"/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Putar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Lipat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05400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		</a:t>
            </a:r>
            <a:r>
              <a:rPr lang="en-US" dirty="0" err="1" smtClean="0"/>
              <a:t>Belah</a:t>
            </a:r>
            <a:r>
              <a:rPr lang="en-US" dirty="0" smtClean="0"/>
              <a:t> </a:t>
            </a:r>
            <a:r>
              <a:rPr lang="en-US" dirty="0" err="1" smtClean="0"/>
              <a:t>ketupat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2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putar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2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lipat</a:t>
            </a:r>
            <a:r>
              <a:rPr lang="en-US" dirty="0" smtClean="0"/>
              <a:t>.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karenanya</a:t>
            </a:r>
            <a:r>
              <a:rPr lang="en-US" dirty="0" smtClean="0"/>
              <a:t>, </a:t>
            </a:r>
            <a:r>
              <a:rPr lang="en-US" dirty="0" err="1" smtClean="0"/>
              <a:t>belah</a:t>
            </a:r>
            <a:r>
              <a:rPr lang="en-US" dirty="0" smtClean="0"/>
              <a:t> </a:t>
            </a:r>
            <a:r>
              <a:rPr lang="en-US" dirty="0" err="1" smtClean="0"/>
              <a:t>ketupat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menempati</a:t>
            </a:r>
            <a:r>
              <a:rPr lang="en-US" dirty="0" smtClean="0"/>
              <a:t> </a:t>
            </a:r>
            <a:r>
              <a:rPr lang="en-US" dirty="0" err="1" smtClean="0"/>
              <a:t>bingkainya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4 </a:t>
            </a:r>
            <a:r>
              <a:rPr lang="en-US" dirty="0" err="1" smtClean="0"/>
              <a:t>cara</a:t>
            </a:r>
            <a:endParaRPr lang="en-US" dirty="0"/>
          </a:p>
        </p:txBody>
      </p:sp>
      <p:sp>
        <p:nvSpPr>
          <p:cNvPr id="7" name="Action Button: Custom 6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5" name="Picture 3" descr="C:\Documents and Settings\mualim\Desktop\glasb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6096000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algn="ctr"/>
            <a:r>
              <a:rPr lang="en-US" dirty="0" err="1" smtClean="0"/>
              <a:t>Trapesium</a:t>
            </a:r>
            <a:r>
              <a:rPr lang="en-US" dirty="0" smtClean="0"/>
              <a:t> </a:t>
            </a:r>
            <a:r>
              <a:rPr lang="en-US" dirty="0" err="1" smtClean="0"/>
              <a:t>Siku-Siku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52400" y="1143000"/>
            <a:ext cx="8839200" cy="5562600"/>
          </a:xfrm>
        </p:spPr>
        <p:txBody>
          <a:bodyPr/>
          <a:lstStyle/>
          <a:p>
            <a:pPr algn="just"/>
            <a:r>
              <a:rPr lang="en-US" b="0" dirty="0" smtClean="0"/>
              <a:t>	</a:t>
            </a:r>
            <a:r>
              <a:rPr lang="en-US" b="0" dirty="0" err="1" smtClean="0"/>
              <a:t>Trapesium</a:t>
            </a:r>
            <a:r>
              <a:rPr lang="en-US" b="0" dirty="0" smtClean="0"/>
              <a:t> </a:t>
            </a:r>
            <a:r>
              <a:rPr lang="en-US" b="0" dirty="0" err="1" smtClean="0"/>
              <a:t>siku-siku</a:t>
            </a:r>
            <a:r>
              <a:rPr lang="en-US" b="0" dirty="0" smtClean="0"/>
              <a:t> </a:t>
            </a:r>
            <a:r>
              <a:rPr lang="en-US" b="0" dirty="0" err="1" smtClean="0"/>
              <a:t>adalah</a:t>
            </a:r>
            <a:r>
              <a:rPr lang="en-US" b="0" dirty="0" smtClean="0"/>
              <a:t> </a:t>
            </a:r>
            <a:r>
              <a:rPr lang="en-US" b="0" dirty="0" err="1" smtClean="0"/>
              <a:t>trapesium</a:t>
            </a:r>
            <a:r>
              <a:rPr lang="en-US" b="0" dirty="0" smtClean="0"/>
              <a:t> yang </a:t>
            </a:r>
            <a:r>
              <a:rPr lang="en-US" b="0" dirty="0" err="1" smtClean="0"/>
              <a:t>memiliki</a:t>
            </a:r>
            <a:r>
              <a:rPr lang="en-US" b="0" dirty="0" smtClean="0"/>
              <a:t> </a:t>
            </a:r>
            <a:r>
              <a:rPr lang="en-US" b="0" dirty="0" err="1" smtClean="0"/>
              <a:t>dua</a:t>
            </a:r>
            <a:r>
              <a:rPr lang="en-US" b="0" dirty="0" smtClean="0"/>
              <a:t> </a:t>
            </a:r>
            <a:r>
              <a:rPr lang="en-US" b="0" dirty="0" err="1" smtClean="0"/>
              <a:t>sudut</a:t>
            </a:r>
            <a:r>
              <a:rPr lang="en-US" b="0" dirty="0" smtClean="0"/>
              <a:t> </a:t>
            </a:r>
            <a:r>
              <a:rPr lang="en-US" b="0" dirty="0" err="1" smtClean="0"/>
              <a:t>siku-siku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7" name="Picture 2" descr="C:\Documents and Settings\mualim\Desktop\lect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607695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5105400" y="3200400"/>
            <a:ext cx="1828800" cy="6858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TIDAK</a:t>
            </a:r>
            <a:endParaRPr lang="en-US" sz="3200" dirty="0"/>
          </a:p>
        </p:txBody>
      </p:sp>
      <p:sp>
        <p:nvSpPr>
          <p:cNvPr id="5" name="Action Button: Custom 4">
            <a:hlinkClick r:id="" action="ppaction://hlinkshowjump?jump=lastslide" highlightClick="1"/>
          </p:cNvPr>
          <p:cNvSpPr/>
          <p:nvPr/>
        </p:nvSpPr>
        <p:spPr>
          <a:xfrm>
            <a:off x="1905000" y="3200400"/>
            <a:ext cx="1828800" cy="6858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YA</a:t>
            </a:r>
            <a:endParaRPr lang="en-US" sz="3200" dirty="0"/>
          </a:p>
        </p:txBody>
      </p:sp>
      <p:sp>
        <p:nvSpPr>
          <p:cNvPr id="6" name="Action Button: Custom 5">
            <a:hlinkClick r:id="" action="ppaction://hlinkshowjump?jump=previousslide" highlightClick="1"/>
          </p:cNvPr>
          <p:cNvSpPr/>
          <p:nvPr/>
        </p:nvSpPr>
        <p:spPr>
          <a:xfrm>
            <a:off x="7162800" y="6324600"/>
            <a:ext cx="1752600" cy="381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Keluar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098" name="Picture 2" descr="C:\Documents and Settings\mualim\Desktop\cr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8350" y="2667000"/>
            <a:ext cx="476250" cy="476250"/>
          </a:xfrm>
          <a:prstGeom prst="rect">
            <a:avLst/>
          </a:prstGeom>
          <a:noFill/>
        </p:spPr>
      </p:pic>
      <p:pic>
        <p:nvPicPr>
          <p:cNvPr id="4099" name="Picture 3" descr="C:\Documents and Settings\mualim\Desktop\rer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2667000"/>
            <a:ext cx="476250" cy="476250"/>
          </a:xfrm>
          <a:prstGeom prst="rect">
            <a:avLst/>
          </a:prstGeom>
          <a:noFill/>
        </p:spPr>
      </p:pic>
      <p:pic>
        <p:nvPicPr>
          <p:cNvPr id="4100" name="Picture 4" descr="C:\Documents and Settings\mualim\Desktop\eer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2400" y="5791200"/>
            <a:ext cx="476250" cy="4762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algn="ctr"/>
            <a:r>
              <a:rPr lang="en-US" dirty="0" err="1" smtClean="0"/>
              <a:t>Sifat-Sifat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715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-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sudut</a:t>
            </a:r>
            <a:r>
              <a:rPr lang="en-US" dirty="0" smtClean="0"/>
              <a:t> </a:t>
            </a:r>
            <a:r>
              <a:rPr lang="en-US" dirty="0" err="1" smtClean="0"/>
              <a:t>siku-siku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sepasang</a:t>
            </a:r>
            <a:r>
              <a:rPr lang="en-US" dirty="0" smtClean="0"/>
              <a:t> </a:t>
            </a:r>
            <a:r>
              <a:rPr lang="en-US" dirty="0" err="1" smtClean="0"/>
              <a:t>sisi</a:t>
            </a:r>
            <a:r>
              <a:rPr lang="en-US" dirty="0" smtClean="0"/>
              <a:t> </a:t>
            </a:r>
            <a:r>
              <a:rPr lang="en-US" dirty="0" err="1" smtClean="0"/>
              <a:t>sejajar</a:t>
            </a:r>
            <a:endParaRPr lang="en-US" dirty="0"/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6" name="Picture 2" descr="C:\Documents and Settings\mualim\Desktop\lect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pPr algn="ctr"/>
            <a:r>
              <a:rPr lang="en-US" dirty="0" err="1" smtClean="0"/>
              <a:t>Rumus-Rumus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Luas</a:t>
            </a:r>
            <a:r>
              <a:rPr lang="en-US" dirty="0" smtClean="0"/>
              <a:t> : ½ . [T. AB + CD)]		</a:t>
            </a:r>
            <a:r>
              <a:rPr lang="en-US" dirty="0" err="1" smtClean="0"/>
              <a:t>Keliling</a:t>
            </a:r>
            <a:r>
              <a:rPr lang="en-US" dirty="0" smtClean="0"/>
              <a:t> : S + S + S + S</a:t>
            </a:r>
          </a:p>
          <a:p>
            <a:pPr>
              <a:buNone/>
            </a:pPr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: 			</a:t>
            </a:r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L= ½ . [T.(AB + CD)]		K= S + S + S + S</a:t>
            </a:r>
          </a:p>
          <a:p>
            <a:pPr>
              <a:buNone/>
            </a:pPr>
            <a:r>
              <a:rPr lang="en-US" dirty="0" smtClean="0"/>
              <a:t>L= ½ . [9.(6 + 8)]			K= 9 + 6 + 7 + 8</a:t>
            </a:r>
          </a:p>
          <a:p>
            <a:pPr>
              <a:buNone/>
            </a:pPr>
            <a:r>
              <a:rPr lang="en-US" dirty="0" smtClean="0"/>
              <a:t>L= ½ . [9 . 14]			K= 30cm</a:t>
            </a:r>
          </a:p>
          <a:p>
            <a:pPr>
              <a:buNone/>
            </a:pPr>
            <a:r>
              <a:rPr lang="en-US" dirty="0" smtClean="0"/>
              <a:t>L= ½ . 126cm</a:t>
            </a:r>
          </a:p>
          <a:p>
            <a:pPr>
              <a:buNone/>
            </a:pPr>
            <a:r>
              <a:rPr lang="en-US" dirty="0" smtClean="0"/>
              <a:t>L = 63cm²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676400"/>
            <a:ext cx="3657600" cy="200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324600" y="1600200"/>
            <a:ext cx="251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 = </a:t>
            </a:r>
            <a:r>
              <a:rPr lang="en-US" sz="3200" dirty="0" err="1" smtClean="0"/>
              <a:t>Sisi</a:t>
            </a:r>
            <a:endParaRPr lang="en-US" sz="3200" dirty="0" smtClean="0"/>
          </a:p>
          <a:p>
            <a:r>
              <a:rPr lang="en-US" sz="3200" dirty="0" smtClean="0"/>
              <a:t>T = </a:t>
            </a:r>
            <a:r>
              <a:rPr lang="en-US" sz="3200" dirty="0" err="1" smtClean="0"/>
              <a:t>Tinggi</a:t>
            </a:r>
            <a:endParaRPr lang="en-US" sz="3200" dirty="0" smtClean="0"/>
          </a:p>
          <a:p>
            <a:r>
              <a:rPr lang="en-US" sz="3200" dirty="0" smtClean="0"/>
              <a:t>K = </a:t>
            </a:r>
            <a:r>
              <a:rPr lang="en-US" sz="3200" dirty="0" err="1" smtClean="0"/>
              <a:t>Keliling</a:t>
            </a:r>
            <a:endParaRPr lang="en-US" sz="3200" dirty="0"/>
          </a:p>
        </p:txBody>
      </p:sp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8" name="Picture 2" descr="C:\Documents and Settings\mualim\Desktop\lecte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Putar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Lipat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 smtClean="0"/>
              <a:t>		</a:t>
            </a:r>
            <a:r>
              <a:rPr lang="en-US" sz="2800" dirty="0" err="1" smtClean="0"/>
              <a:t>Trapesium</a:t>
            </a:r>
            <a:r>
              <a:rPr lang="en-US" sz="2800" dirty="0" smtClean="0"/>
              <a:t> </a:t>
            </a:r>
            <a:r>
              <a:rPr lang="en-US" sz="2800" dirty="0" err="1" smtClean="0"/>
              <a:t>siku-siku</a:t>
            </a:r>
            <a:r>
              <a:rPr lang="en-US" sz="2800" dirty="0" smtClean="0"/>
              <a:t> </a:t>
            </a:r>
            <a:r>
              <a:rPr lang="en-US" sz="2800" dirty="0" err="1" smtClean="0"/>
              <a:t>memiliki</a:t>
            </a:r>
            <a:r>
              <a:rPr lang="en-US" sz="2800" dirty="0" smtClean="0"/>
              <a:t> 1 </a:t>
            </a:r>
            <a:r>
              <a:rPr lang="en-US" sz="2800" dirty="0" err="1" smtClean="0"/>
              <a:t>simetri</a:t>
            </a:r>
            <a:r>
              <a:rPr lang="en-US" sz="2800" dirty="0" smtClean="0"/>
              <a:t> </a:t>
            </a:r>
            <a:r>
              <a:rPr lang="en-US" sz="2800" dirty="0" err="1" smtClean="0"/>
              <a:t>putar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memiliki</a:t>
            </a:r>
            <a:r>
              <a:rPr lang="en-US" sz="2800" dirty="0" smtClean="0"/>
              <a:t> </a:t>
            </a:r>
            <a:r>
              <a:rPr lang="en-US" sz="2800" dirty="0" err="1" smtClean="0"/>
              <a:t>simetri</a:t>
            </a:r>
            <a:r>
              <a:rPr lang="en-US" sz="2800" dirty="0" smtClean="0"/>
              <a:t> </a:t>
            </a:r>
            <a:r>
              <a:rPr lang="en-US" sz="2800" dirty="0" err="1" smtClean="0"/>
              <a:t>lipat</a:t>
            </a:r>
            <a:r>
              <a:rPr lang="en-US" sz="2800" dirty="0" smtClean="0"/>
              <a:t>. </a:t>
            </a:r>
            <a:r>
              <a:rPr lang="en-US" sz="2800" dirty="0" err="1" smtClean="0"/>
              <a:t>Oleh</a:t>
            </a:r>
            <a:r>
              <a:rPr lang="en-US" sz="2800" dirty="0" smtClean="0"/>
              <a:t> </a:t>
            </a:r>
            <a:r>
              <a:rPr lang="en-US" sz="2800" dirty="0" err="1" smtClean="0"/>
              <a:t>karena</a:t>
            </a:r>
            <a:r>
              <a:rPr lang="en-US" sz="2800" dirty="0" smtClean="0"/>
              <a:t> </a:t>
            </a:r>
            <a:r>
              <a:rPr lang="en-US" sz="2800" dirty="0" err="1" smtClean="0"/>
              <a:t>itu</a:t>
            </a:r>
            <a:r>
              <a:rPr lang="en-US" sz="2800" dirty="0" smtClean="0"/>
              <a:t>, </a:t>
            </a:r>
            <a:r>
              <a:rPr lang="en-US" sz="2800" dirty="0" err="1" smtClean="0"/>
              <a:t>trapesium</a:t>
            </a:r>
            <a:r>
              <a:rPr lang="en-US" sz="2800" dirty="0" smtClean="0"/>
              <a:t> </a:t>
            </a:r>
            <a:r>
              <a:rPr lang="en-US" sz="2800" dirty="0" err="1" smtClean="0"/>
              <a:t>siku-siku</a:t>
            </a:r>
            <a:r>
              <a:rPr lang="en-US" sz="2800" dirty="0" smtClean="0"/>
              <a:t> </a:t>
            </a:r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menempati</a:t>
            </a:r>
            <a:r>
              <a:rPr lang="en-US" sz="2800" dirty="0" smtClean="0"/>
              <a:t> </a:t>
            </a:r>
            <a:r>
              <a:rPr lang="en-US" sz="2800" dirty="0" err="1" smtClean="0"/>
              <a:t>kembali</a:t>
            </a:r>
            <a:r>
              <a:rPr lang="en-US" sz="2800" dirty="0" smtClean="0"/>
              <a:t> </a:t>
            </a:r>
            <a:r>
              <a:rPr lang="en-US" sz="2800" dirty="0" err="1" smtClean="0"/>
              <a:t>bingkainya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1 </a:t>
            </a:r>
            <a:r>
              <a:rPr lang="en-US" sz="2800" dirty="0" err="1" smtClean="0"/>
              <a:t>cara</a:t>
            </a:r>
            <a:endParaRPr lang="en-US" sz="2800" dirty="0"/>
          </a:p>
        </p:txBody>
      </p:sp>
      <p:sp>
        <p:nvSpPr>
          <p:cNvPr id="7" name="Action Button: Custom 6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5" name="Picture 2" descr="C:\Documents and Settings\mualim\Desktop\lect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1470025"/>
          </a:xfrm>
        </p:spPr>
        <p:txBody>
          <a:bodyPr>
            <a:normAutofit/>
          </a:bodyPr>
          <a:lstStyle/>
          <a:p>
            <a:pPr lvl="0" algn="ctr"/>
            <a:r>
              <a:rPr lang="en-US" dirty="0" err="1" smtClean="0"/>
              <a:t>Jajar</a:t>
            </a:r>
            <a:r>
              <a:rPr lang="en-US" dirty="0" smtClean="0"/>
              <a:t> </a:t>
            </a:r>
            <a:r>
              <a:rPr lang="en-US" dirty="0" err="1" smtClean="0"/>
              <a:t>Genjang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81000" y="1828800"/>
            <a:ext cx="8458200" cy="4724400"/>
          </a:xfrm>
        </p:spPr>
        <p:txBody>
          <a:bodyPr/>
          <a:lstStyle/>
          <a:p>
            <a:pPr algn="just"/>
            <a:r>
              <a:rPr lang="en-US" dirty="0" smtClean="0"/>
              <a:t>	</a:t>
            </a:r>
            <a:r>
              <a:rPr lang="en-US" dirty="0" err="1" smtClean="0"/>
              <a:t>Jajar</a:t>
            </a:r>
            <a:r>
              <a:rPr lang="en-US" dirty="0" smtClean="0"/>
              <a:t> </a:t>
            </a:r>
            <a:r>
              <a:rPr lang="en-US" dirty="0" err="1" smtClean="0"/>
              <a:t>Genjang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bangun</a:t>
            </a:r>
            <a:r>
              <a:rPr lang="en-US" dirty="0" smtClean="0"/>
              <a:t> yang </a:t>
            </a:r>
            <a:r>
              <a:rPr lang="en-US" dirty="0" err="1" smtClean="0"/>
              <a:t>dibentuk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segitiga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banyangannya</a:t>
            </a:r>
            <a:r>
              <a:rPr lang="en-US" dirty="0" smtClean="0"/>
              <a:t> yang </a:t>
            </a:r>
            <a:r>
              <a:rPr lang="en-US" dirty="0" err="1" smtClean="0"/>
              <a:t>diputar</a:t>
            </a:r>
            <a:r>
              <a:rPr lang="en-US" dirty="0" smtClean="0"/>
              <a:t> </a:t>
            </a:r>
            <a:r>
              <a:rPr lang="en-US" dirty="0" err="1" smtClean="0"/>
              <a:t>setengah</a:t>
            </a:r>
            <a:r>
              <a:rPr lang="en-US" dirty="0" smtClean="0"/>
              <a:t> </a:t>
            </a:r>
            <a:r>
              <a:rPr lang="en-US" dirty="0" err="1" smtClean="0"/>
              <a:t>putaran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7" name="Picture 2" descr="C:\Documents and Settings\mualim\Desktop\happ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algn="ctr"/>
            <a:r>
              <a:rPr lang="en-US" dirty="0" err="1" smtClean="0"/>
              <a:t>Sifat-Sifat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257800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en-US" dirty="0" err="1" smtClean="0"/>
              <a:t>Sisi</a:t>
            </a:r>
            <a:r>
              <a:rPr lang="en-US" dirty="0" smtClean="0"/>
              <a:t> yang </a:t>
            </a:r>
            <a:r>
              <a:rPr lang="en-US" dirty="0" err="1" smtClean="0"/>
              <a:t>berhadapan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sejajar</a:t>
            </a:r>
            <a:endParaRPr lang="en-US" dirty="0" smtClean="0"/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/>
              <a:t>Sudut</a:t>
            </a:r>
            <a:r>
              <a:rPr lang="en-US" dirty="0" smtClean="0"/>
              <a:t> yang </a:t>
            </a:r>
            <a:r>
              <a:rPr lang="en-US" dirty="0" err="1" smtClean="0"/>
              <a:t>berhadapan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endParaRPr lang="en-US" dirty="0" smtClean="0"/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pasangan</a:t>
            </a:r>
            <a:r>
              <a:rPr lang="en-US" dirty="0" smtClean="0"/>
              <a:t> </a:t>
            </a:r>
            <a:r>
              <a:rPr lang="en-US" dirty="0" err="1" smtClean="0"/>
              <a:t>sudut</a:t>
            </a:r>
            <a:r>
              <a:rPr lang="en-US" dirty="0" smtClean="0"/>
              <a:t> yang </a:t>
            </a:r>
            <a:r>
              <a:rPr lang="en-US" dirty="0" err="1" smtClean="0"/>
              <a:t>berdekatan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180</a:t>
            </a:r>
            <a:r>
              <a:rPr lang="en-US" baseline="30000" dirty="0" smtClean="0"/>
              <a:t>o</a:t>
            </a:r>
            <a:endParaRPr lang="en-US" dirty="0"/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8194" name="Picture 2" descr="C:\Documents and Settings\mualim\Desktop\happ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algn="ctr"/>
            <a:r>
              <a:rPr lang="en-US" dirty="0" err="1" smtClean="0"/>
              <a:t>Rumus-Rumus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105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Luas</a:t>
            </a:r>
            <a:r>
              <a:rPr lang="en-US" dirty="0" smtClean="0"/>
              <a:t> : ½ . (A . T)			</a:t>
            </a:r>
            <a:r>
              <a:rPr lang="en-US" dirty="0" err="1" smtClean="0"/>
              <a:t>Keliling</a:t>
            </a:r>
            <a:r>
              <a:rPr lang="en-US" dirty="0" smtClean="0"/>
              <a:t> : (AB + CD)+(AC + BD)</a:t>
            </a:r>
          </a:p>
          <a:p>
            <a:pPr>
              <a:buNone/>
            </a:pPr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: 				</a:t>
            </a:r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L= ½ . (A . T)				K= (AB + CD)+(AC + BD)</a:t>
            </a:r>
          </a:p>
          <a:p>
            <a:pPr>
              <a:buNone/>
            </a:pPr>
            <a:r>
              <a:rPr lang="en-US" dirty="0" smtClean="0"/>
              <a:t>L= ½ . (8 . 6)				K= (8cm + 8cm)+(7cm + 7cm)</a:t>
            </a:r>
          </a:p>
          <a:p>
            <a:pPr>
              <a:buNone/>
            </a:pPr>
            <a:r>
              <a:rPr lang="en-US" dirty="0" smtClean="0"/>
              <a:t>L= ½ . 48				K= 16cm + 14cm</a:t>
            </a:r>
          </a:p>
          <a:p>
            <a:pPr>
              <a:buNone/>
            </a:pPr>
            <a:r>
              <a:rPr lang="en-US" dirty="0" smtClean="0"/>
              <a:t>L= 24cm²				K= 30cm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524000"/>
            <a:ext cx="4876800" cy="260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010400" y="1455003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= Alas</a:t>
            </a:r>
          </a:p>
          <a:p>
            <a:r>
              <a:rPr lang="en-US" sz="2400" dirty="0" smtClean="0"/>
              <a:t>T = </a:t>
            </a:r>
            <a:r>
              <a:rPr lang="en-US" sz="2400" dirty="0" err="1" smtClean="0"/>
              <a:t>Tinggi</a:t>
            </a:r>
            <a:endParaRPr lang="en-US" sz="2400" dirty="0"/>
          </a:p>
        </p:txBody>
      </p:sp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8" name="Picture 2" descr="C:\Documents and Settings\mualim\Desktop\happ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algn="ctr"/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Putar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Lipat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763000" cy="4953000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		</a:t>
            </a:r>
            <a:r>
              <a:rPr lang="en-US" dirty="0" err="1" smtClean="0"/>
              <a:t>Jajar</a:t>
            </a:r>
            <a:r>
              <a:rPr lang="en-US" dirty="0" smtClean="0"/>
              <a:t> </a:t>
            </a:r>
            <a:r>
              <a:rPr lang="en-US" dirty="0" err="1" smtClean="0"/>
              <a:t>genjang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1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putar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diputar</a:t>
            </a:r>
            <a:r>
              <a:rPr lang="en-US" dirty="0" smtClean="0"/>
              <a:t> 360</a:t>
            </a:r>
            <a:r>
              <a:rPr lang="en-US" baseline="30000" dirty="0" smtClean="0"/>
              <a:t> o</a:t>
            </a:r>
            <a:r>
              <a:rPr lang="en-US" dirty="0" smtClean="0"/>
              <a:t>.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,  </a:t>
            </a:r>
            <a:r>
              <a:rPr lang="en-US" dirty="0" err="1" smtClean="0"/>
              <a:t>jajar</a:t>
            </a:r>
            <a:r>
              <a:rPr lang="en-US" dirty="0" smtClean="0"/>
              <a:t> </a:t>
            </a:r>
            <a:r>
              <a:rPr lang="en-US" dirty="0" err="1" smtClean="0"/>
              <a:t>genjang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menempati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bingkainya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1 </a:t>
            </a:r>
            <a:r>
              <a:rPr lang="en-US" dirty="0" err="1" smtClean="0"/>
              <a:t>cara</a:t>
            </a:r>
            <a:endParaRPr lang="en-US" dirty="0"/>
          </a:p>
        </p:txBody>
      </p:sp>
      <p:sp>
        <p:nvSpPr>
          <p:cNvPr id="7" name="Action Button: Custom 6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5" name="Picture 2" descr="C:\Documents and Settings\mualim\Desktop\happ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838200"/>
            <a:ext cx="9144000" cy="914400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Persegi</a:t>
            </a:r>
            <a:r>
              <a:rPr lang="en-US" dirty="0" smtClean="0"/>
              <a:t> (</a:t>
            </a:r>
            <a:r>
              <a:rPr lang="en-US" dirty="0" err="1" smtClean="0"/>
              <a:t>Bujur</a:t>
            </a:r>
            <a:r>
              <a:rPr lang="en-US" dirty="0" smtClean="0"/>
              <a:t> </a:t>
            </a:r>
            <a:r>
              <a:rPr lang="en-US" dirty="0" err="1" smtClean="0"/>
              <a:t>Sangkar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458200" cy="5334000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Persegi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adalah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bangun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datar</a:t>
            </a:r>
            <a:r>
              <a:rPr lang="en-US" dirty="0" smtClean="0">
                <a:solidFill>
                  <a:schemeClr val="tx1"/>
                </a:solidFill>
              </a:rPr>
              <a:t> </a:t>
            </a:r>
            <a:r>
              <a:rPr lang="en-US" dirty="0" err="1" smtClean="0">
                <a:solidFill>
                  <a:schemeClr val="tx1"/>
                </a:solidFill>
              </a:rPr>
              <a:t>dua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dimensi</a:t>
            </a:r>
            <a:r>
              <a:rPr lang="en-US" dirty="0" smtClean="0">
                <a:solidFill>
                  <a:schemeClr val="tx1"/>
                </a:solidFill>
              </a:rPr>
              <a:t> yang </a:t>
            </a:r>
            <a:r>
              <a:rPr lang="en-US" dirty="0" err="1" smtClean="0">
                <a:solidFill>
                  <a:schemeClr val="tx1"/>
                </a:solidFill>
              </a:rPr>
              <a:t>dibentuk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oleh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empat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buah</a:t>
            </a:r>
            <a:r>
              <a:rPr lang="en-US" dirty="0" smtClean="0">
                <a:solidFill>
                  <a:schemeClr val="tx1"/>
                </a:solidFill>
              </a:rPr>
              <a:t> </a:t>
            </a:r>
            <a:r>
              <a:rPr lang="en-US" dirty="0" err="1" smtClean="0">
                <a:solidFill>
                  <a:schemeClr val="tx1"/>
                </a:solidFill>
              </a:rPr>
              <a:t>rusuk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sama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panjang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memiliki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empat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buah</a:t>
            </a:r>
            <a:r>
              <a:rPr lang="en-US" dirty="0" smtClean="0">
                <a:solidFill>
                  <a:schemeClr val="tx1"/>
                </a:solidFill>
              </a:rPr>
              <a:t> </a:t>
            </a:r>
            <a:r>
              <a:rPr lang="en-US" dirty="0" err="1" smtClean="0">
                <a:solidFill>
                  <a:schemeClr val="tx1"/>
                </a:solidFill>
              </a:rPr>
              <a:t>sudut</a:t>
            </a:r>
            <a:r>
              <a:rPr lang="en-US" dirty="0" smtClean="0">
                <a:solidFill>
                  <a:schemeClr val="tx1"/>
                </a:solidFill>
              </a:rPr>
              <a:t> yang </a:t>
            </a:r>
            <a:r>
              <a:rPr lang="en-US" dirty="0" err="1" smtClean="0">
                <a:solidFill>
                  <a:schemeClr val="tx1"/>
                </a:solidFill>
              </a:rPr>
              <a:t>semua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sudutnya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adalah</a:t>
            </a:r>
            <a:r>
              <a:rPr lang="en-US" dirty="0" smtClean="0">
                <a:solidFill>
                  <a:schemeClr val="tx1"/>
                </a:solidFill>
              </a:rPr>
              <a:t> </a:t>
            </a:r>
            <a:r>
              <a:rPr lang="en-US" dirty="0" err="1" smtClean="0">
                <a:solidFill>
                  <a:schemeClr val="tx1"/>
                </a:solidFill>
              </a:rPr>
              <a:t>sudut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siku-siku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7" name="Picture 2" descr="C:\Documents and Settings\mualim\Desktop\rpol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/>
          </a:bodyPr>
          <a:lstStyle/>
          <a:p>
            <a:pPr algn="ctr"/>
            <a:r>
              <a:rPr lang="en-US" sz="5400" dirty="0" err="1" smtClean="0"/>
              <a:t>Sifat-Sifat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495300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dirty="0" err="1" smtClean="0"/>
              <a:t>Keempat</a:t>
            </a:r>
            <a:r>
              <a:rPr lang="en-US" dirty="0" smtClean="0"/>
              <a:t> </a:t>
            </a:r>
            <a:r>
              <a:rPr lang="en-US" dirty="0" err="1" smtClean="0"/>
              <a:t>sisi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sisi</a:t>
            </a:r>
            <a:r>
              <a:rPr lang="en-US" dirty="0" smtClean="0"/>
              <a:t> yang </a:t>
            </a:r>
            <a:r>
              <a:rPr lang="en-US" dirty="0" err="1" smtClean="0"/>
              <a:t>berhadapan</a:t>
            </a:r>
            <a:r>
              <a:rPr lang="en-US" dirty="0" smtClean="0"/>
              <a:t> </a:t>
            </a:r>
            <a:r>
              <a:rPr lang="en-US" dirty="0" err="1" smtClean="0"/>
              <a:t>sejajar</a:t>
            </a:r>
            <a:r>
              <a:rPr lang="en-US" dirty="0" smtClean="0"/>
              <a:t>.</a:t>
            </a:r>
          </a:p>
          <a:p>
            <a:pPr algn="just">
              <a:buFont typeface="Courier New" pitchFamily="49" charset="0"/>
              <a:buChar char="o"/>
            </a:pPr>
            <a:endParaRPr lang="en-US" dirty="0" smtClean="0"/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diagonalnya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endParaRPr lang="en-US" dirty="0" smtClean="0"/>
          </a:p>
          <a:p>
            <a:pPr algn="just">
              <a:buFont typeface="Courier New" pitchFamily="49" charset="0"/>
              <a:buChar char="o"/>
            </a:pPr>
            <a:endParaRPr lang="en-US" dirty="0" smtClean="0"/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diagonalnya</a:t>
            </a:r>
            <a:r>
              <a:rPr lang="en-US" dirty="0" smtClean="0"/>
              <a:t> </a:t>
            </a:r>
            <a:r>
              <a:rPr lang="en-US" dirty="0" err="1" smtClean="0"/>
              <a:t>berpotongan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membagi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endParaRPr lang="en-US" dirty="0" smtClean="0"/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diagonalnya</a:t>
            </a:r>
            <a:r>
              <a:rPr lang="en-US" dirty="0" smtClean="0"/>
              <a:t> </a:t>
            </a:r>
            <a:r>
              <a:rPr lang="en-US" dirty="0" err="1" smtClean="0"/>
              <a:t>berpotongan</a:t>
            </a:r>
            <a:r>
              <a:rPr lang="en-US" dirty="0" smtClean="0"/>
              <a:t> </a:t>
            </a:r>
            <a:r>
              <a:rPr lang="en-US" dirty="0" err="1" smtClean="0"/>
              <a:t>membentuk</a:t>
            </a:r>
            <a:r>
              <a:rPr lang="en-US" dirty="0" smtClean="0"/>
              <a:t> </a:t>
            </a:r>
            <a:r>
              <a:rPr lang="en-US" dirty="0" err="1" smtClean="0"/>
              <a:t>sudut</a:t>
            </a:r>
            <a:r>
              <a:rPr lang="en-US" dirty="0" smtClean="0"/>
              <a:t> </a:t>
            </a:r>
            <a:r>
              <a:rPr lang="en-US" dirty="0" err="1" smtClean="0"/>
              <a:t>siku-siku</a:t>
            </a:r>
            <a:endParaRPr lang="en-US" dirty="0" smtClean="0"/>
          </a:p>
          <a:p>
            <a:pPr algn="just">
              <a:buFont typeface="Courier New" pitchFamily="49" charset="0"/>
              <a:buChar char="o"/>
            </a:pPr>
            <a:endParaRPr lang="en-US" dirty="0" smtClean="0"/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/>
              <a:t>Sudut-sudutnya</a:t>
            </a:r>
            <a:r>
              <a:rPr lang="en-US" dirty="0" smtClean="0"/>
              <a:t> </a:t>
            </a:r>
            <a:r>
              <a:rPr lang="en-US" dirty="0" err="1" smtClean="0"/>
              <a:t>dibagi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diagonal-</a:t>
            </a:r>
            <a:r>
              <a:rPr lang="en-US" dirty="0" err="1" smtClean="0"/>
              <a:t>diagonalnya</a:t>
            </a:r>
            <a:endParaRPr lang="en-US" dirty="0"/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6" name="Picture 2" descr="C:\Documents and Settings\mualim\Desktop\rpol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/>
          <a:lstStyle/>
          <a:p>
            <a:pPr algn="ctr"/>
            <a:r>
              <a:rPr lang="en-US" dirty="0" err="1" smtClean="0"/>
              <a:t>Rumus-Rumus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Luas</a:t>
            </a:r>
            <a:r>
              <a:rPr lang="en-US" dirty="0" smtClean="0"/>
              <a:t> : S . S				</a:t>
            </a:r>
            <a:r>
              <a:rPr lang="en-US" dirty="0" err="1" smtClean="0"/>
              <a:t>Keliling</a:t>
            </a:r>
            <a:r>
              <a:rPr lang="en-US" dirty="0" smtClean="0"/>
              <a:t> : S . 4</a:t>
            </a:r>
          </a:p>
          <a:p>
            <a:pPr>
              <a:buNone/>
            </a:pPr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:			K= S . 4</a:t>
            </a:r>
          </a:p>
          <a:p>
            <a:pPr>
              <a:buNone/>
            </a:pPr>
            <a:r>
              <a:rPr lang="en-US" dirty="0" smtClean="0"/>
              <a:t>L= S . S				K= 9cm . 4</a:t>
            </a:r>
          </a:p>
          <a:p>
            <a:pPr>
              <a:buNone/>
            </a:pPr>
            <a:r>
              <a:rPr lang="en-US" dirty="0" smtClean="0"/>
              <a:t>L= 9cm . 9cm			K= 36cm</a:t>
            </a:r>
          </a:p>
          <a:p>
            <a:pPr>
              <a:buNone/>
            </a:pPr>
            <a:r>
              <a:rPr lang="en-US" dirty="0" smtClean="0"/>
              <a:t>L= 81cm²				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447800"/>
            <a:ext cx="24479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943600" y="14478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 = </a:t>
            </a:r>
            <a:r>
              <a:rPr lang="en-US" sz="3200" dirty="0" err="1" smtClean="0"/>
              <a:t>Sisi</a:t>
            </a:r>
            <a:endParaRPr lang="en-US" sz="3200" dirty="0"/>
          </a:p>
        </p:txBody>
      </p:sp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8" name="Picture 2" descr="C:\Documents and Settings\mualim\Desktop\rpoll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Menu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err="1" smtClean="0"/>
              <a:t>Silakan</a:t>
            </a:r>
            <a:r>
              <a:rPr lang="en-US" dirty="0" smtClean="0"/>
              <a:t>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mau</a:t>
            </a:r>
            <a:r>
              <a:rPr lang="en-US" dirty="0" smtClean="0"/>
              <a:t> yang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dulu</a:t>
            </a:r>
            <a:r>
              <a:rPr lang="en-US" dirty="0" smtClean="0"/>
              <a:t> :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228600" y="2209800"/>
          <a:ext cx="8666163" cy="39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Action Button: Forward or Next 7">
            <a:hlinkClick r:id="rId7" action="ppaction://hlinksldjump" highlightClick="1"/>
          </p:cNvPr>
          <p:cNvSpPr/>
          <p:nvPr/>
        </p:nvSpPr>
        <p:spPr>
          <a:xfrm>
            <a:off x="8077200" y="3276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rId8" action="ppaction://hlinksldjump" highlightClick="1"/>
          </p:cNvPr>
          <p:cNvSpPr/>
          <p:nvPr/>
        </p:nvSpPr>
        <p:spPr>
          <a:xfrm>
            <a:off x="8077200" y="4038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rId9" action="ppaction://hlinksldjump" highlightClick="1"/>
          </p:cNvPr>
          <p:cNvSpPr/>
          <p:nvPr/>
        </p:nvSpPr>
        <p:spPr>
          <a:xfrm>
            <a:off x="8077200" y="4800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ction Button: Forward or Next 10">
            <a:hlinkClick r:id="rId10" action="ppaction://hlinksldjump" highlightClick="1"/>
          </p:cNvPr>
          <p:cNvSpPr/>
          <p:nvPr/>
        </p:nvSpPr>
        <p:spPr>
          <a:xfrm>
            <a:off x="8077200" y="5562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8077200" y="2514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Custom 11">
            <a:hlinkClick r:id="" action="ppaction://hlinkshowjump?jump=previousslide" highlightClick="1"/>
          </p:cNvPr>
          <p:cNvSpPr/>
          <p:nvPr/>
        </p:nvSpPr>
        <p:spPr>
          <a:xfrm>
            <a:off x="7162800" y="6324600"/>
            <a:ext cx="1752600" cy="381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Keluar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5" name="Action Button: Custom 14">
            <a:hlinkClick r:id="rId11" action="ppaction://hlinksldjump" highlightClick="1"/>
          </p:cNvPr>
          <p:cNvSpPr/>
          <p:nvPr/>
        </p:nvSpPr>
        <p:spPr>
          <a:xfrm>
            <a:off x="228600" y="6324600"/>
            <a:ext cx="1752600" cy="381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Tentang</a:t>
            </a:r>
            <a:endParaRPr lang="en-US" dirty="0"/>
          </a:p>
        </p:txBody>
      </p:sp>
      <p:pic>
        <p:nvPicPr>
          <p:cNvPr id="1026" name="Picture 2" descr="C:\Documents and Settings\mualim\Desktop\swing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19100" y="49530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algn="ctr"/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Putar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Lipat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839200" cy="5181600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		</a:t>
            </a:r>
            <a:r>
              <a:rPr lang="en-US" dirty="0" err="1" smtClean="0"/>
              <a:t>Persegi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4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putar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4 </a:t>
            </a:r>
            <a:r>
              <a:rPr lang="en-US" dirty="0" err="1" smtClean="0"/>
              <a:t>simetri</a:t>
            </a:r>
            <a:r>
              <a:rPr lang="en-US" dirty="0" smtClean="0"/>
              <a:t> </a:t>
            </a:r>
            <a:r>
              <a:rPr lang="en-US" dirty="0" err="1" smtClean="0"/>
              <a:t>lipat</a:t>
            </a:r>
            <a:r>
              <a:rPr lang="en-US" dirty="0" smtClean="0"/>
              <a:t>.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, </a:t>
            </a:r>
            <a:r>
              <a:rPr lang="en-US" dirty="0" err="1" smtClean="0"/>
              <a:t>persegi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menempati</a:t>
            </a:r>
            <a:r>
              <a:rPr lang="en-US" dirty="0" smtClean="0"/>
              <a:t> </a:t>
            </a:r>
            <a:r>
              <a:rPr lang="en-US" dirty="0" err="1" smtClean="0"/>
              <a:t>bingkainya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8 </a:t>
            </a:r>
            <a:r>
              <a:rPr lang="en-US" dirty="0" err="1" smtClean="0"/>
              <a:t>cara</a:t>
            </a:r>
            <a:endParaRPr lang="en-US" dirty="0"/>
          </a:p>
        </p:txBody>
      </p:sp>
      <p:sp>
        <p:nvSpPr>
          <p:cNvPr id="7" name="Action Button: Custom 6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5" name="Picture 2" descr="C:\Documents and Settings\mualim\Desktop\rpol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600075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Penyusun</a:t>
            </a:r>
            <a:endParaRPr lang="en-US" dirty="0"/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7162800" y="6324600"/>
            <a:ext cx="1752600" cy="381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058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/>
              <a:t>Nama</a:t>
            </a:r>
            <a:r>
              <a:rPr lang="en-US" dirty="0" smtClean="0"/>
              <a:t>		: </a:t>
            </a:r>
            <a:r>
              <a:rPr lang="en-US" dirty="0" err="1" smtClean="0"/>
              <a:t>Mualim</a:t>
            </a:r>
            <a:r>
              <a:rPr lang="en-US" dirty="0" smtClean="0"/>
              <a:t> Al-</a:t>
            </a:r>
            <a:r>
              <a:rPr lang="en-US" dirty="0" err="1" smtClean="0"/>
              <a:t>Rasyid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Kelas</a:t>
            </a:r>
            <a:r>
              <a:rPr lang="en-US" dirty="0" smtClean="0"/>
              <a:t>		: IX-E</a:t>
            </a:r>
          </a:p>
          <a:p>
            <a:pPr>
              <a:buNone/>
            </a:pPr>
            <a:r>
              <a:rPr lang="en-US" dirty="0" smtClean="0"/>
              <a:t>No. </a:t>
            </a:r>
            <a:r>
              <a:rPr lang="en-US" dirty="0" err="1" smtClean="0"/>
              <a:t>Absen</a:t>
            </a:r>
            <a:r>
              <a:rPr lang="en-US" dirty="0" smtClean="0"/>
              <a:t>	: 25</a:t>
            </a:r>
          </a:p>
          <a:p>
            <a:pPr>
              <a:buNone/>
            </a:pPr>
            <a:r>
              <a:rPr lang="en-US" dirty="0" smtClean="0"/>
              <a:t>Email		: mokun97@rocketmail.com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/>
              <a:t>Bandung, 09 </a:t>
            </a:r>
            <a:r>
              <a:rPr lang="en-US" sz="2000" dirty="0" err="1" smtClean="0"/>
              <a:t>Desember</a:t>
            </a:r>
            <a:r>
              <a:rPr lang="en-US" sz="2000" dirty="0" smtClean="0"/>
              <a:t> 2012</a:t>
            </a:r>
            <a:endParaRPr lang="en-US" sz="2000" dirty="0"/>
          </a:p>
        </p:txBody>
      </p:sp>
      <p:pic>
        <p:nvPicPr>
          <p:cNvPr id="5122" name="Picture 2" descr="C:\Documents and Settings\mualim\Desktop\baloon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762000"/>
            <a:ext cx="476250" cy="4762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xit" presetSubtype="0" repeatCount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8" presetClass="exit" presetSubtype="0" repeatCount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8" presetClass="exit" presetSubtype="0" repeatCount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8" presetClass="exit" presetSubtype="0" repeatCount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8" presetClass="exit" presetSubtype="0" repeatCount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8" presetClass="exit" presetSubtype="0" repeatCount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5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838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 dirty="0" err="1" smtClean="0">
                <a:solidFill>
                  <a:schemeClr val="bg1"/>
                </a:solidFill>
                <a:latin typeface="+mj-lt"/>
              </a:rPr>
              <a:t>Terimakasih</a:t>
            </a:r>
            <a:r>
              <a:rPr lang="en-US" sz="6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6000" dirty="0" err="1" smtClean="0">
                <a:solidFill>
                  <a:schemeClr val="bg1"/>
                </a:solidFill>
                <a:latin typeface="+mj-lt"/>
              </a:rPr>
              <a:t>Sudah</a:t>
            </a:r>
            <a:r>
              <a:rPr lang="en-US" sz="6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6000" dirty="0" err="1" smtClean="0">
                <a:solidFill>
                  <a:schemeClr val="bg1"/>
                </a:solidFill>
                <a:latin typeface="+mj-lt"/>
              </a:rPr>
              <a:t>Membaca</a:t>
            </a:r>
            <a:r>
              <a:rPr lang="en-US" sz="60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6000" dirty="0" err="1" smtClean="0">
                <a:solidFill>
                  <a:schemeClr val="bg1"/>
                </a:solidFill>
                <a:latin typeface="+mj-lt"/>
              </a:rPr>
              <a:t>Selamat</a:t>
            </a:r>
            <a:r>
              <a:rPr lang="en-US" sz="6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6000" dirty="0" err="1" smtClean="0">
                <a:solidFill>
                  <a:schemeClr val="bg1"/>
                </a:solidFill>
                <a:latin typeface="+mj-lt"/>
              </a:rPr>
              <a:t>Tinggal</a:t>
            </a:r>
            <a:r>
              <a:rPr lang="en-US" sz="6000" dirty="0" smtClean="0">
                <a:solidFill>
                  <a:schemeClr val="bg1"/>
                </a:solidFill>
                <a:latin typeface="+mj-lt"/>
              </a:rPr>
              <a:t>!</a:t>
            </a:r>
            <a:endParaRPr lang="en-US" sz="6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50" name="Picture 2" descr="C:\Documents and Settings\mualim\Desktop\be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5029200"/>
            <a:ext cx="838200" cy="838200"/>
          </a:xfrm>
          <a:prstGeom prst="rect">
            <a:avLst/>
          </a:prstGeom>
          <a:noFill/>
        </p:spPr>
      </p:pic>
      <p:pic>
        <p:nvPicPr>
          <p:cNvPr id="4" name="Picture 2" descr="C:\Documents and Settings\mualim\Desktop\be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5029200"/>
            <a:ext cx="838200" cy="838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xit" presetSubtype="0" ac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Belah</a:t>
            </a:r>
            <a:r>
              <a:rPr lang="en-US" sz="4000" dirty="0" smtClean="0"/>
              <a:t> </a:t>
            </a:r>
            <a:r>
              <a:rPr lang="en-US" sz="4000" dirty="0" err="1" smtClean="0"/>
              <a:t>Ketupat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err="1" smtClean="0"/>
              <a:t>Silakan</a:t>
            </a:r>
            <a:r>
              <a:rPr lang="en-US" dirty="0" smtClean="0"/>
              <a:t>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mau</a:t>
            </a:r>
            <a:r>
              <a:rPr lang="en-US" dirty="0" smtClean="0"/>
              <a:t> yang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dulu</a:t>
            </a:r>
            <a:r>
              <a:rPr lang="en-US" dirty="0" smtClean="0"/>
              <a:t> :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228600" y="2209800"/>
          <a:ext cx="8666163" cy="39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ction Button: Forward or Next 7">
            <a:hlinkClick r:id="rId6" action="ppaction://hlinksldjump" highlightClick="1"/>
          </p:cNvPr>
          <p:cNvSpPr/>
          <p:nvPr/>
        </p:nvSpPr>
        <p:spPr>
          <a:xfrm>
            <a:off x="8077200" y="3276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rId7" action="ppaction://hlinksldjump" highlightClick="1"/>
          </p:cNvPr>
          <p:cNvSpPr/>
          <p:nvPr/>
        </p:nvSpPr>
        <p:spPr>
          <a:xfrm>
            <a:off x="8077200" y="4038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rId8" action="ppaction://hlinksldjump" highlightClick="1"/>
          </p:cNvPr>
          <p:cNvSpPr/>
          <p:nvPr/>
        </p:nvSpPr>
        <p:spPr>
          <a:xfrm>
            <a:off x="8077200" y="4800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ction Button: Forward or Next 12">
            <a:hlinkClick r:id="rId9" action="ppaction://hlinksldjump" highlightClick="1"/>
          </p:cNvPr>
          <p:cNvSpPr/>
          <p:nvPr/>
        </p:nvSpPr>
        <p:spPr>
          <a:xfrm>
            <a:off x="8077200" y="2514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Custom 11">
            <a:hlinkClick r:id="rId10" action="ppaction://hlinksldjump" highlightClick="1"/>
          </p:cNvPr>
          <p:cNvSpPr/>
          <p:nvPr/>
        </p:nvSpPr>
        <p:spPr>
          <a:xfrm>
            <a:off x="7162800" y="6324600"/>
            <a:ext cx="1752600" cy="381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Menu</a:t>
            </a:r>
            <a:endParaRPr lang="en-US" dirty="0"/>
          </a:p>
        </p:txBody>
      </p:sp>
      <p:pic>
        <p:nvPicPr>
          <p:cNvPr id="11" name="Picture 2" descr="C:\Documents and Settings\mualim\Desktop\swing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9100" y="495300"/>
            <a:ext cx="952500" cy="952500"/>
          </a:xfrm>
          <a:prstGeom prst="rect">
            <a:avLst/>
          </a:prstGeom>
          <a:noFill/>
        </p:spPr>
      </p:pic>
      <p:pic>
        <p:nvPicPr>
          <p:cNvPr id="14" name="Picture 3" descr="C:\Documents and Settings\mualim\Desktop\glasbl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77000" y="6096000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Jajar</a:t>
            </a:r>
            <a:r>
              <a:rPr lang="en-US" sz="4000" dirty="0" smtClean="0"/>
              <a:t> </a:t>
            </a:r>
            <a:r>
              <a:rPr lang="en-US" sz="4000" dirty="0" err="1" smtClean="0"/>
              <a:t>Genjang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err="1" smtClean="0"/>
              <a:t>Silakan</a:t>
            </a:r>
            <a:r>
              <a:rPr lang="en-US" dirty="0" smtClean="0"/>
              <a:t>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mau</a:t>
            </a:r>
            <a:r>
              <a:rPr lang="en-US" dirty="0" smtClean="0"/>
              <a:t> yang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dulu</a:t>
            </a:r>
            <a:r>
              <a:rPr lang="en-US" dirty="0" smtClean="0"/>
              <a:t> :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228600" y="2209800"/>
          <a:ext cx="8666163" cy="39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ction Button: Forward or Next 7">
            <a:hlinkClick r:id="rId6" action="ppaction://hlinksldjump" highlightClick="1"/>
          </p:cNvPr>
          <p:cNvSpPr/>
          <p:nvPr/>
        </p:nvSpPr>
        <p:spPr>
          <a:xfrm>
            <a:off x="8077200" y="3276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rId7" action="ppaction://hlinksldjump" highlightClick="1"/>
          </p:cNvPr>
          <p:cNvSpPr/>
          <p:nvPr/>
        </p:nvSpPr>
        <p:spPr>
          <a:xfrm>
            <a:off x="8077200" y="4038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rId8" action="ppaction://hlinksldjump" highlightClick="1"/>
          </p:cNvPr>
          <p:cNvSpPr/>
          <p:nvPr/>
        </p:nvSpPr>
        <p:spPr>
          <a:xfrm>
            <a:off x="8077200" y="4800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ction Button: Forward or Next 12">
            <a:hlinkClick r:id="rId9" action="ppaction://hlinksldjump" highlightClick="1"/>
          </p:cNvPr>
          <p:cNvSpPr/>
          <p:nvPr/>
        </p:nvSpPr>
        <p:spPr>
          <a:xfrm>
            <a:off x="8077200" y="2514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Custom 11">
            <a:hlinkClick r:id="rId10" action="ppaction://hlinksldjump" highlightClick="1"/>
          </p:cNvPr>
          <p:cNvSpPr/>
          <p:nvPr/>
        </p:nvSpPr>
        <p:spPr>
          <a:xfrm>
            <a:off x="7162800" y="6324600"/>
            <a:ext cx="1752600" cy="381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Menu</a:t>
            </a:r>
            <a:endParaRPr lang="en-US" dirty="0"/>
          </a:p>
        </p:txBody>
      </p:sp>
      <p:pic>
        <p:nvPicPr>
          <p:cNvPr id="11" name="Picture 2" descr="C:\Documents and Settings\mualim\Desktop\swing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9100" y="495300"/>
            <a:ext cx="952500" cy="952500"/>
          </a:xfrm>
          <a:prstGeom prst="rect">
            <a:avLst/>
          </a:prstGeom>
          <a:noFill/>
        </p:spPr>
      </p:pic>
      <p:pic>
        <p:nvPicPr>
          <p:cNvPr id="14" name="Picture 2" descr="C:\Documents and Settings\mualim\Desktop\happ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008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Persegi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err="1" smtClean="0"/>
              <a:t>Silakan</a:t>
            </a:r>
            <a:r>
              <a:rPr lang="en-US" dirty="0" smtClean="0"/>
              <a:t>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mau</a:t>
            </a:r>
            <a:r>
              <a:rPr lang="en-US" dirty="0" smtClean="0"/>
              <a:t> yang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dulu</a:t>
            </a:r>
            <a:r>
              <a:rPr lang="en-US" dirty="0" smtClean="0"/>
              <a:t> :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228600" y="2209800"/>
          <a:ext cx="8666163" cy="39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ction Button: Forward or Next 7">
            <a:hlinkClick r:id="rId6" action="ppaction://hlinksldjump" highlightClick="1"/>
          </p:cNvPr>
          <p:cNvSpPr/>
          <p:nvPr/>
        </p:nvSpPr>
        <p:spPr>
          <a:xfrm>
            <a:off x="8077200" y="3276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rId7" action="ppaction://hlinksldjump" highlightClick="1"/>
          </p:cNvPr>
          <p:cNvSpPr/>
          <p:nvPr/>
        </p:nvSpPr>
        <p:spPr>
          <a:xfrm>
            <a:off x="8077200" y="4038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rId8" action="ppaction://hlinksldjump" highlightClick="1"/>
          </p:cNvPr>
          <p:cNvSpPr/>
          <p:nvPr/>
        </p:nvSpPr>
        <p:spPr>
          <a:xfrm>
            <a:off x="8077200" y="4800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ction Button: Forward or Next 12">
            <a:hlinkClick r:id="rId9" action="ppaction://hlinksldjump" highlightClick="1"/>
          </p:cNvPr>
          <p:cNvSpPr/>
          <p:nvPr/>
        </p:nvSpPr>
        <p:spPr>
          <a:xfrm>
            <a:off x="8077200" y="2514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Custom 11">
            <a:hlinkClick r:id="rId10" action="ppaction://hlinksldjump" highlightClick="1"/>
          </p:cNvPr>
          <p:cNvSpPr/>
          <p:nvPr/>
        </p:nvSpPr>
        <p:spPr>
          <a:xfrm>
            <a:off x="7162800" y="6324600"/>
            <a:ext cx="1752600" cy="381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Menu</a:t>
            </a:r>
            <a:endParaRPr lang="en-US" dirty="0"/>
          </a:p>
        </p:txBody>
      </p:sp>
      <p:pic>
        <p:nvPicPr>
          <p:cNvPr id="11" name="Picture 2" descr="C:\Documents and Settings\mualim\Desktop\swing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9100" y="495300"/>
            <a:ext cx="952500" cy="952500"/>
          </a:xfrm>
          <a:prstGeom prst="rect">
            <a:avLst/>
          </a:prstGeom>
          <a:noFill/>
        </p:spPr>
      </p:pic>
      <p:pic>
        <p:nvPicPr>
          <p:cNvPr id="9218" name="Picture 2" descr="C:\Documents and Settings\mualim\Desktop\rpoll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008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304800"/>
            <a:ext cx="4704056" cy="7620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Segitiga</a:t>
            </a:r>
            <a:r>
              <a:rPr lang="en-US" sz="4000" dirty="0" smtClean="0"/>
              <a:t> </a:t>
            </a:r>
            <a:r>
              <a:rPr lang="en-US" sz="4000" dirty="0" err="1" smtClean="0"/>
              <a:t>Siku-Siku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err="1" smtClean="0"/>
              <a:t>Silakan</a:t>
            </a:r>
            <a:r>
              <a:rPr lang="en-US" dirty="0" smtClean="0"/>
              <a:t>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mau</a:t>
            </a:r>
            <a:r>
              <a:rPr lang="en-US" dirty="0" smtClean="0"/>
              <a:t> yang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dulu</a:t>
            </a:r>
            <a:r>
              <a:rPr lang="en-US" dirty="0" smtClean="0"/>
              <a:t> :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228600" y="2209800"/>
          <a:ext cx="8666163" cy="39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ction Button: Forward or Next 7">
            <a:hlinkClick r:id="rId6" action="ppaction://hlinksldjump" highlightClick="1"/>
          </p:cNvPr>
          <p:cNvSpPr/>
          <p:nvPr/>
        </p:nvSpPr>
        <p:spPr>
          <a:xfrm>
            <a:off x="8077200" y="3276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rId7" action="ppaction://hlinksldjump" highlightClick="1"/>
          </p:cNvPr>
          <p:cNvSpPr/>
          <p:nvPr/>
        </p:nvSpPr>
        <p:spPr>
          <a:xfrm>
            <a:off x="8077200" y="4038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rId8" action="ppaction://hlinksldjump" highlightClick="1"/>
          </p:cNvPr>
          <p:cNvSpPr/>
          <p:nvPr/>
        </p:nvSpPr>
        <p:spPr>
          <a:xfrm>
            <a:off x="8077200" y="4800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ction Button: Forward or Next 10">
            <a:hlinkClick r:id="rId9" action="ppaction://hlinksldjump" highlightClick="1"/>
          </p:cNvPr>
          <p:cNvSpPr/>
          <p:nvPr/>
        </p:nvSpPr>
        <p:spPr>
          <a:xfrm>
            <a:off x="8077200" y="5562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ction Button: Forward or Next 12">
            <a:hlinkClick r:id="rId10" action="ppaction://hlinksldjump" highlightClick="1"/>
          </p:cNvPr>
          <p:cNvSpPr/>
          <p:nvPr/>
        </p:nvSpPr>
        <p:spPr>
          <a:xfrm>
            <a:off x="8077200" y="2514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Custom 11">
            <a:hlinkClick r:id="rId11" action="ppaction://hlinksldjump" highlightClick="1"/>
          </p:cNvPr>
          <p:cNvSpPr/>
          <p:nvPr/>
        </p:nvSpPr>
        <p:spPr>
          <a:xfrm>
            <a:off x="7162800" y="6324600"/>
            <a:ext cx="1752600" cy="381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Menu</a:t>
            </a:r>
            <a:endParaRPr lang="en-US" dirty="0"/>
          </a:p>
        </p:txBody>
      </p:sp>
      <p:pic>
        <p:nvPicPr>
          <p:cNvPr id="14" name="Picture 2" descr="C:\Documents and Settings\mualim\Desktop\swing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19100" y="495300"/>
            <a:ext cx="952500" cy="952500"/>
          </a:xfrm>
          <a:prstGeom prst="rect">
            <a:avLst/>
          </a:prstGeom>
          <a:noFill/>
        </p:spPr>
      </p:pic>
      <p:pic>
        <p:nvPicPr>
          <p:cNvPr id="15" name="Picture 3" descr="C:\Documents and Settings\mualim\Desktop\stud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00800" y="6019800"/>
            <a:ext cx="685800" cy="685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304800"/>
            <a:ext cx="6151856" cy="7620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Trapesium</a:t>
            </a:r>
            <a:r>
              <a:rPr lang="en-US" sz="4000" dirty="0" smtClean="0"/>
              <a:t> </a:t>
            </a:r>
            <a:r>
              <a:rPr lang="en-US" sz="4000" dirty="0" err="1" smtClean="0"/>
              <a:t>Siku-Siku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err="1" smtClean="0"/>
              <a:t>Silakan</a:t>
            </a:r>
            <a:r>
              <a:rPr lang="en-US" dirty="0" smtClean="0"/>
              <a:t>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mau</a:t>
            </a:r>
            <a:r>
              <a:rPr lang="en-US" dirty="0" smtClean="0"/>
              <a:t> yang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dulu</a:t>
            </a:r>
            <a:r>
              <a:rPr lang="en-US" dirty="0" smtClean="0"/>
              <a:t> :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228600" y="2209800"/>
          <a:ext cx="8666163" cy="39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ction Button: Forward or Next 7">
            <a:hlinkClick r:id="rId6" action="ppaction://hlinksldjump" highlightClick="1"/>
          </p:cNvPr>
          <p:cNvSpPr/>
          <p:nvPr/>
        </p:nvSpPr>
        <p:spPr>
          <a:xfrm>
            <a:off x="8077200" y="3276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Forward or Next 8">
            <a:hlinkClick r:id="rId7" action="ppaction://hlinksldjump" highlightClick="1"/>
          </p:cNvPr>
          <p:cNvSpPr/>
          <p:nvPr/>
        </p:nvSpPr>
        <p:spPr>
          <a:xfrm>
            <a:off x="8077200" y="4038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Forward or Next 9">
            <a:hlinkClick r:id="rId8" action="ppaction://hlinksldjump" highlightClick="1"/>
          </p:cNvPr>
          <p:cNvSpPr/>
          <p:nvPr/>
        </p:nvSpPr>
        <p:spPr>
          <a:xfrm>
            <a:off x="8077200" y="4800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ction Button: Forward or Next 12">
            <a:hlinkClick r:id="rId9" action="ppaction://hlinksldjump" highlightClick="1"/>
          </p:cNvPr>
          <p:cNvSpPr/>
          <p:nvPr/>
        </p:nvSpPr>
        <p:spPr>
          <a:xfrm>
            <a:off x="8077200" y="2514600"/>
            <a:ext cx="8382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Custom 11">
            <a:hlinkClick r:id="rId10" action="ppaction://hlinksldjump" highlightClick="1"/>
          </p:cNvPr>
          <p:cNvSpPr/>
          <p:nvPr/>
        </p:nvSpPr>
        <p:spPr>
          <a:xfrm>
            <a:off x="7162800" y="6324600"/>
            <a:ext cx="1752600" cy="3810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Menu</a:t>
            </a:r>
            <a:endParaRPr lang="en-US" dirty="0"/>
          </a:p>
        </p:txBody>
      </p:sp>
      <p:pic>
        <p:nvPicPr>
          <p:cNvPr id="11" name="Picture 2" descr="C:\Documents and Settings\mualim\Desktop\swing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9100" y="495300"/>
            <a:ext cx="952500" cy="952500"/>
          </a:xfrm>
          <a:prstGeom prst="rect">
            <a:avLst/>
          </a:prstGeom>
          <a:noFill/>
        </p:spPr>
      </p:pic>
      <p:pic>
        <p:nvPicPr>
          <p:cNvPr id="7170" name="Picture 2" descr="C:\Documents and Settings\mualim\Desktop\lecte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77000" y="6019800"/>
            <a:ext cx="628650" cy="6286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152401"/>
            <a:ext cx="7848600" cy="990599"/>
          </a:xfrm>
        </p:spPr>
        <p:txBody>
          <a:bodyPr/>
          <a:lstStyle/>
          <a:p>
            <a:pPr algn="ctr"/>
            <a:r>
              <a:rPr lang="en-US" dirty="0" err="1" smtClean="0"/>
              <a:t>Pengertian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458200" cy="5181600"/>
          </a:xfrm>
        </p:spPr>
        <p:txBody>
          <a:bodyPr>
            <a:normAutofit/>
          </a:bodyPr>
          <a:lstStyle/>
          <a:p>
            <a:pPr algn="just"/>
            <a:r>
              <a:rPr lang="en-US" sz="3600" dirty="0" smtClean="0"/>
              <a:t>	</a:t>
            </a:r>
            <a:r>
              <a:rPr lang="en-US" sz="3600" dirty="0" err="1" smtClean="0"/>
              <a:t>Segitiga</a:t>
            </a:r>
            <a:r>
              <a:rPr lang="en-US" sz="3600" dirty="0" smtClean="0"/>
              <a:t> </a:t>
            </a:r>
            <a:r>
              <a:rPr lang="en-US" sz="3600" dirty="0" err="1" smtClean="0"/>
              <a:t>siku-siku</a:t>
            </a:r>
            <a:r>
              <a:rPr lang="en-US" sz="3600" dirty="0" smtClean="0"/>
              <a:t> </a:t>
            </a:r>
            <a:r>
              <a:rPr lang="en-US" sz="3600" dirty="0" err="1" smtClean="0"/>
              <a:t>adalah</a:t>
            </a:r>
            <a:r>
              <a:rPr lang="en-US" sz="3600" dirty="0" smtClean="0"/>
              <a:t> </a:t>
            </a:r>
            <a:r>
              <a:rPr lang="en-US" sz="3600" dirty="0" err="1" smtClean="0"/>
              <a:t>segitiga</a:t>
            </a:r>
            <a:r>
              <a:rPr lang="en-US" sz="3600" dirty="0" smtClean="0"/>
              <a:t> yang </a:t>
            </a:r>
            <a:r>
              <a:rPr lang="en-US" sz="3600" dirty="0" err="1" smtClean="0"/>
              <a:t>salah</a:t>
            </a:r>
            <a:r>
              <a:rPr lang="en-US" sz="3600" dirty="0" smtClean="0"/>
              <a:t> </a:t>
            </a:r>
            <a:r>
              <a:rPr lang="en-US" sz="3600" dirty="0" err="1" smtClean="0"/>
              <a:t>satu</a:t>
            </a:r>
            <a:r>
              <a:rPr lang="en-US" sz="3600" dirty="0" smtClean="0"/>
              <a:t> </a:t>
            </a:r>
            <a:r>
              <a:rPr lang="en-US" sz="3600" dirty="0" err="1" smtClean="0"/>
              <a:t>besar</a:t>
            </a:r>
            <a:r>
              <a:rPr lang="en-US" sz="3600" dirty="0" smtClean="0"/>
              <a:t> </a:t>
            </a:r>
            <a:r>
              <a:rPr lang="en-US" sz="3600" dirty="0" err="1" smtClean="0"/>
              <a:t>sudutnya</a:t>
            </a:r>
            <a:r>
              <a:rPr lang="en-US" sz="3600" dirty="0" smtClean="0"/>
              <a:t> </a:t>
            </a:r>
            <a:r>
              <a:rPr lang="en-US" sz="3600" dirty="0" err="1" smtClean="0"/>
              <a:t>sama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90</a:t>
            </a:r>
            <a:r>
              <a:rPr lang="en-US" sz="3600" baseline="30000" dirty="0" smtClean="0"/>
              <a:t>o</a:t>
            </a:r>
            <a:r>
              <a:rPr lang="en-US" sz="3600" dirty="0" smtClean="0"/>
              <a:t>. </a:t>
            </a:r>
            <a:r>
              <a:rPr lang="en-US" sz="3600" dirty="0" err="1" smtClean="0"/>
              <a:t>Sisi</a:t>
            </a:r>
            <a:r>
              <a:rPr lang="en-US" sz="3600" dirty="0" smtClean="0"/>
              <a:t> </a:t>
            </a:r>
            <a:r>
              <a:rPr lang="en-US" sz="3600" dirty="0" err="1" smtClean="0"/>
              <a:t>di</a:t>
            </a:r>
            <a:r>
              <a:rPr lang="en-US" sz="3600" dirty="0" smtClean="0"/>
              <a:t> </a:t>
            </a:r>
            <a:r>
              <a:rPr lang="en-US" sz="3600" dirty="0" err="1" smtClean="0"/>
              <a:t>depan</a:t>
            </a:r>
            <a:r>
              <a:rPr lang="en-US" sz="3600" dirty="0" smtClean="0"/>
              <a:t> </a:t>
            </a:r>
            <a:r>
              <a:rPr lang="en-US" sz="3600" dirty="0" err="1" smtClean="0"/>
              <a:t>sudut</a:t>
            </a:r>
            <a:r>
              <a:rPr lang="en-US" sz="3600" dirty="0" smtClean="0"/>
              <a:t> 90</a:t>
            </a:r>
            <a:r>
              <a:rPr lang="en-US" sz="3600" baseline="30000" dirty="0" smtClean="0"/>
              <a:t>o</a:t>
            </a:r>
            <a:r>
              <a:rPr lang="en-US" sz="3600" dirty="0" smtClean="0"/>
              <a:t> </a:t>
            </a:r>
            <a:r>
              <a:rPr lang="en-US" sz="3600" dirty="0" err="1" smtClean="0"/>
              <a:t>disebut</a:t>
            </a:r>
            <a:r>
              <a:rPr lang="en-US" sz="3600" dirty="0" smtClean="0"/>
              <a:t> </a:t>
            </a:r>
            <a:r>
              <a:rPr lang="en-US" sz="3600" i="1" dirty="0" err="1" smtClean="0"/>
              <a:t>hipotenusa</a:t>
            </a:r>
            <a:r>
              <a:rPr lang="en-US" sz="3600" dirty="0" smtClean="0"/>
              <a:t> </a:t>
            </a:r>
            <a:r>
              <a:rPr lang="en-US" sz="3600" dirty="0" err="1" smtClean="0"/>
              <a:t>atau</a:t>
            </a:r>
            <a:r>
              <a:rPr lang="en-US" sz="3600" dirty="0" smtClean="0"/>
              <a:t> </a:t>
            </a:r>
            <a:r>
              <a:rPr lang="en-US" sz="3600" dirty="0" err="1" smtClean="0"/>
              <a:t>sisi</a:t>
            </a:r>
            <a:r>
              <a:rPr lang="en-US" sz="3600" dirty="0" smtClean="0"/>
              <a:t> miring.</a:t>
            </a:r>
          </a:p>
        </p:txBody>
      </p:sp>
      <p:sp>
        <p:nvSpPr>
          <p:cNvPr id="4" name="Action Button: Custom 3">
            <a:hlinkClick r:id="rId2" action="ppaction://hlinksldjump" highlightClick="1"/>
          </p:cNvPr>
          <p:cNvSpPr/>
          <p:nvPr/>
        </p:nvSpPr>
        <p:spPr>
          <a:xfrm>
            <a:off x="7239000" y="6096000"/>
            <a:ext cx="1752600" cy="6096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Kembali</a:t>
            </a:r>
            <a:endParaRPr lang="en-US" dirty="0"/>
          </a:p>
        </p:txBody>
      </p:sp>
      <p:pic>
        <p:nvPicPr>
          <p:cNvPr id="7" name="Picture 3" descr="C:\Documents and Settings\mualim\Desktop\stu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6019800"/>
            <a:ext cx="685800" cy="685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494</TotalTime>
  <Words>460</Words>
  <Application>Microsoft Office PowerPoint</Application>
  <PresentationFormat>On-screen Show (4:3)</PresentationFormat>
  <Paragraphs>232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Foundry</vt:lpstr>
      <vt:lpstr>Bangun Datar: Segitiga dan Segi Empat</vt:lpstr>
      <vt:lpstr>Slide 2</vt:lpstr>
      <vt:lpstr>Menu</vt:lpstr>
      <vt:lpstr>Belah Ketupat</vt:lpstr>
      <vt:lpstr>Jajar Genjang</vt:lpstr>
      <vt:lpstr>Persegi</vt:lpstr>
      <vt:lpstr>Segitiga Siku-Siku</vt:lpstr>
      <vt:lpstr>Trapesium Siku-Siku</vt:lpstr>
      <vt:lpstr>Pengertian</vt:lpstr>
      <vt:lpstr>Sifat-Sifat</vt:lpstr>
      <vt:lpstr>Rumus-Rumus</vt:lpstr>
      <vt:lpstr>Dalil Pythagoras</vt:lpstr>
      <vt:lpstr>Contoh Soal Dari Rumus Phytagoras :</vt:lpstr>
      <vt:lpstr>Simetri Putar dan Simetri Lipat</vt:lpstr>
      <vt:lpstr>Belah Ketupat</vt:lpstr>
      <vt:lpstr>Sifat-Sifat</vt:lpstr>
      <vt:lpstr>Rumus-Rumus</vt:lpstr>
      <vt:lpstr>Simetri Putar dan Simetri Lipat</vt:lpstr>
      <vt:lpstr>Trapesium Siku-Siku</vt:lpstr>
      <vt:lpstr>Sifat-Sifat</vt:lpstr>
      <vt:lpstr>Rumus-Rumus</vt:lpstr>
      <vt:lpstr>Simetri Putar dan Simetri Lipat</vt:lpstr>
      <vt:lpstr>Jajar Genjang</vt:lpstr>
      <vt:lpstr>Sifat-Sifat</vt:lpstr>
      <vt:lpstr>Rumus-Rumus</vt:lpstr>
      <vt:lpstr>Simetri Putar dan Simetri Lipat</vt:lpstr>
      <vt:lpstr>     Persegi (Bujur Sangkar) </vt:lpstr>
      <vt:lpstr>Sifat-Sifat</vt:lpstr>
      <vt:lpstr>Rumus-Rumus</vt:lpstr>
      <vt:lpstr>Simetri Putar dan Simetri Lipat</vt:lpstr>
      <vt:lpstr>Tentang Penyusun</vt:lpstr>
      <vt:lpstr>Slide 32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mualim</dc:creator>
  <cp:lastModifiedBy>Mualim</cp:lastModifiedBy>
  <cp:revision>65</cp:revision>
  <dcterms:created xsi:type="dcterms:W3CDTF">2011-04-19T13:15:18Z</dcterms:created>
  <dcterms:modified xsi:type="dcterms:W3CDTF">2012-12-09T15:10:08Z</dcterms:modified>
</cp:coreProperties>
</file>