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8" r:id="rId3"/>
    <p:sldId id="261" r:id="rId4"/>
    <p:sldId id="26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69" autoAdjust="0"/>
    <p:restoredTop sz="94660"/>
  </p:normalViewPr>
  <p:slideViewPr>
    <p:cSldViewPr>
      <p:cViewPr varScale="1">
        <p:scale>
          <a:sx n="73" d="100"/>
          <a:sy n="73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P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045313FF-7CA0-44BD-A60D-9F1D3C9961F8}" type="datetimeFigureOut">
              <a:rPr lang="en-PH" smtClean="0"/>
              <a:pPr/>
              <a:t>2/21/2013</a:t>
            </a:fld>
            <a:endParaRPr lang="en-P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P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99E3936-3CA7-466F-BDA0-6ED388074240}" type="slidenum">
              <a:rPr lang="en-PH" smtClean="0"/>
              <a:pPr/>
              <a:t>‹#›</a:t>
            </a:fld>
            <a:endParaRPr lang="en-P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6670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PH" sz="8800" dirty="0" err="1" smtClean="0">
                <a:latin typeface="Imprint MT Shadow" pitchFamily="82" charset="0"/>
              </a:rPr>
              <a:t>pART</a:t>
            </a:r>
            <a:r>
              <a:rPr lang="en-PH" sz="8800" dirty="0" smtClean="0">
                <a:latin typeface="Imprint MT Shadow" pitchFamily="82" charset="0"/>
              </a:rPr>
              <a:t> of life</a:t>
            </a:r>
            <a:endParaRPr lang="en-PH" sz="13800" dirty="0">
              <a:latin typeface="Imprint MT Shadow" pitchFamily="82" charset="0"/>
            </a:endParaRPr>
          </a:p>
        </p:txBody>
      </p:sp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3124200" y="4191000"/>
            <a:ext cx="2819400" cy="432816"/>
          </a:xfrm>
        </p:spPr>
        <p:txBody>
          <a:bodyPr>
            <a:noAutofit/>
          </a:bodyPr>
          <a:lstStyle/>
          <a:p>
            <a:r>
              <a:rPr lang="en-PH" sz="2400" dirty="0" smtClean="0"/>
              <a:t>John Brian </a:t>
            </a:r>
            <a:r>
              <a:rPr lang="en-PH" sz="2400" dirty="0" err="1" smtClean="0"/>
              <a:t>Cuartero</a:t>
            </a:r>
            <a:endParaRPr lang="en-PH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“Mona Lisa” by Leonardo </a:t>
            </a:r>
            <a:r>
              <a:rPr lang="en-PH" dirty="0" err="1" smtClean="0"/>
              <a:t>da</a:t>
            </a:r>
            <a:r>
              <a:rPr lang="en-PH" dirty="0" smtClean="0"/>
              <a:t> Vinci</a:t>
            </a:r>
            <a:endParaRPr lang="en-PH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676400"/>
            <a:ext cx="3186214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PH" sz="3200" dirty="0" smtClean="0"/>
              <a:t>“The Creation of Adam” by </a:t>
            </a:r>
            <a:r>
              <a:rPr lang="en-PH" sz="3200" dirty="0" err="1" smtClean="0"/>
              <a:t>Michaelangelo</a:t>
            </a:r>
            <a:endParaRPr lang="en-PH" sz="32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139632"/>
            <a:ext cx="8229600" cy="3896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Brian-pc\Desktop\pan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00200"/>
            <a:ext cx="5724525" cy="5257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PH" dirty="0" smtClean="0"/>
              <a:t>Art is spontaneous</a:t>
            </a:r>
            <a:endParaRPr lang="en-PH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4419600" y="1828800"/>
            <a:ext cx="4419600" cy="1447800"/>
          </a:xfrm>
          <a:prstGeom prst="wedgeRoundRectCallout">
            <a:avLst>
              <a:gd name="adj1" fmla="val -41217"/>
              <a:gd name="adj2" fmla="val 8996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PH" sz="2400" dirty="0" smtClean="0"/>
              <a:t>Have you ever doodled or drawn something at the back of your notebook or handouts?</a:t>
            </a:r>
            <a:endParaRPr lang="en-PH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PH" sz="10700" dirty="0" smtClean="0">
                <a:latin typeface="Algerian" pitchFamily="82" charset="0"/>
              </a:rPr>
              <a:t>ART</a:t>
            </a:r>
            <a:endParaRPr lang="en-PH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PH" sz="4000" dirty="0" smtClean="0"/>
              <a:t>is always present, around us and also a part of our self.</a:t>
            </a:r>
            <a:endParaRPr lang="en-PH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Sources: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PH" dirty="0" smtClean="0"/>
              <a:t>http://www.123rf.com/photo_14869075_3d-people--men-person-with-paintbrush-and-bucket.html</a:t>
            </a:r>
          </a:p>
          <a:p>
            <a:pPr lvl="1"/>
            <a:r>
              <a:rPr lang="en-PH" dirty="0" smtClean="0"/>
              <a:t>http://tracytodd.files.wordpress.com/2011/11/toilet.jpg</a:t>
            </a:r>
          </a:p>
          <a:p>
            <a:pPr lvl="1"/>
            <a:r>
              <a:rPr lang="en-PH" dirty="0" smtClean="0"/>
              <a:t>http://simple.wikipedia.org/wiki/File:Eye_I.jpg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pPr algn="ctr"/>
            <a:r>
              <a:rPr lang="en-PH" dirty="0" smtClean="0"/>
              <a:t>“Hidden behind lies”</a:t>
            </a:r>
            <a:endParaRPr lang="en-PH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tretch>
            <a:fillRect/>
          </a:stretch>
        </p:blipFill>
        <p:spPr bwMode="auto">
          <a:xfrm>
            <a:off x="685800" y="1550658"/>
            <a:ext cx="7740154" cy="5154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That quote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438400"/>
            <a:ext cx="4343400" cy="4191000"/>
          </a:xfrm>
        </p:spPr>
        <p:txBody>
          <a:bodyPr/>
          <a:lstStyle/>
          <a:p>
            <a:r>
              <a:rPr lang="en-PH" dirty="0" smtClean="0"/>
              <a:t>“No one leaves the bathroom without a great idea but the person needs to decide if he wants to execute it or not”</a:t>
            </a:r>
            <a:endParaRPr lang="en-PH" dirty="0"/>
          </a:p>
        </p:txBody>
      </p:sp>
      <p:pic>
        <p:nvPicPr>
          <p:cNvPr id="1028" name="Picture 4" descr="C:\Users\Brian-pc\Desktop\ur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057400"/>
            <a:ext cx="2809875" cy="4460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What is Art?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Art is a diverse range of human activities that is characterized in terms of representation, expression, communication of emotion, or other values.</a:t>
            </a:r>
          </a:p>
          <a:p>
            <a:endParaRPr lang="en-PH" dirty="0" smtClean="0"/>
          </a:p>
          <a:p>
            <a:r>
              <a:rPr lang="en-PH" dirty="0" smtClean="0"/>
              <a:t>Types of Art</a:t>
            </a:r>
          </a:p>
          <a:p>
            <a:pPr lvl="1"/>
            <a:r>
              <a:rPr lang="en-PH" dirty="0" smtClean="0"/>
              <a:t>Applied Arts</a:t>
            </a:r>
          </a:p>
          <a:p>
            <a:pPr lvl="1"/>
            <a:r>
              <a:rPr lang="en-PH" dirty="0" smtClean="0"/>
              <a:t>Performing Arts</a:t>
            </a:r>
          </a:p>
          <a:p>
            <a:pPr lvl="1"/>
            <a:r>
              <a:rPr lang="en-PH" dirty="0" smtClean="0"/>
              <a:t>Visual Arts</a:t>
            </a:r>
          </a:p>
          <a:p>
            <a:pPr lvl="1"/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Brian-pc\Desktop\CIMG72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720132" y="1586532"/>
            <a:ext cx="5285137" cy="5257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What is Visual Art?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3200400" cy="4625609"/>
          </a:xfrm>
        </p:spPr>
        <p:txBody>
          <a:bodyPr>
            <a:normAutofit/>
          </a:bodyPr>
          <a:lstStyle/>
          <a:p>
            <a:r>
              <a:rPr lang="en-PH" dirty="0" smtClean="0"/>
              <a:t>the conscious use of skill and creative imagination especially in the production of aesthetic objects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Part of a person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“Every artist dips his brush in his own soul, and paints his own nature into his pictures.”  - Henry Ward Beecher</a:t>
            </a:r>
          </a:p>
          <a:p>
            <a:endParaRPr lang="en-PH" dirty="0" smtClean="0"/>
          </a:p>
          <a:p>
            <a:r>
              <a:rPr lang="en-PH" dirty="0" smtClean="0"/>
              <a:t>Art is a way to show the beauty of things.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Brian-pc\Desktop\Eye_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286000"/>
            <a:ext cx="3684587" cy="359395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What famous quote again?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603991"/>
            <a:ext cx="8686800" cy="173000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PH" sz="4400" b="1" dirty="0" smtClean="0"/>
              <a:t>“Art is in the  </a:t>
            </a:r>
            <a:r>
              <a:rPr lang="en-PH" sz="4400" b="1" dirty="0" smtClean="0">
                <a:solidFill>
                  <a:srgbClr val="FFC000"/>
                </a:solidFill>
              </a:rPr>
              <a:t>eye</a:t>
            </a:r>
            <a:r>
              <a:rPr lang="en-PH" sz="4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PH" sz="4400" b="1" dirty="0" smtClean="0"/>
              <a:t> of the beholder.”</a:t>
            </a:r>
            <a:endParaRPr lang="en-PH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Brian-pc\Desktop\14869075-3d-people--men-person-with-paintbrush-and-bucke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802" y="3104769"/>
            <a:ext cx="6918398" cy="375323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PH" dirty="0" smtClean="0"/>
              <a:t>What gives life?</a:t>
            </a:r>
            <a:endParaRPr lang="en-P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PH" dirty="0" smtClean="0"/>
              <a:t>Person gives life to their artworks by pouring out their soul and emotions and the artworks also give their maker life at the same time.</a:t>
            </a:r>
            <a:endParaRPr lang="en-P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PH" dirty="0" smtClean="0"/>
              <a:t>“Starry Night” by Vincent van Gogh</a:t>
            </a:r>
            <a:endParaRPr lang="en-PH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88017" y="1774825"/>
            <a:ext cx="6167967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247</TotalTime>
  <Words>218</Words>
  <Application>Microsoft Office PowerPoint</Application>
  <PresentationFormat>On-screen Show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Module</vt:lpstr>
      <vt:lpstr>pART of life</vt:lpstr>
      <vt:lpstr>“Hidden behind lies”</vt:lpstr>
      <vt:lpstr>That quote</vt:lpstr>
      <vt:lpstr>What is Art?</vt:lpstr>
      <vt:lpstr>What is Visual Art?</vt:lpstr>
      <vt:lpstr>Part of a person</vt:lpstr>
      <vt:lpstr>What famous quote again?</vt:lpstr>
      <vt:lpstr>What gives life?</vt:lpstr>
      <vt:lpstr>“Starry Night” by Vincent van Gogh</vt:lpstr>
      <vt:lpstr>“Mona Lisa” by Leonardo da Vinci</vt:lpstr>
      <vt:lpstr>“The Creation of Adam” by Michaelangelo</vt:lpstr>
      <vt:lpstr>Art is spontaneous</vt:lpstr>
      <vt:lpstr>ART</vt:lpstr>
      <vt:lpstr>Sources: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</dc:title>
  <dc:creator>Brain</dc:creator>
  <cp:lastModifiedBy>Brain</cp:lastModifiedBy>
  <cp:revision>36</cp:revision>
  <dcterms:created xsi:type="dcterms:W3CDTF">2013-02-11T17:10:05Z</dcterms:created>
  <dcterms:modified xsi:type="dcterms:W3CDTF">2013-02-20T16:33:18Z</dcterms:modified>
</cp:coreProperties>
</file>