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65" r:id="rId5"/>
    <p:sldId id="258" r:id="rId6"/>
    <p:sldId id="259" r:id="rId7"/>
    <p:sldId id="260" r:id="rId8"/>
    <p:sldId id="264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C9A7-C570-2744-AE45-55D31DE4D470}" type="datetimeFigureOut">
              <a:rPr lang="en-US" smtClean="0"/>
              <a:t>10.04.13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7CF1-185C-5F4D-A4C7-49E784E70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470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C9A7-C570-2744-AE45-55D31DE4D470}" type="datetimeFigureOut">
              <a:rPr lang="en-US" smtClean="0"/>
              <a:t>10.04.13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7CF1-185C-5F4D-A4C7-49E784E70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867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C9A7-C570-2744-AE45-55D31DE4D470}" type="datetimeFigureOut">
              <a:rPr lang="en-US" smtClean="0"/>
              <a:t>10.04.13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7CF1-185C-5F4D-A4C7-49E784E70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783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C9A7-C570-2744-AE45-55D31DE4D470}" type="datetimeFigureOut">
              <a:rPr lang="en-US" smtClean="0"/>
              <a:t>10.04.13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7CF1-185C-5F4D-A4C7-49E784E70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079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C9A7-C570-2744-AE45-55D31DE4D470}" type="datetimeFigureOut">
              <a:rPr lang="en-US" smtClean="0"/>
              <a:t>10.04.13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7CF1-185C-5F4D-A4C7-49E784E70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877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C9A7-C570-2744-AE45-55D31DE4D470}" type="datetimeFigureOut">
              <a:rPr lang="en-US" smtClean="0"/>
              <a:t>10.04.13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7CF1-185C-5F4D-A4C7-49E784E70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944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C9A7-C570-2744-AE45-55D31DE4D470}" type="datetimeFigureOut">
              <a:rPr lang="en-US" smtClean="0"/>
              <a:t>10.04.13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7CF1-185C-5F4D-A4C7-49E784E70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51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C9A7-C570-2744-AE45-55D31DE4D470}" type="datetimeFigureOut">
              <a:rPr lang="en-US" smtClean="0"/>
              <a:t>10.04.13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7CF1-185C-5F4D-A4C7-49E784E70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C9A7-C570-2744-AE45-55D31DE4D470}" type="datetimeFigureOut">
              <a:rPr lang="en-US" smtClean="0"/>
              <a:t>10.04.13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7CF1-185C-5F4D-A4C7-49E784E70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34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C9A7-C570-2744-AE45-55D31DE4D470}" type="datetimeFigureOut">
              <a:rPr lang="en-US" smtClean="0"/>
              <a:t>10.04.13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7CF1-185C-5F4D-A4C7-49E784E70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635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C9A7-C570-2744-AE45-55D31DE4D470}" type="datetimeFigureOut">
              <a:rPr lang="en-US" smtClean="0"/>
              <a:t>10.04.13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7CF1-185C-5F4D-A4C7-49E784E70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995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EC9A7-C570-2744-AE45-55D31DE4D470}" type="datetimeFigureOut">
              <a:rPr lang="en-US" smtClean="0"/>
              <a:t>10.04.13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77CF1-185C-5F4D-A4C7-49E784E70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526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Røyking</a:t>
            </a:r>
            <a:endParaRPr lang="en-US" dirty="0"/>
          </a:p>
        </p:txBody>
      </p:sp>
      <p:pic>
        <p:nvPicPr>
          <p:cNvPr id="4" name="Picture 3" descr="røy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89" y="3452046"/>
            <a:ext cx="2981897" cy="298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700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Hvordan</a:t>
            </a:r>
            <a:r>
              <a:rPr lang="en-US" dirty="0" smtClean="0"/>
              <a:t> </a:t>
            </a:r>
            <a:r>
              <a:rPr lang="en-US" dirty="0" err="1" smtClean="0"/>
              <a:t>stoppe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en-US" dirty="0" err="1" smtClean="0"/>
              <a:t>stedet</a:t>
            </a:r>
            <a:r>
              <a:rPr lang="en-US" dirty="0" smtClean="0"/>
              <a:t> for </a:t>
            </a:r>
            <a:r>
              <a:rPr lang="en-US" dirty="0" err="1" smtClean="0"/>
              <a:t>å</a:t>
            </a:r>
            <a:r>
              <a:rPr lang="en-US" dirty="0" smtClean="0"/>
              <a:t> </a:t>
            </a:r>
            <a:r>
              <a:rPr lang="en-US" dirty="0" err="1" smtClean="0"/>
              <a:t>få</a:t>
            </a:r>
            <a:r>
              <a:rPr lang="en-US" dirty="0" smtClean="0"/>
              <a:t> </a:t>
            </a:r>
            <a:r>
              <a:rPr lang="en-US" dirty="0" err="1" smtClean="0"/>
              <a:t>nikotin</a:t>
            </a:r>
            <a:r>
              <a:rPr lang="en-US" dirty="0" smtClean="0"/>
              <a:t>/</a:t>
            </a:r>
            <a:r>
              <a:rPr lang="en-US" dirty="0" err="1" smtClean="0"/>
              <a:t>annen</a:t>
            </a:r>
            <a:r>
              <a:rPr lang="en-US" dirty="0" smtClean="0"/>
              <a:t> </a:t>
            </a:r>
            <a:r>
              <a:rPr lang="en-US" dirty="0" err="1" smtClean="0"/>
              <a:t>rus</a:t>
            </a:r>
            <a:r>
              <a:rPr lang="en-US" dirty="0" smtClean="0"/>
              <a:t> med </a:t>
            </a:r>
            <a:r>
              <a:rPr lang="en-US" dirty="0" err="1" smtClean="0"/>
              <a:t>røyk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Nikotin-tyggis</a:t>
            </a:r>
            <a:endParaRPr lang="en-US" dirty="0" smtClean="0"/>
          </a:p>
          <a:p>
            <a:r>
              <a:rPr lang="en-US" dirty="0" smtClean="0"/>
              <a:t>Inhalator</a:t>
            </a:r>
          </a:p>
          <a:p>
            <a:r>
              <a:rPr lang="en-US" dirty="0" smtClean="0"/>
              <a:t>Plaster </a:t>
            </a:r>
          </a:p>
        </p:txBody>
      </p:sp>
      <p:pic>
        <p:nvPicPr>
          <p:cNvPr id="4" name="Picture 3" descr="DK_plas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680" y="2523443"/>
            <a:ext cx="4687869" cy="1679770"/>
          </a:xfrm>
          <a:prstGeom prst="rect">
            <a:avLst/>
          </a:prstGeom>
        </p:spPr>
      </p:pic>
      <p:pic>
        <p:nvPicPr>
          <p:cNvPr id="5" name="Picture 4" descr="STUDIE_407820x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785" y="4203213"/>
            <a:ext cx="3045015" cy="2212190"/>
          </a:xfrm>
          <a:prstGeom prst="rect">
            <a:avLst/>
          </a:prstGeom>
        </p:spPr>
      </p:pic>
      <p:pic>
        <p:nvPicPr>
          <p:cNvPr id="6" name="Picture 5" descr="nicorette_inhalato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938" y="4203213"/>
            <a:ext cx="254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550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Historie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b-NO" dirty="0" smtClean="0"/>
              <a:t>Funnet piper helt tilbake til 2700 år </a:t>
            </a:r>
            <a:r>
              <a:rPr lang="nb-NO" dirty="0" err="1" smtClean="0"/>
              <a:t>f.Kr</a:t>
            </a:r>
            <a:endParaRPr lang="nb-NO" dirty="0" smtClean="0"/>
          </a:p>
          <a:p>
            <a:r>
              <a:rPr lang="nb-NO" dirty="0" smtClean="0"/>
              <a:t>Tobakksrøyking i Europa kom på 1500-tallet</a:t>
            </a:r>
          </a:p>
          <a:p>
            <a:r>
              <a:rPr lang="nb-NO" dirty="0" smtClean="0"/>
              <a:t>Christoffer Columbus</a:t>
            </a:r>
          </a:p>
          <a:p>
            <a:r>
              <a:rPr lang="nb-NO" dirty="0" smtClean="0"/>
              <a:t>Tobakk brukt i gamle folkestammer i det sentrale Amerika.</a:t>
            </a:r>
          </a:p>
          <a:p>
            <a:r>
              <a:rPr lang="nb-NO" dirty="0" smtClean="0"/>
              <a:t>Ble brukt som medisinsk middel i starten</a:t>
            </a:r>
          </a:p>
          <a:p>
            <a:r>
              <a:rPr lang="nb-NO" dirty="0" smtClean="0"/>
              <a:t>Ble ikke vanlig å røyke det før 100 år senere</a:t>
            </a:r>
          </a:p>
          <a:p>
            <a:r>
              <a:rPr lang="nb-NO" dirty="0" smtClean="0"/>
              <a:t>pipe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061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umbus_tobacc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464" y="390831"/>
            <a:ext cx="7134946" cy="609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565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Konsekvenser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Helseskadelige midler frigjøres og trekkes ned i lungene</a:t>
            </a:r>
          </a:p>
          <a:p>
            <a:r>
              <a:rPr lang="nb-NO" dirty="0"/>
              <a:t>Dreper flimmerhår, skader </a:t>
            </a:r>
            <a:r>
              <a:rPr lang="nb-NO" dirty="0" smtClean="0"/>
              <a:t>luftveiene</a:t>
            </a:r>
          </a:p>
          <a:p>
            <a:r>
              <a:rPr lang="nb-NO" dirty="0" smtClean="0"/>
              <a:t>Nikotin – </a:t>
            </a:r>
            <a:r>
              <a:rPr lang="nb-NO" dirty="0" err="1" smtClean="0"/>
              <a:t>avhengighetskapende</a:t>
            </a:r>
            <a:endParaRPr lang="nb-NO" dirty="0" smtClean="0"/>
          </a:p>
          <a:p>
            <a:r>
              <a:rPr lang="nb-NO" dirty="0" smtClean="0"/>
              <a:t>Tilsetter ammoniakk</a:t>
            </a:r>
          </a:p>
          <a:p>
            <a:r>
              <a:rPr lang="nb-NO" dirty="0" smtClean="0"/>
              <a:t>KOLS – Kronisk </a:t>
            </a:r>
            <a:r>
              <a:rPr lang="nb-NO" dirty="0" err="1" smtClean="0"/>
              <a:t>Obstruktiv</a:t>
            </a:r>
            <a:r>
              <a:rPr lang="nb-NO" dirty="0" smtClean="0"/>
              <a:t> </a:t>
            </a:r>
            <a:r>
              <a:rPr lang="nb-NO" dirty="0" err="1" smtClean="0"/>
              <a:t>LungeSykdom</a:t>
            </a:r>
            <a:endParaRPr lang="nb-NO" dirty="0" smtClean="0"/>
          </a:p>
          <a:p>
            <a:r>
              <a:rPr lang="nb-NO" dirty="0" smtClean="0"/>
              <a:t>Blodårer smalnes inn, opptak av oksygen synker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28256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Behandling</a:t>
            </a:r>
            <a:r>
              <a:rPr lang="en-US" dirty="0" smtClean="0"/>
              <a:t> - </a:t>
            </a:r>
            <a:r>
              <a:rPr lang="en-US" dirty="0" err="1" smtClean="0"/>
              <a:t>generelt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Ikke noen spesiell behandling for </a:t>
            </a:r>
            <a:r>
              <a:rPr lang="nb-NO" dirty="0" err="1" smtClean="0"/>
              <a:t>røykeskader</a:t>
            </a:r>
            <a:r>
              <a:rPr lang="nb-NO" dirty="0" smtClean="0"/>
              <a:t>, siden det er et så omfattende tema</a:t>
            </a:r>
          </a:p>
          <a:p>
            <a:r>
              <a:rPr lang="nb-NO" dirty="0" smtClean="0"/>
              <a:t>Øker risiko for flere alvorlige sykdommer</a:t>
            </a:r>
          </a:p>
          <a:p>
            <a:r>
              <a:rPr lang="nb-NO" dirty="0" smtClean="0"/>
              <a:t>Lungekreft, KOLS og andre luftveissykdommer er de mest vanlige</a:t>
            </a:r>
          </a:p>
          <a:p>
            <a:r>
              <a:rPr lang="nb-NO" dirty="0" smtClean="0"/>
              <a:t>Man må se på forskjellige behandlinger for disse sykdommene.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11079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Behandling</a:t>
            </a:r>
            <a:r>
              <a:rPr lang="en-US" dirty="0" smtClean="0"/>
              <a:t> -  </a:t>
            </a:r>
            <a:r>
              <a:rPr lang="en-US" dirty="0" err="1" smtClean="0"/>
              <a:t>lungekreft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noProof="1" smtClean="0"/>
              <a:t>3 metoder: Kirurgi, cellegift og stråling</a:t>
            </a:r>
          </a:p>
          <a:p>
            <a:r>
              <a:rPr lang="nb-NO" noProof="1" smtClean="0"/>
              <a:t>Hvis kun en lunge er påvirket (f.eks) så kan man fjerne det påvirkede område m/ kirurgi.</a:t>
            </a:r>
          </a:p>
          <a:p>
            <a:r>
              <a:rPr lang="nb-NO" noProof="1" smtClean="0"/>
              <a:t>Hvis pasienten ikke har foreløpige smerter, venter legen til symptomene kommer, da er cellegift et alternativ. </a:t>
            </a:r>
          </a:p>
          <a:p>
            <a:r>
              <a:rPr lang="nb-NO" noProof="1" smtClean="0"/>
              <a:t>Laserbehandling kan være aktuelt, hvis svulsten truer luftveier.</a:t>
            </a:r>
            <a:endParaRPr lang="nb-NO" noProof="1"/>
          </a:p>
        </p:txBody>
      </p:sp>
    </p:spTree>
    <p:extLst>
      <p:ext uri="{BB962C8B-B14F-4D97-AF65-F5344CB8AC3E}">
        <p14:creationId xmlns:p14="http://schemas.microsoft.com/office/powerpoint/2010/main" val="521437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lungekreft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Strålebehandling</a:t>
            </a:r>
            <a:r>
              <a:rPr lang="en-US" dirty="0" smtClean="0"/>
              <a:t> </a:t>
            </a:r>
            <a:r>
              <a:rPr lang="en-US" dirty="0" err="1" smtClean="0"/>
              <a:t>blir</a:t>
            </a:r>
            <a:r>
              <a:rPr lang="en-US" dirty="0" smtClean="0"/>
              <a:t> </a:t>
            </a:r>
            <a:r>
              <a:rPr lang="en-US" dirty="0" err="1" smtClean="0"/>
              <a:t>ofte</a:t>
            </a:r>
            <a:r>
              <a:rPr lang="en-US" dirty="0" smtClean="0"/>
              <a:t> </a:t>
            </a:r>
            <a:r>
              <a:rPr lang="en-US" dirty="0" err="1" smtClean="0"/>
              <a:t>brukt</a:t>
            </a:r>
            <a:r>
              <a:rPr lang="en-US" dirty="0" smtClean="0"/>
              <a:t> for </a:t>
            </a:r>
            <a:r>
              <a:rPr lang="en-US" dirty="0" err="1" smtClean="0"/>
              <a:t>å</a:t>
            </a:r>
            <a:r>
              <a:rPr lang="en-US" dirty="0" smtClean="0"/>
              <a:t> </a:t>
            </a:r>
            <a:r>
              <a:rPr lang="en-US" dirty="0" err="1" smtClean="0"/>
              <a:t>hindre</a:t>
            </a:r>
            <a:r>
              <a:rPr lang="en-US" dirty="0" smtClean="0"/>
              <a:t> </a:t>
            </a:r>
            <a:r>
              <a:rPr lang="en-US" dirty="0" err="1" smtClean="0"/>
              <a:t>kreftvev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å</a:t>
            </a:r>
            <a:r>
              <a:rPr lang="en-US" dirty="0" smtClean="0"/>
              <a:t> </a:t>
            </a:r>
            <a:r>
              <a:rPr lang="en-US" dirty="0" err="1" smtClean="0"/>
              <a:t>spre</a:t>
            </a:r>
            <a:r>
              <a:rPr lang="en-US" dirty="0" smtClean="0"/>
              <a:t> </a:t>
            </a:r>
            <a:r>
              <a:rPr lang="en-US" dirty="0" err="1" smtClean="0"/>
              <a:t>seg</a:t>
            </a:r>
            <a:r>
              <a:rPr lang="en-US" dirty="0" smtClean="0"/>
              <a:t> </a:t>
            </a:r>
            <a:r>
              <a:rPr lang="en-US" dirty="0" err="1" smtClean="0"/>
              <a:t>til</a:t>
            </a:r>
            <a:r>
              <a:rPr lang="en-US" dirty="0" smtClean="0"/>
              <a:t> </a:t>
            </a:r>
            <a:r>
              <a:rPr lang="en-US" dirty="0" err="1" smtClean="0"/>
              <a:t>andre</a:t>
            </a:r>
            <a:r>
              <a:rPr lang="en-US" dirty="0" smtClean="0"/>
              <a:t> </a:t>
            </a:r>
            <a:r>
              <a:rPr lang="en-US" dirty="0" err="1" smtClean="0"/>
              <a:t>deler</a:t>
            </a:r>
            <a:r>
              <a:rPr lang="en-US" dirty="0" smtClean="0"/>
              <a:t> </a:t>
            </a:r>
            <a:r>
              <a:rPr lang="en-US" dirty="0" err="1" smtClean="0"/>
              <a:t>av</a:t>
            </a:r>
            <a:r>
              <a:rPr lang="en-US" dirty="0" smtClean="0"/>
              <a:t> </a:t>
            </a:r>
            <a:r>
              <a:rPr lang="en-US" dirty="0" err="1" smtClean="0"/>
              <a:t>kroppen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lung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593" y="2919114"/>
            <a:ext cx="3706265" cy="365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33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05-13-Nyh-M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44" y="510435"/>
            <a:ext cx="3175000" cy="2120900"/>
          </a:xfrm>
          <a:prstGeom prst="rect">
            <a:avLst/>
          </a:prstGeom>
        </p:spPr>
      </p:pic>
      <p:pic>
        <p:nvPicPr>
          <p:cNvPr id="5" name="Picture 4" descr="20130203-008_4718553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40" y="3803219"/>
            <a:ext cx="4193959" cy="2787396"/>
          </a:xfrm>
          <a:prstGeom prst="rect">
            <a:avLst/>
          </a:prstGeom>
        </p:spPr>
      </p:pic>
      <p:pic>
        <p:nvPicPr>
          <p:cNvPr id="6" name="Picture 5" descr="Simulering2 NLSH.jpg (425x282)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771" y="653822"/>
            <a:ext cx="4207601" cy="279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977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Behandling</a:t>
            </a:r>
            <a:r>
              <a:rPr lang="en-US" dirty="0" smtClean="0"/>
              <a:t> - KOLS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Kronisk</a:t>
            </a:r>
            <a:r>
              <a:rPr lang="en-US" dirty="0" smtClean="0"/>
              <a:t> </a:t>
            </a:r>
            <a:r>
              <a:rPr lang="en-US" dirty="0" err="1" smtClean="0"/>
              <a:t>Obstruktiv</a:t>
            </a:r>
            <a:r>
              <a:rPr lang="en-US" dirty="0" smtClean="0"/>
              <a:t> </a:t>
            </a:r>
            <a:r>
              <a:rPr lang="en-US" dirty="0" err="1" smtClean="0"/>
              <a:t>Lungesykdom</a:t>
            </a:r>
            <a:endParaRPr lang="en-US" dirty="0" smtClean="0"/>
          </a:p>
          <a:p>
            <a:r>
              <a:rPr lang="en-US" dirty="0" err="1" smtClean="0"/>
              <a:t>Ikke</a:t>
            </a:r>
            <a:r>
              <a:rPr lang="en-US" dirty="0" smtClean="0"/>
              <a:t> </a:t>
            </a:r>
            <a:r>
              <a:rPr lang="en-US" dirty="0" err="1" smtClean="0"/>
              <a:t>kurerbar</a:t>
            </a:r>
            <a:r>
              <a:rPr lang="en-US" dirty="0" smtClean="0"/>
              <a:t> </a:t>
            </a:r>
            <a:r>
              <a:rPr lang="en-US" dirty="0" err="1" smtClean="0"/>
              <a:t>sykdom</a:t>
            </a:r>
            <a:endParaRPr lang="en-US" dirty="0" smtClean="0"/>
          </a:p>
          <a:p>
            <a:r>
              <a:rPr lang="en-US" dirty="0" err="1" smtClean="0"/>
              <a:t>Nøkkelen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å</a:t>
            </a:r>
            <a:r>
              <a:rPr lang="en-US" dirty="0" smtClean="0"/>
              <a:t> </a:t>
            </a:r>
            <a:r>
              <a:rPr lang="en-US" dirty="0" err="1" smtClean="0"/>
              <a:t>stompe</a:t>
            </a:r>
            <a:r>
              <a:rPr lang="en-US" dirty="0" smtClean="0"/>
              <a:t> </a:t>
            </a:r>
            <a:r>
              <a:rPr lang="en-US" dirty="0" err="1" smtClean="0"/>
              <a:t>røyken</a:t>
            </a:r>
            <a:endParaRPr lang="en-US" dirty="0" smtClean="0"/>
          </a:p>
          <a:p>
            <a:r>
              <a:rPr lang="en-US" dirty="0" err="1" smtClean="0"/>
              <a:t>Det</a:t>
            </a:r>
            <a:r>
              <a:rPr lang="en-US" dirty="0" smtClean="0"/>
              <a:t> </a:t>
            </a:r>
            <a:r>
              <a:rPr lang="en-US" dirty="0" err="1" smtClean="0"/>
              <a:t>brukes</a:t>
            </a:r>
            <a:r>
              <a:rPr lang="en-US" dirty="0" smtClean="0"/>
              <a:t> </a:t>
            </a:r>
            <a:r>
              <a:rPr lang="en-US" dirty="0" err="1" smtClean="0"/>
              <a:t>inhaleringsmedisiner</a:t>
            </a:r>
            <a:r>
              <a:rPr lang="en-US" dirty="0" smtClean="0"/>
              <a:t>, </a:t>
            </a:r>
            <a:r>
              <a:rPr lang="en-US" dirty="0" err="1" smtClean="0"/>
              <a:t>utvider</a:t>
            </a:r>
            <a:r>
              <a:rPr lang="en-US" dirty="0" smtClean="0"/>
              <a:t> </a:t>
            </a:r>
            <a:r>
              <a:rPr lang="en-US" dirty="0" err="1" smtClean="0"/>
              <a:t>pusteveier</a:t>
            </a:r>
            <a:r>
              <a:rPr lang="en-US" dirty="0" smtClean="0"/>
              <a:t>, men </a:t>
            </a:r>
            <a:r>
              <a:rPr lang="en-US" dirty="0" err="1" smtClean="0"/>
              <a:t>kurerer</a:t>
            </a:r>
            <a:r>
              <a:rPr lang="en-US" dirty="0" smtClean="0"/>
              <a:t> </a:t>
            </a:r>
            <a:r>
              <a:rPr lang="en-US" dirty="0" err="1" smtClean="0"/>
              <a:t>ikke</a:t>
            </a:r>
            <a:r>
              <a:rPr lang="en-US" dirty="0" smtClean="0"/>
              <a:t> </a:t>
            </a:r>
            <a:r>
              <a:rPr lang="en-US" dirty="0" err="1" smtClean="0"/>
              <a:t>sykdommen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Antibiotika</a:t>
            </a:r>
            <a:r>
              <a:rPr lang="en-US" dirty="0"/>
              <a:t> </a:t>
            </a:r>
            <a:r>
              <a:rPr lang="en-US" dirty="0" err="1" smtClean="0"/>
              <a:t>brukes</a:t>
            </a:r>
            <a:r>
              <a:rPr lang="en-US" dirty="0" smtClean="0"/>
              <a:t> </a:t>
            </a:r>
            <a:r>
              <a:rPr lang="en-US" dirty="0" err="1" smtClean="0"/>
              <a:t>ved</a:t>
            </a:r>
            <a:r>
              <a:rPr lang="en-US" dirty="0" smtClean="0"/>
              <a:t> </a:t>
            </a:r>
            <a:r>
              <a:rPr lang="en-US" dirty="0" err="1" smtClean="0"/>
              <a:t>akutte</a:t>
            </a:r>
            <a:r>
              <a:rPr lang="en-US" dirty="0" smtClean="0"/>
              <a:t> </a:t>
            </a:r>
            <a:r>
              <a:rPr lang="en-US" dirty="0" err="1" smtClean="0"/>
              <a:t>forverrelser</a:t>
            </a:r>
            <a:endParaRPr lang="en-US" dirty="0" smtClean="0"/>
          </a:p>
          <a:p>
            <a:r>
              <a:rPr lang="en-US" dirty="0" err="1" smtClean="0"/>
              <a:t>Langtidsbehandling</a:t>
            </a:r>
            <a:r>
              <a:rPr lang="en-US" dirty="0" smtClean="0"/>
              <a:t>/</a:t>
            </a:r>
            <a:r>
              <a:rPr lang="en-US" dirty="0" err="1" smtClean="0"/>
              <a:t>oksygensbehandling</a:t>
            </a:r>
            <a:endParaRPr lang="en-US" dirty="0" smtClean="0"/>
          </a:p>
          <a:p>
            <a:r>
              <a:rPr lang="en-US" dirty="0" err="1" smtClean="0"/>
              <a:t>Får</a:t>
            </a:r>
            <a:r>
              <a:rPr lang="en-US" dirty="0" smtClean="0"/>
              <a:t> </a:t>
            </a:r>
            <a:r>
              <a:rPr lang="en-US" dirty="0" err="1" smtClean="0"/>
              <a:t>tilført</a:t>
            </a:r>
            <a:r>
              <a:rPr lang="en-US" dirty="0" smtClean="0"/>
              <a:t> </a:t>
            </a:r>
            <a:r>
              <a:rPr lang="en-US" dirty="0" err="1" smtClean="0"/>
              <a:t>oksygen</a:t>
            </a:r>
            <a:r>
              <a:rPr lang="en-US" dirty="0" smtClean="0"/>
              <a:t> med </a:t>
            </a:r>
            <a:r>
              <a:rPr lang="en-US" dirty="0" err="1" smtClean="0"/>
              <a:t>mer</a:t>
            </a:r>
            <a:r>
              <a:rPr lang="en-US" dirty="0"/>
              <a:t> </a:t>
            </a:r>
            <a:r>
              <a:rPr lang="en-US" dirty="0" smtClean="0"/>
              <a:t>%o2 </a:t>
            </a:r>
            <a:r>
              <a:rPr lang="en-US" dirty="0" err="1" smtClean="0"/>
              <a:t>enn</a:t>
            </a:r>
            <a:r>
              <a:rPr lang="en-US" dirty="0" smtClean="0"/>
              <a:t> </a:t>
            </a:r>
            <a:r>
              <a:rPr lang="en-US" dirty="0" err="1" smtClean="0"/>
              <a:t>det</a:t>
            </a:r>
            <a:r>
              <a:rPr lang="en-US" dirty="0" smtClean="0"/>
              <a:t> </a:t>
            </a:r>
            <a:r>
              <a:rPr lang="en-US" dirty="0" err="1" smtClean="0"/>
              <a:t>som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normalt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023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269</Words>
  <Application>Microsoft Macintosh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Røyking</vt:lpstr>
      <vt:lpstr>Historie</vt:lpstr>
      <vt:lpstr>PowerPoint Presentation</vt:lpstr>
      <vt:lpstr>Konsekvenser</vt:lpstr>
      <vt:lpstr>Behandling - generelt</vt:lpstr>
      <vt:lpstr>Behandling -  lungekreft </vt:lpstr>
      <vt:lpstr>lungekreft</vt:lpstr>
      <vt:lpstr>PowerPoint Presentation</vt:lpstr>
      <vt:lpstr>Behandling - KOLS</vt:lpstr>
      <vt:lpstr>Hvordan stoppe?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Røyking -.-</dc:title>
  <dc:creator>Jens Grønli Einarsen</dc:creator>
  <cp:lastModifiedBy>Jens Grønli Einarsen</cp:lastModifiedBy>
  <cp:revision>11</cp:revision>
  <dcterms:created xsi:type="dcterms:W3CDTF">2013-04-08T14:54:49Z</dcterms:created>
  <dcterms:modified xsi:type="dcterms:W3CDTF">2013-04-10T12:31:57Z</dcterms:modified>
</cp:coreProperties>
</file>