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57" r:id="rId4"/>
    <p:sldId id="258" r:id="rId5"/>
    <p:sldId id="259" r:id="rId6"/>
    <p:sldId id="277" r:id="rId7"/>
    <p:sldId id="260" r:id="rId8"/>
    <p:sldId id="262" r:id="rId9"/>
    <p:sldId id="263" r:id="rId10"/>
    <p:sldId id="274" r:id="rId11"/>
    <p:sldId id="264" r:id="rId12"/>
    <p:sldId id="275" r:id="rId13"/>
    <p:sldId id="265" r:id="rId14"/>
    <p:sldId id="276" r:id="rId15"/>
    <p:sldId id="266" r:id="rId16"/>
    <p:sldId id="267" r:id="rId17"/>
    <p:sldId id="268" r:id="rId18"/>
    <p:sldId id="269" r:id="rId19"/>
    <p:sldId id="280" r:id="rId20"/>
    <p:sldId id="270" r:id="rId21"/>
    <p:sldId id="279" r:id="rId22"/>
    <p:sldId id="271" r:id="rId23"/>
    <p:sldId id="278" r:id="rId24"/>
    <p:sldId id="273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  <p:transition spd="slow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10DACE2-75E3-464B-AD60-B7DB7BB8E2C1}" type="datetimeFigureOut">
              <a:rPr lang="tr-TR" smtClean="0"/>
              <a:t>13.04.2013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0C5E878-6CC3-4B50-B22D-B76F556583AB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 advClick="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sz="7200" b="1" dirty="0" err="1" smtClean="0">
                <a:latin typeface="Calibri" pitchFamily="34" charset="0"/>
              </a:rPr>
              <a:t>OsmanlI</a:t>
            </a:r>
            <a:r>
              <a:rPr lang="tr-TR" sz="7200" b="1" dirty="0" smtClean="0">
                <a:latin typeface="Calibri" pitchFamily="34" charset="0"/>
              </a:rPr>
              <a:t> ORDUSU</a:t>
            </a:r>
            <a:endParaRPr lang="tr-TR" sz="7200" b="1" dirty="0">
              <a:latin typeface="Calibri" pitchFamily="34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3200" dirty="0" err="1" smtClean="0"/>
              <a:t>Osmalı’da</a:t>
            </a:r>
            <a:r>
              <a:rPr lang="tr-TR" sz="3200" dirty="0" smtClean="0"/>
              <a:t> Ordu Sancak ve Askerleri</a:t>
            </a:r>
          </a:p>
          <a:p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1575456559"/>
      </p:ext>
    </p:extLst>
  </p:cSld>
  <p:clrMapOvr>
    <a:masterClrMapping/>
  </p:clrMapOvr>
  <p:transition spd="slow" advClick="0" advTm="4221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SİPAHİ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20888"/>
            <a:ext cx="2376264" cy="3154746"/>
          </a:xfrm>
        </p:spPr>
      </p:pic>
    </p:spTree>
    <p:extLst>
      <p:ext uri="{BB962C8B-B14F-4D97-AF65-F5344CB8AC3E}">
        <p14:creationId xmlns:p14="http://schemas.microsoft.com/office/powerpoint/2010/main" val="3788654503"/>
      </p:ext>
    </p:extLst>
  </p:cSld>
  <p:clrMapOvr>
    <a:masterClrMapping/>
  </p:clrMapOvr>
  <p:transition spd="slow" advClick="0" advTm="4968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SİPAHİ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635832"/>
            <a:ext cx="6400800" cy="2653135"/>
          </a:xfrm>
        </p:spPr>
      </p:pic>
    </p:spTree>
    <p:extLst>
      <p:ext uri="{BB962C8B-B14F-4D97-AF65-F5344CB8AC3E}">
        <p14:creationId xmlns:p14="http://schemas.microsoft.com/office/powerpoint/2010/main" val="3893510307"/>
      </p:ext>
    </p:extLst>
  </p:cSld>
  <p:clrMapOvr>
    <a:masterClrMapping/>
  </p:clrMapOvr>
  <p:transition spd="slow" advClick="0" advTm="5292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SİPAHİ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0" y="2438400"/>
            <a:ext cx="2072640" cy="3048000"/>
          </a:xfrm>
        </p:spPr>
      </p:pic>
    </p:spTree>
    <p:extLst>
      <p:ext uri="{BB962C8B-B14F-4D97-AF65-F5344CB8AC3E}">
        <p14:creationId xmlns:p14="http://schemas.microsoft.com/office/powerpoint/2010/main" val="3307955398"/>
      </p:ext>
    </p:extLst>
  </p:cSld>
  <p:clrMapOvr>
    <a:masterClrMapping/>
  </p:clrMapOvr>
  <p:transition spd="slow" advClick="0" advTm="4669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MUHAREBE SANCAĞI</a:t>
            </a:r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70" y="2438400"/>
            <a:ext cx="4574859" cy="3048000"/>
          </a:xfrm>
        </p:spPr>
      </p:pic>
    </p:spTree>
    <p:extLst>
      <p:ext uri="{BB962C8B-B14F-4D97-AF65-F5344CB8AC3E}">
        <p14:creationId xmlns:p14="http://schemas.microsoft.com/office/powerpoint/2010/main" val="1705226309"/>
      </p:ext>
    </p:extLst>
  </p:cSld>
  <p:clrMapOvr>
    <a:masterClrMapping/>
  </p:clrMapOvr>
  <p:transition spd="slow" advClick="0" advTm="2937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AKINCI MİNYATÜRÜ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936" y="2438400"/>
            <a:ext cx="4096127" cy="3048000"/>
          </a:xfrm>
        </p:spPr>
      </p:pic>
    </p:spTree>
    <p:extLst>
      <p:ext uri="{BB962C8B-B14F-4D97-AF65-F5344CB8AC3E}">
        <p14:creationId xmlns:p14="http://schemas.microsoft.com/office/powerpoint/2010/main" val="2647851331"/>
      </p:ext>
    </p:extLst>
  </p:cSld>
  <p:clrMapOvr>
    <a:masterClrMapping/>
  </p:clrMapOvr>
  <p:transition spd="slow" advClick="0" advTm="4793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PAŞA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77552"/>
            <a:ext cx="6400800" cy="2369695"/>
          </a:xfrm>
        </p:spPr>
      </p:pic>
    </p:spTree>
    <p:extLst>
      <p:ext uri="{BB962C8B-B14F-4D97-AF65-F5344CB8AC3E}">
        <p14:creationId xmlns:p14="http://schemas.microsoft.com/office/powerpoint/2010/main" val="1218840640"/>
      </p:ext>
    </p:extLst>
  </p:cSld>
  <p:clrMapOvr>
    <a:masterClrMapping/>
  </p:clrMapOvr>
  <p:transition spd="slow" advClick="0" advTm="493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PADİŞAH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10260"/>
            <a:ext cx="6400800" cy="2504280"/>
          </a:xfrm>
        </p:spPr>
      </p:pic>
    </p:spTree>
    <p:extLst>
      <p:ext uri="{BB962C8B-B14F-4D97-AF65-F5344CB8AC3E}">
        <p14:creationId xmlns:p14="http://schemas.microsoft.com/office/powerpoint/2010/main" val="2460956302"/>
      </p:ext>
    </p:extLst>
  </p:cSld>
  <p:clrMapOvr>
    <a:masterClrMapping/>
  </p:clrMapOvr>
  <p:transition spd="slow" advClick="0" advTm="4361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PADİŞAH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10260"/>
            <a:ext cx="6400800" cy="2504280"/>
          </a:xfrm>
        </p:spPr>
      </p:pic>
    </p:spTree>
    <p:extLst>
      <p:ext uri="{BB962C8B-B14F-4D97-AF65-F5344CB8AC3E}">
        <p14:creationId xmlns:p14="http://schemas.microsoft.com/office/powerpoint/2010/main" val="360509891"/>
      </p:ext>
    </p:extLst>
  </p:cSld>
  <p:clrMapOvr>
    <a:masterClrMapping/>
  </p:clrMapOvr>
  <p:transition spd="slow" advClick="0" advTm="5362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KAPTAN-I DERYA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3009900"/>
            <a:ext cx="2857500" cy="1905000"/>
          </a:xfrm>
        </p:spPr>
      </p:pic>
    </p:spTree>
    <p:extLst>
      <p:ext uri="{BB962C8B-B14F-4D97-AF65-F5344CB8AC3E}">
        <p14:creationId xmlns:p14="http://schemas.microsoft.com/office/powerpoint/2010/main" val="3885500382"/>
      </p:ext>
    </p:extLst>
  </p:cSld>
  <p:clrMapOvr>
    <a:masterClrMapping/>
  </p:clrMapOvr>
  <p:transition spd="slow" advClick="0" advTm="4979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2800" dirty="0" smtClean="0"/>
              <a:t>OSMANLI DONANMA GEMİSİ</a:t>
            </a:r>
            <a:endParaRPr lang="tr-TR" sz="28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212" y="2438400"/>
            <a:ext cx="1799576" cy="3048000"/>
          </a:xfrm>
        </p:spPr>
      </p:pic>
    </p:spTree>
    <p:extLst>
      <p:ext uri="{BB962C8B-B14F-4D97-AF65-F5344CB8AC3E}">
        <p14:creationId xmlns:p14="http://schemas.microsoft.com/office/powerpoint/2010/main" val="3458752795"/>
      </p:ext>
    </p:extLst>
  </p:cSld>
  <p:clrMapOvr>
    <a:masterClrMapping/>
  </p:clrMapOvr>
  <p:transition spd="slow" advClick="0" advTm="4849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ORDU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70" y="2438400"/>
            <a:ext cx="4574859" cy="3048000"/>
          </a:xfrm>
        </p:spPr>
      </p:pic>
    </p:spTree>
    <p:extLst>
      <p:ext uri="{BB962C8B-B14F-4D97-AF65-F5344CB8AC3E}">
        <p14:creationId xmlns:p14="http://schemas.microsoft.com/office/powerpoint/2010/main" val="3508366062"/>
      </p:ext>
    </p:extLst>
  </p:cSld>
  <p:clrMapOvr>
    <a:masterClrMapping/>
  </p:clrMapOvr>
  <p:transition spd="slow" advClick="0" advTm="3986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DONANMA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70" y="2438400"/>
            <a:ext cx="4574859" cy="3048000"/>
          </a:xfrm>
        </p:spPr>
      </p:pic>
    </p:spTree>
    <p:extLst>
      <p:ext uri="{BB962C8B-B14F-4D97-AF65-F5344CB8AC3E}">
        <p14:creationId xmlns:p14="http://schemas.microsoft.com/office/powerpoint/2010/main" val="924013721"/>
      </p:ext>
    </p:extLst>
  </p:cSld>
  <p:clrMapOvr>
    <a:masterClrMapping/>
  </p:clrMapOvr>
  <p:transition spd="slow" advClick="0" advTm="4954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OSMANLI DONANMA GEMİSİ</a:t>
            </a:r>
            <a:endParaRPr lang="tr-TR" sz="28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524" y="2438400"/>
            <a:ext cx="1960951" cy="3048000"/>
          </a:xfrm>
        </p:spPr>
      </p:pic>
    </p:spTree>
    <p:extLst>
      <p:ext uri="{BB962C8B-B14F-4D97-AF65-F5344CB8AC3E}">
        <p14:creationId xmlns:p14="http://schemas.microsoft.com/office/powerpoint/2010/main" val="2131309281"/>
      </p:ext>
    </p:extLst>
  </p:cSld>
  <p:clrMapOvr>
    <a:masterClrMapping/>
  </p:clrMapOvr>
  <p:transition spd="slow" advClick="0" advTm="5099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DONANMA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70" y="2438400"/>
            <a:ext cx="4574859" cy="3048000"/>
          </a:xfrm>
        </p:spPr>
      </p:pic>
    </p:spTree>
    <p:extLst>
      <p:ext uri="{BB962C8B-B14F-4D97-AF65-F5344CB8AC3E}">
        <p14:creationId xmlns:p14="http://schemas.microsoft.com/office/powerpoint/2010/main" val="1859122659"/>
      </p:ext>
    </p:extLst>
  </p:cSld>
  <p:clrMapOvr>
    <a:masterClrMapping/>
  </p:clrMapOvr>
  <p:transition spd="slow" advClick="0" advTm="4932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DENİZ SAVAŞI MİNYATÜRÜ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304" y="2438400"/>
            <a:ext cx="4743392" cy="3048000"/>
          </a:xfrm>
        </p:spPr>
      </p:pic>
    </p:spTree>
    <p:extLst>
      <p:ext uri="{BB962C8B-B14F-4D97-AF65-F5344CB8AC3E}">
        <p14:creationId xmlns:p14="http://schemas.microsoft.com/office/powerpoint/2010/main" val="3443730112"/>
      </p:ext>
    </p:extLst>
  </p:cSld>
  <p:clrMapOvr>
    <a:masterClrMapping/>
  </p:clrMapOvr>
  <p:transition spd="slow" advClick="0" advTm="5595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268760"/>
            <a:ext cx="3276290" cy="4056062"/>
          </a:xfrm>
        </p:spPr>
      </p:pic>
    </p:spTree>
    <p:extLst>
      <p:ext uri="{BB962C8B-B14F-4D97-AF65-F5344CB8AC3E}">
        <p14:creationId xmlns:p14="http://schemas.microsoft.com/office/powerpoint/2010/main" val="588521554"/>
      </p:ext>
    </p:extLst>
  </p:cSld>
  <p:clrMapOvr>
    <a:masterClrMapping/>
  </p:clrMapOvr>
  <p:transition spd="slow" advClick="0" advTm="4643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Topçu OCAĞI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350" y="2466975"/>
            <a:ext cx="5067300" cy="2990850"/>
          </a:xfrm>
        </p:spPr>
      </p:pic>
    </p:spTree>
    <p:extLst>
      <p:ext uri="{BB962C8B-B14F-4D97-AF65-F5344CB8AC3E}">
        <p14:creationId xmlns:p14="http://schemas.microsoft.com/office/powerpoint/2010/main" val="2509618685"/>
      </p:ext>
    </p:extLst>
  </p:cSld>
  <p:clrMapOvr>
    <a:masterClrMapping/>
  </p:clrMapOvr>
  <p:transition spd="slow" advClick="0" advTm="4325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000" dirty="0" smtClean="0"/>
              <a:t>HUMBARACI OCAĞI SANCAĞI</a:t>
            </a:r>
            <a:endParaRPr lang="tr-TR" sz="3000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350" y="2466975"/>
            <a:ext cx="5067300" cy="2990850"/>
          </a:xfrm>
        </p:spPr>
      </p:pic>
    </p:spTree>
    <p:extLst>
      <p:ext uri="{BB962C8B-B14F-4D97-AF65-F5344CB8AC3E}">
        <p14:creationId xmlns:p14="http://schemas.microsoft.com/office/powerpoint/2010/main" val="3677714803"/>
      </p:ext>
    </p:extLst>
  </p:cSld>
  <p:clrMapOvr>
    <a:masterClrMapping/>
  </p:clrMapOvr>
  <p:transition spd="slow" advClick="0" advTm="4946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YENİÇERİ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662" y="2466975"/>
            <a:ext cx="5400675" cy="2990850"/>
          </a:xfrm>
        </p:spPr>
      </p:pic>
    </p:spTree>
    <p:extLst>
      <p:ext uri="{BB962C8B-B14F-4D97-AF65-F5344CB8AC3E}">
        <p14:creationId xmlns:p14="http://schemas.microsoft.com/office/powerpoint/2010/main" val="941661748"/>
      </p:ext>
    </p:extLst>
  </p:cSld>
  <p:clrMapOvr>
    <a:masterClrMapping/>
  </p:clrMapOvr>
  <p:transition spd="slow" advClick="0" advTm="5008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YENİÇERİ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664" y="2438400"/>
            <a:ext cx="2350671" cy="3048000"/>
          </a:xfrm>
        </p:spPr>
      </p:pic>
    </p:spTree>
    <p:extLst>
      <p:ext uri="{BB962C8B-B14F-4D97-AF65-F5344CB8AC3E}">
        <p14:creationId xmlns:p14="http://schemas.microsoft.com/office/powerpoint/2010/main" val="4293663765"/>
      </p:ext>
    </p:extLst>
  </p:cSld>
  <p:clrMapOvr>
    <a:masterClrMapping/>
  </p:clrMapOvr>
  <p:transition spd="slow" advClick="0" advTm="4807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ACEMİ OCAĞI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5" y="2466975"/>
            <a:ext cx="4819650" cy="2990850"/>
          </a:xfrm>
        </p:spPr>
      </p:pic>
    </p:spTree>
    <p:extLst>
      <p:ext uri="{BB962C8B-B14F-4D97-AF65-F5344CB8AC3E}">
        <p14:creationId xmlns:p14="http://schemas.microsoft.com/office/powerpoint/2010/main" val="1492607264"/>
      </p:ext>
    </p:extLst>
  </p:cSld>
  <p:clrMapOvr>
    <a:masterClrMapping/>
  </p:clrMapOvr>
  <p:transition spd="slow" advClick="0" advTm="4943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000" dirty="0" smtClean="0"/>
              <a:t>SİLAHTAR BÖLÜĞÜ SANCAĞI</a:t>
            </a:r>
            <a:endParaRPr lang="tr-TR" sz="30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762" y="2476500"/>
            <a:ext cx="4562475" cy="2971800"/>
          </a:xfrm>
        </p:spPr>
      </p:pic>
    </p:spTree>
    <p:extLst>
      <p:ext uri="{BB962C8B-B14F-4D97-AF65-F5344CB8AC3E}">
        <p14:creationId xmlns:p14="http://schemas.microsoft.com/office/powerpoint/2010/main" val="2528604203"/>
      </p:ext>
    </p:extLst>
  </p:cSld>
  <p:clrMapOvr>
    <a:masterClrMapping/>
  </p:clrMapOvr>
  <p:transition spd="slow" advClick="0" advTm="4084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SİPAHİ BÖLÜĞÜ SANCAĞI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475" y="2466975"/>
            <a:ext cx="4591050" cy="2990850"/>
          </a:xfrm>
        </p:spPr>
      </p:pic>
    </p:spTree>
    <p:extLst>
      <p:ext uri="{BB962C8B-B14F-4D97-AF65-F5344CB8AC3E}">
        <p14:creationId xmlns:p14="http://schemas.microsoft.com/office/powerpoint/2010/main" val="249181723"/>
      </p:ext>
    </p:extLst>
  </p:cSld>
  <p:clrMapOvr>
    <a:masterClrMapping/>
  </p:clrMapOvr>
  <p:transition spd="slow" advClick="0" advTm="5206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a Tasarımı">
  <a:themeElements>
    <a:clrScheme name="Moda Tasarımı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Smokin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oda Tasarımı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34</TotalTime>
  <Words>56</Words>
  <Application>Microsoft Office PowerPoint</Application>
  <PresentationFormat>Ekran Gösterisi (4:3)</PresentationFormat>
  <Paragraphs>24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Moda Tasarımı</vt:lpstr>
      <vt:lpstr>OsmanlI ORDUSU</vt:lpstr>
      <vt:lpstr>ORDU SANCAĞI</vt:lpstr>
      <vt:lpstr>Topçu OCAĞI SANCAĞI</vt:lpstr>
      <vt:lpstr>HUMBARACI OCAĞI SANCAĞI</vt:lpstr>
      <vt:lpstr>YENİÇERİ SANCAĞI</vt:lpstr>
      <vt:lpstr>YENİÇERİ</vt:lpstr>
      <vt:lpstr>ACEMİ OCAĞI</vt:lpstr>
      <vt:lpstr>SİLAHTAR BÖLÜĞÜ SANCAĞI</vt:lpstr>
      <vt:lpstr>SİPAHİ BÖLÜĞÜ SANCAĞI</vt:lpstr>
      <vt:lpstr>SİPAHİ</vt:lpstr>
      <vt:lpstr>SİPAHİ SANCAĞI</vt:lpstr>
      <vt:lpstr>SİPAHİ</vt:lpstr>
      <vt:lpstr>MUHAREBE SANCAĞI</vt:lpstr>
      <vt:lpstr>AKINCI MİNYATÜRÜ</vt:lpstr>
      <vt:lpstr>PAŞA SANCAĞI</vt:lpstr>
      <vt:lpstr>PADİŞAH SANCAĞI</vt:lpstr>
      <vt:lpstr>PADİŞAH SANCAĞI</vt:lpstr>
      <vt:lpstr>KAPTAN-I DERYA SANCAĞI</vt:lpstr>
      <vt:lpstr>OSMANLI DONANMA GEMİSİ</vt:lpstr>
      <vt:lpstr>DONANMA SANCAĞI</vt:lpstr>
      <vt:lpstr>OSMANLI DONANMA GEMİSİ</vt:lpstr>
      <vt:lpstr>DONANMA SANCAĞI</vt:lpstr>
      <vt:lpstr>DENİZ SAVAŞI MİNYATÜRÜ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OsmanlI ORDUSU</dc:title>
  <dc:creator>esoke</dc:creator>
  <cp:lastModifiedBy>esoke</cp:lastModifiedBy>
  <cp:revision>4</cp:revision>
  <dcterms:created xsi:type="dcterms:W3CDTF">2013-04-13T16:44:55Z</dcterms:created>
  <dcterms:modified xsi:type="dcterms:W3CDTF">2013-04-13T17:19:32Z</dcterms:modified>
</cp:coreProperties>
</file>