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99E687-0EAC-4D3F-8BA6-DA21DE146876}" type="datetimeFigureOut">
              <a:rPr lang="pl-PL" smtClean="0"/>
              <a:t>2013-05-14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9794C53-AA0E-49E2-900E-183149C5647B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type="body" sz="half" idx="4294967295"/>
          </p:nvPr>
        </p:nvSpPr>
        <p:spPr>
          <a:xfrm>
            <a:off x="3923928" y="487313"/>
            <a:ext cx="6096000" cy="741363"/>
          </a:xfrm>
        </p:spPr>
        <p:txBody>
          <a:bodyPr>
            <a:noAutofit/>
          </a:bodyPr>
          <a:lstStyle/>
          <a:p>
            <a:r>
              <a:rPr lang="pl-PL" sz="900" dirty="0">
                <a:latin typeface="Arial" pitchFamily="34" charset="0"/>
                <a:cs typeface="Arial" pitchFamily="34" charset="0"/>
              </a:rPr>
              <a:t>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script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type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="tekst/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javascript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"&gt;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function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Podswietl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(element,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podsw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[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of(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podsw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element.bgColor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='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gold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';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else</a:t>
            </a:r>
            <a:endParaRPr lang="pl-PL" sz="900" dirty="0">
              <a:latin typeface="Arial" pitchFamily="34" charset="0"/>
              <a:cs typeface="Arial" pitchFamily="34" charset="0"/>
            </a:endParaRP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element.bgColor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='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white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';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]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table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align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="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center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"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border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=1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cellspacing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=0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cellpadding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=2&gt;');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for(j=1;j&lt;=10;j++)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&gt;&lt;b&gt;'+ j +'&lt;/b&gt;&lt;/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for(i=1;i&lt;=10;i++)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[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&gt;&lt;b&gt;'+ i +'&lt;/b&gt;&lt;/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for(j=1;j&lt;=10;j++)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onMouseOver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="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Podswietl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this,true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)"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onMouseOut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="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Podswietl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this,false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)"&gt;'+i*j+'&lt;/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td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tr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]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	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document.writeln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('&lt;/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table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&gt;');</a:t>
            </a:r>
          </a:p>
          <a:p>
            <a:r>
              <a:rPr lang="pl-PL" sz="900" dirty="0">
                <a:latin typeface="Arial" pitchFamily="34" charset="0"/>
                <a:cs typeface="Arial" pitchFamily="34" charset="0"/>
              </a:rPr>
              <a:t>&lt;/</a:t>
            </a:r>
            <a:r>
              <a:rPr lang="pl-PL" sz="900" dirty="0" err="1">
                <a:latin typeface="Arial" pitchFamily="34" charset="0"/>
                <a:cs typeface="Arial" pitchFamily="34" charset="0"/>
              </a:rPr>
              <a:t>script</a:t>
            </a:r>
            <a:r>
              <a:rPr lang="pl-PL" sz="900" dirty="0">
                <a:latin typeface="Arial" pitchFamily="34" charset="0"/>
                <a:cs typeface="Arial" pitchFamily="34" charset="0"/>
              </a:rPr>
              <a:t>&gt;</a:t>
            </a: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0733" y="116632"/>
            <a:ext cx="4325243" cy="741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Skrypt w języku </a:t>
            </a:r>
            <a:r>
              <a:rPr lang="pl-P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JavaScript</a:t>
            </a:r>
            <a:r>
              <a:rPr lang="pl-P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podświetlający na żółto komórkę, nad którą znajduje się kursor myszy</a:t>
            </a:r>
            <a:endParaRPr lang="pl-P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" name="Untitle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3528" y="2276872"/>
            <a:ext cx="3366455" cy="142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5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Kąty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</TotalTime>
  <Words>21</Words>
  <Application>Microsoft Office PowerPoint</Application>
  <PresentationFormat>Pokaz na ekranie (4:3)</PresentationFormat>
  <Paragraphs>25</Paragraphs>
  <Slides>1</Slides>
  <Notes>0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Kąty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Kasior</dc:creator>
  <cp:lastModifiedBy>Kasior</cp:lastModifiedBy>
  <cp:revision>2</cp:revision>
  <dcterms:created xsi:type="dcterms:W3CDTF">2013-05-14T12:50:51Z</dcterms:created>
  <dcterms:modified xsi:type="dcterms:W3CDTF">2013-05-14T13:16:48Z</dcterms:modified>
</cp:coreProperties>
</file>