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mv" ContentType="video/x-ms-wm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-90" y="-6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media/image3.png>
</file>

<file path=ppt/media/media1.wmv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 rot="19140000">
            <a:off x="817112" y="1730403"/>
            <a:ext cx="5648623" cy="1204306"/>
          </a:xfrm>
        </p:spPr>
        <p:txBody>
          <a:bodyPr bIns="9144"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19140000">
            <a:off x="1212277" y="2470925"/>
            <a:ext cx="6511131" cy="329259"/>
          </a:xfrm>
        </p:spPr>
        <p:txBody>
          <a:bodyPr tIns="9144">
            <a:normAutofit/>
          </a:bodyPr>
          <a:lstStyle>
            <a:lvl1pPr marL="0" indent="0" algn="l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pl-PL" smtClean="0"/>
              <a:t>Kliknij, aby edytować styl wzorca podtytułu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2057400" cy="4678362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4678362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7"/>
          <p:cNvSpPr/>
          <p:nvPr/>
        </p:nvSpPr>
        <p:spPr>
          <a:xfrm>
            <a:off x="-2380" y="-925"/>
            <a:ext cx="9146380" cy="6858925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2002901">
                <a:moveTo>
                  <a:pt x="0" y="2002901"/>
                </a:moveTo>
                <a:lnTo>
                  <a:pt x="2836585" y="0"/>
                </a:lnTo>
                <a:lnTo>
                  <a:pt x="3352800" y="270"/>
                </a:lnTo>
                <a:lnTo>
                  <a:pt x="3352800" y="2002901"/>
                </a:lnTo>
                <a:lnTo>
                  <a:pt x="0" y="2002901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ight Triangle 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819399" y="1726737"/>
            <a:ext cx="5650992" cy="1207509"/>
          </a:xfrm>
        </p:spPr>
        <p:txBody>
          <a:bodyPr bIns="9144" anchor="b"/>
          <a:lstStyle>
            <a:lvl1pPr algn="l">
              <a:defRPr kumimoji="0" lang="en-US" sz="3200" b="0" i="0" u="none" strike="noStrike" kern="1200" cap="all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 rot="19140000">
            <a:off x="1216152" y="2468304"/>
            <a:ext cx="6510528" cy="329184"/>
          </a:xfrm>
        </p:spPr>
        <p:txBody>
          <a:bodyPr anchor="t">
            <a:normAutofit/>
          </a:bodyPr>
          <a:lstStyle>
            <a:lvl1pPr marL="0" indent="0">
              <a:buNone/>
              <a:defRPr kumimoji="0" lang="en-US" sz="1400" b="0" i="0" u="none" strike="noStrike" kern="1200" cap="all" spc="40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pl-PL" smtClean="0"/>
              <a:t>Kliknij, aby edytować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00016" y="1097280"/>
            <a:ext cx="3200400" cy="371246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pl-PL" smtClean="0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9150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00016" y="1097280"/>
            <a:ext cx="3200400" cy="548640"/>
          </a:xfrm>
        </p:spPr>
        <p:txBody>
          <a:bodyPr anchor="b">
            <a:normAutofit/>
          </a:bodyPr>
          <a:lstStyle>
            <a:lvl1pPr marL="0" indent="0">
              <a:buNone/>
              <a:defRPr lang="en-US" sz="1400" b="0" kern="1200" cap="all" spc="400" baseline="0" dirty="0" smtClean="0">
                <a:solidFill>
                  <a:schemeClr val="tx1"/>
                </a:solidFill>
                <a:latin typeface="+mn-lt"/>
                <a:ea typeface="+mj-ea"/>
                <a:cs typeface="Tunga" pitchFamily="2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Font typeface="Arial" pitchFamily="34" charset="0"/>
              <a:buNone/>
            </a:pPr>
            <a:r>
              <a:rPr lang="pl-PL" smtClean="0"/>
              <a:t>Kliknij, aby edytować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00016" y="1701848"/>
            <a:ext cx="3200400" cy="310896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Right Triangle 16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ight Triangle 17"/>
          <p:cNvSpPr/>
          <p:nvPr/>
        </p:nvSpPr>
        <p:spPr>
          <a:xfrm rot="5400000">
            <a:off x="433389" y="-433387"/>
            <a:ext cx="6858000" cy="7724778"/>
          </a:xfrm>
          <a:prstGeom prst="rtTriangle">
            <a:avLst/>
          </a:pr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784930" y="1576103"/>
            <a:ext cx="5212080" cy="1089427"/>
          </a:xfrm>
        </p:spPr>
        <p:txBody>
          <a:bodyPr bIns="0" anchor="b"/>
          <a:lstStyle>
            <a:lvl1pPr algn="l">
              <a:defRPr kumimoji="0" lang="en-US" sz="2800" b="0" i="0" u="none" strike="noStrike" kern="1200" cap="all" spc="0" normalizeH="0" baseline="0" noProof="0" dirty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9552" y="2618912"/>
            <a:ext cx="3807779" cy="332468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297954" y="2253385"/>
            <a:ext cx="5794760" cy="623314"/>
          </a:xfrm>
        </p:spPr>
        <p:txBody>
          <a:bodyPr>
            <a:normAutofit/>
          </a:bodyPr>
          <a:lstStyle>
            <a:lvl1pPr marL="0" indent="0">
              <a:buNone/>
              <a:defRPr lang="en-US" sz="1400" b="1" kern="1200" dirty="0" smtClean="0">
                <a:solidFill>
                  <a:srgbClr val="FFFFFF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rial" pitchFamily="34" charset="0"/>
              <a:buNone/>
              <a:tabLst/>
              <a:defRPr/>
            </a:pPr>
            <a:r>
              <a:rPr lang="pl-PL" smtClean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ln>
            <a:solidFill>
              <a:schemeClr val="tx2"/>
            </a:solidFill>
          </a:ln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4"/>
          </p:nvPr>
        </p:nvSpPr>
        <p:spPr>
          <a:xfrm>
            <a:off x="2028825" y="0"/>
            <a:ext cx="7115175" cy="6858000"/>
          </a:xfrm>
          <a:custGeom>
            <a:avLst/>
            <a:gdLst>
              <a:gd name="connsiteX0" fmla="*/ 0 w 7104888"/>
              <a:gd name="connsiteY0" fmla="*/ 0 h 6858000"/>
              <a:gd name="connsiteX1" fmla="*/ 7104888 w 7104888"/>
              <a:gd name="connsiteY1" fmla="*/ 0 h 6858000"/>
              <a:gd name="connsiteX2" fmla="*/ 7104888 w 7104888"/>
              <a:gd name="connsiteY2" fmla="*/ 6858000 h 6858000"/>
              <a:gd name="connsiteX3" fmla="*/ 0 w 7104888"/>
              <a:gd name="connsiteY3" fmla="*/ 6858000 h 6858000"/>
              <a:gd name="connsiteX4" fmla="*/ 0 w 7104888"/>
              <a:gd name="connsiteY4" fmla="*/ 0 h 6858000"/>
              <a:gd name="connsiteX0" fmla="*/ 0 w 7104888"/>
              <a:gd name="connsiteY0" fmla="*/ 0 h 6858000"/>
              <a:gd name="connsiteX1" fmla="*/ 5695188 w 7104888"/>
              <a:gd name="connsiteY1" fmla="*/ 0 h 6858000"/>
              <a:gd name="connsiteX2" fmla="*/ 7104888 w 7104888"/>
              <a:gd name="connsiteY2" fmla="*/ 0 h 6858000"/>
              <a:gd name="connsiteX3" fmla="*/ 7104888 w 7104888"/>
              <a:gd name="connsiteY3" fmla="*/ 6858000 h 6858000"/>
              <a:gd name="connsiteX4" fmla="*/ 0 w 7104888"/>
              <a:gd name="connsiteY4" fmla="*/ 6858000 h 6858000"/>
              <a:gd name="connsiteX5" fmla="*/ 0 w 7104888"/>
              <a:gd name="connsiteY5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0287 w 7115175"/>
              <a:gd name="connsiteY4" fmla="*/ 6858000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10287 w 7115175"/>
              <a:gd name="connsiteY5" fmla="*/ 6858000 h 6858000"/>
              <a:gd name="connsiteX6" fmla="*/ 0 w 7115175"/>
              <a:gd name="connsiteY6" fmla="*/ 5048250 h 6858000"/>
              <a:gd name="connsiteX7" fmla="*/ 10287 w 7115175"/>
              <a:gd name="connsiteY7" fmla="*/ 0 h 6858000"/>
              <a:gd name="connsiteX0" fmla="*/ 10287 w 7115175"/>
              <a:gd name="connsiteY0" fmla="*/ 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  <a:gd name="connsiteX6" fmla="*/ 10287 w 7115175"/>
              <a:gd name="connsiteY6" fmla="*/ 0 h 6858000"/>
              <a:gd name="connsiteX0" fmla="*/ 0 w 7115175"/>
              <a:gd name="connsiteY0" fmla="*/ 5048250 h 6858000"/>
              <a:gd name="connsiteX1" fmla="*/ 5705475 w 7115175"/>
              <a:gd name="connsiteY1" fmla="*/ 0 h 6858000"/>
              <a:gd name="connsiteX2" fmla="*/ 7115175 w 7115175"/>
              <a:gd name="connsiteY2" fmla="*/ 0 h 6858000"/>
              <a:gd name="connsiteX3" fmla="*/ 7115175 w 7115175"/>
              <a:gd name="connsiteY3" fmla="*/ 6858000 h 6858000"/>
              <a:gd name="connsiteX4" fmla="*/ 1533526 w 7115175"/>
              <a:gd name="connsiteY4" fmla="*/ 6848475 h 6858000"/>
              <a:gd name="connsiteX5" fmla="*/ 0 w 7115175"/>
              <a:gd name="connsiteY5" fmla="*/ 504825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115175" h="6858000">
                <a:moveTo>
                  <a:pt x="0" y="5048250"/>
                </a:moveTo>
                <a:lnTo>
                  <a:pt x="5705475" y="0"/>
                </a:lnTo>
                <a:lnTo>
                  <a:pt x="7115175" y="0"/>
                </a:lnTo>
                <a:lnTo>
                  <a:pt x="7115175" y="6858000"/>
                </a:lnTo>
                <a:lnTo>
                  <a:pt x="1533526" y="6848475"/>
                </a:lnTo>
                <a:lnTo>
                  <a:pt x="0" y="50482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</p:spPr>
        <p:txBody>
          <a:bodyPr rIns="182880" anchor="ctr"/>
          <a:lstStyle>
            <a:lvl1pPr algn="r">
              <a:defRPr/>
            </a:lvl1pPr>
          </a:lstStyle>
          <a:p>
            <a:r>
              <a:rPr lang="pl-PL" smtClean="0"/>
              <a:t>Kliknij ikonę, aby dodać obraz</a:t>
            </a:r>
            <a:endParaRPr lang="en-US" dirty="0"/>
          </a:p>
        </p:txBody>
      </p:sp>
      <p:sp>
        <p:nvSpPr>
          <p:cNvPr id="9" name="Right Triangle 8"/>
          <p:cNvSpPr/>
          <p:nvPr/>
        </p:nvSpPr>
        <p:spPr>
          <a:xfrm>
            <a:off x="0" y="2647950"/>
            <a:ext cx="3571875" cy="4210050"/>
          </a:xfrm>
          <a:prstGeom prst="rt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9"/>
          <p:cNvSpPr/>
          <p:nvPr/>
        </p:nvSpPr>
        <p:spPr>
          <a:xfrm>
            <a:off x="0" y="5048250"/>
            <a:ext cx="3571875" cy="1809750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1809750 h 1809750"/>
              <a:gd name="connsiteX1" fmla="*/ 1895475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  <a:gd name="connsiteX0" fmla="*/ 0 w 3571875"/>
              <a:gd name="connsiteY0" fmla="*/ 1809750 h 1809750"/>
              <a:gd name="connsiteX1" fmla="*/ 2038350 w 3571875"/>
              <a:gd name="connsiteY1" fmla="*/ 0 h 1809750"/>
              <a:gd name="connsiteX2" fmla="*/ 3571875 w 3571875"/>
              <a:gd name="connsiteY2" fmla="*/ 1809750 h 1809750"/>
              <a:gd name="connsiteX3" fmla="*/ 0 w 3571875"/>
              <a:gd name="connsiteY3" fmla="*/ 1809750 h 1809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71875" h="1809750">
                <a:moveTo>
                  <a:pt x="0" y="1809750"/>
                </a:moveTo>
                <a:lnTo>
                  <a:pt x="2038350" y="0"/>
                </a:lnTo>
                <a:lnTo>
                  <a:pt x="3571875" y="1809750"/>
                </a:lnTo>
                <a:lnTo>
                  <a:pt x="0" y="1809750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140000">
            <a:off x="671197" y="1717501"/>
            <a:ext cx="5486400" cy="867444"/>
          </a:xfrm>
        </p:spPr>
        <p:txBody>
          <a:bodyPr anchor="b"/>
          <a:lstStyle>
            <a:lvl1pPr algn="l">
              <a:defRPr sz="2800" b="0">
                <a:latin typeface="+mj-lt"/>
              </a:defRPr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 rot="19140000">
            <a:off x="1143479" y="2180529"/>
            <a:ext cx="6096545" cy="740664"/>
          </a:xfrm>
        </p:spPr>
        <p:txBody>
          <a:bodyPr/>
          <a:lstStyle>
            <a:lvl1pPr marL="0" indent="0">
              <a:buNone/>
              <a:defRPr sz="14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>
          <a:xfrm>
            <a:off x="-2382" y="5050633"/>
            <a:ext cx="3574257" cy="1807368"/>
          </a:xfrm>
          <a:custGeom>
            <a:avLst/>
            <a:gdLst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3571875 w 3571875"/>
              <a:gd name="connsiteY2" fmla="*/ 4210050 h 4210050"/>
              <a:gd name="connsiteX3" fmla="*/ 0 w 3571875"/>
              <a:gd name="connsiteY3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883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050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281238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28825 w 3571875"/>
              <a:gd name="connsiteY2" fmla="*/ 2393157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76450 w 3571875"/>
              <a:gd name="connsiteY2" fmla="*/ 2274094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245519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4210050 h 4210050"/>
              <a:gd name="connsiteX1" fmla="*/ 0 w 3571875"/>
              <a:gd name="connsiteY1" fmla="*/ 0 h 4210050"/>
              <a:gd name="connsiteX2" fmla="*/ 2038350 w 3571875"/>
              <a:gd name="connsiteY2" fmla="*/ 2405063 h 4210050"/>
              <a:gd name="connsiteX3" fmla="*/ 3571875 w 3571875"/>
              <a:gd name="connsiteY3" fmla="*/ 4210050 h 4210050"/>
              <a:gd name="connsiteX4" fmla="*/ 0 w 3571875"/>
              <a:gd name="connsiteY4" fmla="*/ 4210050 h 4210050"/>
              <a:gd name="connsiteX0" fmla="*/ 0 w 3571875"/>
              <a:gd name="connsiteY0" fmla="*/ 2433637 h 2433637"/>
              <a:gd name="connsiteX1" fmla="*/ 257175 w 3571875"/>
              <a:gd name="connsiteY1" fmla="*/ 0 h 2433637"/>
              <a:gd name="connsiteX2" fmla="*/ 2038350 w 3571875"/>
              <a:gd name="connsiteY2" fmla="*/ 628650 h 2433637"/>
              <a:gd name="connsiteX3" fmla="*/ 3571875 w 3571875"/>
              <a:gd name="connsiteY3" fmla="*/ 2433637 h 2433637"/>
              <a:gd name="connsiteX4" fmla="*/ 0 w 3571875"/>
              <a:gd name="connsiteY4" fmla="*/ 2433637 h 2433637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24051 w 3574257"/>
              <a:gd name="connsiteY2" fmla="*/ 30718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40682 w 3574257"/>
              <a:gd name="connsiteY2" fmla="*/ 450057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9749 h 1809749"/>
              <a:gd name="connsiteX1" fmla="*/ 0 w 3574257"/>
              <a:gd name="connsiteY1" fmla="*/ 2381 h 1809749"/>
              <a:gd name="connsiteX2" fmla="*/ 2038351 w 3574257"/>
              <a:gd name="connsiteY2" fmla="*/ 0 h 1809749"/>
              <a:gd name="connsiteX3" fmla="*/ 3574257 w 3574257"/>
              <a:gd name="connsiteY3" fmla="*/ 1809749 h 1809749"/>
              <a:gd name="connsiteX4" fmla="*/ 2382 w 3574257"/>
              <a:gd name="connsiteY4" fmla="*/ 1809749 h 1809749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657351 w 3574257"/>
              <a:gd name="connsiteY2" fmla="*/ 2309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0732 w 3574257"/>
              <a:gd name="connsiteY2" fmla="*/ 238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774032 w 3574257"/>
              <a:gd name="connsiteY2" fmla="*/ 161925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969294 w 3574257"/>
              <a:gd name="connsiteY2" fmla="*/ 21432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1819275 w 3574257"/>
              <a:gd name="connsiteY2" fmla="*/ 200026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  <a:gd name="connsiteX0" fmla="*/ 2382 w 3574257"/>
              <a:gd name="connsiteY0" fmla="*/ 1807368 h 1807368"/>
              <a:gd name="connsiteX1" fmla="*/ 0 w 3574257"/>
              <a:gd name="connsiteY1" fmla="*/ 0 h 1807368"/>
              <a:gd name="connsiteX2" fmla="*/ 2045494 w 3574257"/>
              <a:gd name="connsiteY2" fmla="*/ 1 h 1807368"/>
              <a:gd name="connsiteX3" fmla="*/ 3574257 w 3574257"/>
              <a:gd name="connsiteY3" fmla="*/ 1807368 h 1807368"/>
              <a:gd name="connsiteX4" fmla="*/ 2382 w 3574257"/>
              <a:gd name="connsiteY4" fmla="*/ 1807368 h 18073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74257" h="1807368">
                <a:moveTo>
                  <a:pt x="2382" y="1807368"/>
                </a:moveTo>
                <a:lnTo>
                  <a:pt x="0" y="0"/>
                </a:lnTo>
                <a:lnTo>
                  <a:pt x="2045494" y="1"/>
                </a:lnTo>
                <a:lnTo>
                  <a:pt x="3574257" y="1807368"/>
                </a:lnTo>
                <a:lnTo>
                  <a:pt x="2382" y="1807368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reeform 7"/>
          <p:cNvSpPr/>
          <p:nvPr/>
        </p:nvSpPr>
        <p:spPr>
          <a:xfrm>
            <a:off x="-2380" y="5051292"/>
            <a:ext cx="9146380" cy="1806709"/>
          </a:xfrm>
          <a:custGeom>
            <a:avLst/>
            <a:gdLst>
              <a:gd name="connsiteX0" fmla="*/ 0 w 3350419"/>
              <a:gd name="connsiteY0" fmla="*/ 2081213 h 2083594"/>
              <a:gd name="connsiteX1" fmla="*/ 3031331 w 3350419"/>
              <a:gd name="connsiteY1" fmla="*/ 0 h 2083594"/>
              <a:gd name="connsiteX2" fmla="*/ 3350419 w 3350419"/>
              <a:gd name="connsiteY2" fmla="*/ 80963 h 2083594"/>
              <a:gd name="connsiteX3" fmla="*/ 3350419 w 3350419"/>
              <a:gd name="connsiteY3" fmla="*/ 2083594 h 2083594"/>
              <a:gd name="connsiteX4" fmla="*/ 0 w 3350419"/>
              <a:gd name="connsiteY4" fmla="*/ 2081213 h 2083594"/>
              <a:gd name="connsiteX0" fmla="*/ 0 w 3112294"/>
              <a:gd name="connsiteY0" fmla="*/ 2019301 h 2083594"/>
              <a:gd name="connsiteX1" fmla="*/ 2793206 w 3112294"/>
              <a:gd name="connsiteY1" fmla="*/ 0 h 2083594"/>
              <a:gd name="connsiteX2" fmla="*/ 3112294 w 3112294"/>
              <a:gd name="connsiteY2" fmla="*/ 80963 h 2083594"/>
              <a:gd name="connsiteX3" fmla="*/ 3112294 w 3112294"/>
              <a:gd name="connsiteY3" fmla="*/ 2083594 h 2083594"/>
              <a:gd name="connsiteX4" fmla="*/ 0 w 3112294"/>
              <a:gd name="connsiteY4" fmla="*/ 2019301 h 2083594"/>
              <a:gd name="connsiteX0" fmla="*/ 0 w 3345656"/>
              <a:gd name="connsiteY0" fmla="*/ 2097882 h 2097882"/>
              <a:gd name="connsiteX1" fmla="*/ 3026568 w 3345656"/>
              <a:gd name="connsiteY1" fmla="*/ 0 h 2097882"/>
              <a:gd name="connsiteX2" fmla="*/ 3345656 w 3345656"/>
              <a:gd name="connsiteY2" fmla="*/ 80963 h 2097882"/>
              <a:gd name="connsiteX3" fmla="*/ 3345656 w 3345656"/>
              <a:gd name="connsiteY3" fmla="*/ 2083594 h 2097882"/>
              <a:gd name="connsiteX4" fmla="*/ 0 w 3345656"/>
              <a:gd name="connsiteY4" fmla="*/ 2097882 h 2097882"/>
              <a:gd name="connsiteX0" fmla="*/ 0 w 2800350"/>
              <a:gd name="connsiteY0" fmla="*/ 1935957 h 2083594"/>
              <a:gd name="connsiteX1" fmla="*/ 2481262 w 2800350"/>
              <a:gd name="connsiteY1" fmla="*/ 0 h 2083594"/>
              <a:gd name="connsiteX2" fmla="*/ 2800350 w 2800350"/>
              <a:gd name="connsiteY2" fmla="*/ 80963 h 2083594"/>
              <a:gd name="connsiteX3" fmla="*/ 2800350 w 2800350"/>
              <a:gd name="connsiteY3" fmla="*/ 2083594 h 2083594"/>
              <a:gd name="connsiteX4" fmla="*/ 0 w 2800350"/>
              <a:gd name="connsiteY4" fmla="*/ 1935957 h 2083594"/>
              <a:gd name="connsiteX0" fmla="*/ 0 w 3352800"/>
              <a:gd name="connsiteY0" fmla="*/ 2083594 h 2083594"/>
              <a:gd name="connsiteX1" fmla="*/ 3033712 w 3352800"/>
              <a:gd name="connsiteY1" fmla="*/ 0 h 2083594"/>
              <a:gd name="connsiteX2" fmla="*/ 3352800 w 3352800"/>
              <a:gd name="connsiteY2" fmla="*/ 80963 h 2083594"/>
              <a:gd name="connsiteX3" fmla="*/ 3352800 w 3352800"/>
              <a:gd name="connsiteY3" fmla="*/ 2083594 h 2083594"/>
              <a:gd name="connsiteX4" fmla="*/ 0 w 3352800"/>
              <a:gd name="connsiteY4" fmla="*/ 2083594 h 2083594"/>
              <a:gd name="connsiteX0" fmla="*/ 0 w 3352800"/>
              <a:gd name="connsiteY0" fmla="*/ 2002631 h 2002631"/>
              <a:gd name="connsiteX1" fmla="*/ 3033712 w 3352800"/>
              <a:gd name="connsiteY1" fmla="*/ 15716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988469 w 3352800"/>
              <a:gd name="connsiteY1" fmla="*/ 59530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3966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45314 w 3352800"/>
              <a:gd name="connsiteY1" fmla="*/ 1224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34839 w 3352800"/>
              <a:gd name="connsiteY1" fmla="*/ 425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631 h 2002631"/>
              <a:gd name="connsiteX1" fmla="*/ 2875865 w 3352800"/>
              <a:gd name="connsiteY1" fmla="*/ 81782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2002901 h 2002901"/>
              <a:gd name="connsiteX1" fmla="*/ 2836585 w 3352800"/>
              <a:gd name="connsiteY1" fmla="*/ 0 h 2002901"/>
              <a:gd name="connsiteX2" fmla="*/ 3352800 w 3352800"/>
              <a:gd name="connsiteY2" fmla="*/ 270 h 2002901"/>
              <a:gd name="connsiteX3" fmla="*/ 3352800 w 3352800"/>
              <a:gd name="connsiteY3" fmla="*/ 2002901 h 2002901"/>
              <a:gd name="connsiteX4" fmla="*/ 0 w 3352800"/>
              <a:gd name="connsiteY4" fmla="*/ 2002901 h 2002901"/>
              <a:gd name="connsiteX0" fmla="*/ 0 w 3352800"/>
              <a:gd name="connsiteY0" fmla="*/ 2002631 h 2002631"/>
              <a:gd name="connsiteX1" fmla="*/ 754045 w 3352800"/>
              <a:gd name="connsiteY1" fmla="*/ 1468326 h 2002631"/>
              <a:gd name="connsiteX2" fmla="*/ 3352800 w 3352800"/>
              <a:gd name="connsiteY2" fmla="*/ 0 h 2002631"/>
              <a:gd name="connsiteX3" fmla="*/ 3352800 w 3352800"/>
              <a:gd name="connsiteY3" fmla="*/ 2002631 h 2002631"/>
              <a:gd name="connsiteX4" fmla="*/ 0 w 3352800"/>
              <a:gd name="connsiteY4" fmla="*/ 2002631 h 2002631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34305 h 534305"/>
              <a:gd name="connsiteX1" fmla="*/ 754045 w 3352800"/>
              <a:gd name="connsiteY1" fmla="*/ 0 h 534305"/>
              <a:gd name="connsiteX2" fmla="*/ 3352800 w 3352800"/>
              <a:gd name="connsiteY2" fmla="*/ 7687 h 534305"/>
              <a:gd name="connsiteX3" fmla="*/ 3352800 w 3352800"/>
              <a:gd name="connsiteY3" fmla="*/ 534305 h 534305"/>
              <a:gd name="connsiteX4" fmla="*/ 0 w 3352800"/>
              <a:gd name="connsiteY4" fmla="*/ 534305 h 534305"/>
              <a:gd name="connsiteX0" fmla="*/ 0 w 3352800"/>
              <a:gd name="connsiteY0" fmla="*/ 526618 h 526618"/>
              <a:gd name="connsiteX1" fmla="*/ 980611 w 3352800"/>
              <a:gd name="connsiteY1" fmla="*/ 9368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6888 h 526888"/>
              <a:gd name="connsiteX1" fmla="*/ 744735 w 3352800"/>
              <a:gd name="connsiteY1" fmla="*/ 0 h 526888"/>
              <a:gd name="connsiteX2" fmla="*/ 3352800 w 3352800"/>
              <a:gd name="connsiteY2" fmla="*/ 270 h 526888"/>
              <a:gd name="connsiteX3" fmla="*/ 3352800 w 3352800"/>
              <a:gd name="connsiteY3" fmla="*/ 526888 h 526888"/>
              <a:gd name="connsiteX4" fmla="*/ 0 w 3352800"/>
              <a:gd name="connsiteY4" fmla="*/ 526888 h 526888"/>
              <a:gd name="connsiteX0" fmla="*/ 0 w 3352800"/>
              <a:gd name="connsiteY0" fmla="*/ 526618 h 526618"/>
              <a:gd name="connsiteX1" fmla="*/ 811948 w 3352800"/>
              <a:gd name="connsiteY1" fmla="*/ 60921 h 526618"/>
              <a:gd name="connsiteX2" fmla="*/ 3352800 w 3352800"/>
              <a:gd name="connsiteY2" fmla="*/ 0 h 526618"/>
              <a:gd name="connsiteX3" fmla="*/ 3352800 w 3352800"/>
              <a:gd name="connsiteY3" fmla="*/ 526618 h 526618"/>
              <a:gd name="connsiteX4" fmla="*/ 0 w 3352800"/>
              <a:gd name="connsiteY4" fmla="*/ 526618 h 526618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966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241069 w 3352800"/>
              <a:gd name="connsiteY2" fmla="*/ 94144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584 h 527584"/>
              <a:gd name="connsiteX1" fmla="*/ 751718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  <a:gd name="connsiteX0" fmla="*/ 0 w 3352800"/>
              <a:gd name="connsiteY0" fmla="*/ 527313 h 527313"/>
              <a:gd name="connsiteX1" fmla="*/ 900984 w 3352800"/>
              <a:gd name="connsiteY1" fmla="*/ 97774 h 527313"/>
              <a:gd name="connsiteX2" fmla="*/ 3352800 w 3352800"/>
              <a:gd name="connsiteY2" fmla="*/ 0 h 527313"/>
              <a:gd name="connsiteX3" fmla="*/ 3352800 w 3352800"/>
              <a:gd name="connsiteY3" fmla="*/ 527313 h 527313"/>
              <a:gd name="connsiteX4" fmla="*/ 0 w 3352800"/>
              <a:gd name="connsiteY4" fmla="*/ 527313 h 527313"/>
              <a:gd name="connsiteX0" fmla="*/ 0 w 3352800"/>
              <a:gd name="connsiteY0" fmla="*/ 527584 h 527584"/>
              <a:gd name="connsiteX1" fmla="*/ 748227 w 3352800"/>
              <a:gd name="connsiteY1" fmla="*/ 0 h 527584"/>
              <a:gd name="connsiteX2" fmla="*/ 3352800 w 3352800"/>
              <a:gd name="connsiteY2" fmla="*/ 271 h 527584"/>
              <a:gd name="connsiteX3" fmla="*/ 3352800 w 3352800"/>
              <a:gd name="connsiteY3" fmla="*/ 527584 h 527584"/>
              <a:gd name="connsiteX4" fmla="*/ 0 w 3352800"/>
              <a:gd name="connsiteY4" fmla="*/ 527584 h 5275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352800" h="527584">
                <a:moveTo>
                  <a:pt x="0" y="527584"/>
                </a:moveTo>
                <a:lnTo>
                  <a:pt x="748227" y="0"/>
                </a:lnTo>
                <a:lnTo>
                  <a:pt x="3352800" y="271"/>
                </a:lnTo>
                <a:lnTo>
                  <a:pt x="3352800" y="527584"/>
                </a:lnTo>
                <a:lnTo>
                  <a:pt x="0" y="527584"/>
                </a:lnTo>
                <a:close/>
              </a:path>
            </a:pathLst>
          </a:custGeom>
          <a:solidFill>
            <a:schemeClr val="accent3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365760"/>
            <a:ext cx="7520940" cy="54864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100628"/>
            <a:ext cx="7520940" cy="357984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9140000">
            <a:off x="201168" y="5870448"/>
            <a:ext cx="2176272" cy="2011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3099E687-0EAC-4D3F-8BA6-DA21DE146876}" type="datetimeFigureOut">
              <a:rPr lang="pl-PL" smtClean="0"/>
              <a:t>2013-05-14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17514" y="6285122"/>
            <a:ext cx="472440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spc="200" baseline="0">
                <a:solidFill>
                  <a:srgbClr val="FFFFFF"/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01038" y="6170822"/>
            <a:ext cx="502920" cy="502920"/>
          </a:xfrm>
          <a:prstGeom prst="ellipse">
            <a:avLst/>
          </a:prstGeom>
          <a:ln w="19050">
            <a:solidFill>
              <a:srgbClr val="FFFFFF"/>
            </a:solidFill>
          </a:ln>
        </p:spPr>
        <p:txBody>
          <a:bodyPr vert="horz" lIns="9144" tIns="9144" rIns="9144" bIns="9144" rtlCol="0" anchor="ctr">
            <a:normAutofit/>
          </a:bodyPr>
          <a:lstStyle>
            <a:lvl1pPr algn="ctr">
              <a:defRPr sz="1650">
                <a:solidFill>
                  <a:srgbClr val="FFFFFF"/>
                </a:solidFill>
              </a:defRPr>
            </a:lvl1pPr>
          </a:lstStyle>
          <a:p>
            <a:fld id="{79794C53-AA0E-49E2-900E-183149C5647B}" type="slidenum">
              <a:rPr lang="pl-PL" smtClean="0"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28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800"/>
        </a:spcBef>
        <a:buFont typeface="Arial" pitchFamily="34" charset="0"/>
        <a:buNone/>
        <a:defRPr sz="16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1737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023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630936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859536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" indent="-173736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3533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581912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792224" indent="-164592" algn="l" defTabSz="914400" rtl="0" eaLnBrk="1" latinLnBrk="0" hangingPunct="1">
        <a:spcBef>
          <a:spcPts val="300"/>
        </a:spcBef>
        <a:buClr>
          <a:schemeClr val="accent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7.xml"/><Relationship Id="rId2" Type="http://schemas.openxmlformats.org/officeDocument/2006/relationships/video" Target="../media/media1.wmv"/><Relationship Id="rId1" Type="http://schemas.microsoft.com/office/2007/relationships/media" Target="../media/media1.wmv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type="body" sz="half" idx="4294967295"/>
          </p:nvPr>
        </p:nvSpPr>
        <p:spPr>
          <a:xfrm>
            <a:off x="3923928" y="487313"/>
            <a:ext cx="6096000" cy="741363"/>
          </a:xfrm>
        </p:spPr>
        <p:txBody>
          <a:bodyPr>
            <a:noAutofit/>
          </a:bodyPr>
          <a:lstStyle/>
          <a:p>
            <a:r>
              <a:rPr lang="pl-PL" sz="900" dirty="0">
                <a:latin typeface="Arial" pitchFamily="34" charset="0"/>
                <a:cs typeface="Arial" pitchFamily="34" charset="0"/>
              </a:rPr>
              <a:t>&lt;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script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 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type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="tekst/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javascript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"&gt;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function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 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Podswietl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(element, 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podsw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)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[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of(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podsw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)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element.bgColor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='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gold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';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else</a:t>
            </a:r>
            <a:endParaRPr lang="pl-PL" sz="900" dirty="0">
              <a:latin typeface="Arial" pitchFamily="34" charset="0"/>
              <a:cs typeface="Arial" pitchFamily="34" charset="0"/>
            </a:endParaRP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element.bgColor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='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white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';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]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document.writeln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('&lt;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table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 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align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="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center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" 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border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=1 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cellspacing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=0 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cellpadding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=2&gt;');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document.writeln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('&lt;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tr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&gt;');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('&lt;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td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&gt;&lt;/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td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&gt;');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for(j=1;j&lt;=10;j++)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('&lt;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td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&gt;&lt;b&gt;'+ j +'&lt;/b&gt;&lt;/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td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&gt;');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document.writeln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('&lt;/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tr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&gt;');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for(i=1;i&lt;=10;i++)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[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document.writeln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('&lt;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tr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&gt;');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(&lt;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td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&gt;&lt;b&gt;'+ i +'&lt;/b&gt;&lt;/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td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&gt;');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for(j=1;j&lt;=10;j++)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('&lt;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td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 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onMouseOver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="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Podswietl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this,true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)"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onMouseOut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="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Podswietl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this,false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)"&gt;'+i*j+'&lt;/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td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&gt;');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document.writeln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('&lt;/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tr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&gt;')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]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	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document.writeln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('&lt;/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table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&gt;');</a:t>
            </a:r>
          </a:p>
          <a:p>
            <a:r>
              <a:rPr lang="pl-PL" sz="900" dirty="0">
                <a:latin typeface="Arial" pitchFamily="34" charset="0"/>
                <a:cs typeface="Arial" pitchFamily="34" charset="0"/>
              </a:rPr>
              <a:t>&lt;/</a:t>
            </a:r>
            <a:r>
              <a:rPr lang="pl-PL" sz="900" dirty="0" err="1">
                <a:latin typeface="Arial" pitchFamily="34" charset="0"/>
                <a:cs typeface="Arial" pitchFamily="34" charset="0"/>
              </a:rPr>
              <a:t>script</a:t>
            </a:r>
            <a:r>
              <a:rPr lang="pl-PL" sz="900" dirty="0">
                <a:latin typeface="Arial" pitchFamily="34" charset="0"/>
                <a:cs typeface="Arial" pitchFamily="34" charset="0"/>
              </a:rPr>
              <a:t>&gt;</a:t>
            </a:r>
          </a:p>
        </p:txBody>
      </p:sp>
      <p:sp>
        <p:nvSpPr>
          <p:cNvPr id="7" name="Symbol zastępczy zawartości 2"/>
          <p:cNvSpPr txBox="1">
            <a:spLocks/>
          </p:cNvSpPr>
          <p:nvPr/>
        </p:nvSpPr>
        <p:spPr>
          <a:xfrm>
            <a:off x="30733" y="116632"/>
            <a:ext cx="4325243" cy="741363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ts val="800"/>
              </a:spcBef>
              <a:buFont typeface="Arial" pitchFamily="34" charset="0"/>
              <a:buNone/>
              <a:defRPr sz="16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73736" indent="-173736" algn="l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Char char="§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402336" indent="-164592" algn="l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Char char="§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630936" indent="-164592" algn="l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Char char="§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859536" indent="-173736" algn="l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Char char="§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097280" indent="-173736" algn="l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Char char="§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353312" indent="-164592" algn="l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Char char="§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581912" indent="-164592" algn="l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Char char="§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792224" indent="-164592" algn="l" defTabSz="914400" rtl="0" eaLnBrk="1" latinLnBrk="0" hangingPunct="1">
              <a:spcBef>
                <a:spcPts val="300"/>
              </a:spcBef>
              <a:buClr>
                <a:schemeClr val="accent2"/>
              </a:buClr>
              <a:buFont typeface="Wingdings" pitchFamily="2" charset="2"/>
              <a:buChar char="§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pl-PL"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Black" pitchFamily="34" charset="0"/>
                <a:cs typeface="Arial" pitchFamily="34" charset="0"/>
              </a:rPr>
              <a:t>Skrypt w języku </a:t>
            </a:r>
            <a:r>
              <a:rPr lang="pl-PL" sz="18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Black" pitchFamily="34" charset="0"/>
                <a:cs typeface="Arial" pitchFamily="34" charset="0"/>
              </a:rPr>
              <a:t>JavaScript</a:t>
            </a:r>
            <a:r>
              <a:rPr lang="pl-PL" sz="1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Black" pitchFamily="34" charset="0"/>
                <a:cs typeface="Arial" pitchFamily="34" charset="0"/>
              </a:rPr>
              <a:t> podświetlający na żółto komórkę, nad którą znajduje się kursor myszy</a:t>
            </a:r>
            <a:endParaRPr lang="pl-PL" sz="18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Black" pitchFamily="34" charset="0"/>
              <a:cs typeface="Arial" pitchFamily="34" charset="0"/>
            </a:endParaRPr>
          </a:p>
        </p:txBody>
      </p:sp>
      <p:pic>
        <p:nvPicPr>
          <p:cNvPr id="8" name="Untitled.wmv">
            <a:hlinkClick r:id="" action="ppaction://media"/>
          </p:cNvPr>
          <p:cNvPicPr>
            <a:picLocks noChangeAspect="1"/>
          </p:cNvPicPr>
          <p:nvPr>
            <a:videoFile r:link="rId2"/>
            <p:extLst>
              <p:ext uri="{DAA4B4D4-6D71-4841-9C94-3DE7FCFB9230}">
                <p14:media xmlns:p14="http://schemas.microsoft.com/office/powerpoint/2010/main" r:embed="rId1"/>
              </p:ext>
            </p:extLst>
          </p:nvPr>
        </p:nvPicPr>
        <p:blipFill>
          <a:blip r:embed="rId4"/>
          <a:stretch>
            <a:fillRect/>
          </a:stretch>
        </p:blipFill>
        <p:spPr>
          <a:xfrm>
            <a:off x="323528" y="2276872"/>
            <a:ext cx="3366455" cy="142426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023500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6" dur="1" fill="hold"/>
                                        <p:tgtEl>
                                          <p:spTgt spid="8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8"/>
                  </p:tgtEl>
                </p:cond>
              </p:nextCondLst>
            </p:seq>
            <p:video>
              <p:cMediaNode vol="80000">
                <p:cTn id="7" fill="hold" display="0">
                  <p:stCondLst>
                    <p:cond delay="indefinite"/>
                  </p:stCondLst>
                </p:cTn>
                <p:tgtEl>
                  <p:spTgt spid="8"/>
                </p:tgtEl>
              </p:cMediaNode>
            </p:video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Kąty">
  <a:themeElements>
    <a:clrScheme name="Kąty">
      <a:dk1>
        <a:srgbClr val="000000"/>
      </a:dk1>
      <a:lt1>
        <a:srgbClr val="FFFFFF"/>
      </a:lt1>
      <a:dk2>
        <a:srgbClr val="434342"/>
      </a:dk2>
      <a:lt2>
        <a:srgbClr val="CDD7D9"/>
      </a:lt2>
      <a:accent1>
        <a:srgbClr val="797B7E"/>
      </a:accent1>
      <a:accent2>
        <a:srgbClr val="F96A1B"/>
      </a:accent2>
      <a:accent3>
        <a:srgbClr val="08A1D9"/>
      </a:accent3>
      <a:accent4>
        <a:srgbClr val="7C984A"/>
      </a:accent4>
      <a:accent5>
        <a:srgbClr val="C2AD8D"/>
      </a:accent5>
      <a:accent6>
        <a:srgbClr val="506E94"/>
      </a:accent6>
      <a:hlink>
        <a:srgbClr val="5F5F5F"/>
      </a:hlink>
      <a:folHlink>
        <a:srgbClr val="969696"/>
      </a:folHlink>
    </a:clrScheme>
    <a:fontScheme name="Kąty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微软雅黑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ＭＳ Ｐゴシック"/>
        <a:font script="Hang" typeface="맑은 고딕"/>
        <a:font script="Hans" typeface="隶书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ąty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20400000"/>
            </a:lightRig>
          </a:scene3d>
          <a:sp3d contourW="6350">
            <a:bevelT w="41275" h="19050" prst="angle"/>
            <a:contourClr>
              <a:schemeClr val="phClr">
                <a:shade val="25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0000"/>
                <a:shade val="85000"/>
              </a:schemeClr>
              <a:schemeClr val="phClr">
                <a:tint val="95000"/>
                <a:shade val="99000"/>
              </a:schemeClr>
            </a:duotone>
          </a:blip>
          <a:tile tx="0" ty="0" sx="100000" sy="100000" flip="none" algn="tl"/>
        </a:blipFill>
        <a:blipFill rotWithShape="1">
          <a:blip xmlns:r="http://schemas.openxmlformats.org/officeDocument/2006/relationships" r:embed="rId2">
            <a:duotone>
              <a:schemeClr val="phClr">
                <a:tint val="93000"/>
                <a:shade val="85000"/>
              </a:schemeClr>
              <a:schemeClr val="phClr">
                <a:tint val="96000"/>
                <a:shade val="99000"/>
              </a:schemeClr>
            </a:duotone>
          </a:blip>
          <a:tile tx="0" ty="0" sx="90000" sy="9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Angles</Template>
  <TotalTime>25</TotalTime>
  <Words>21</Words>
  <Application>Microsoft Office PowerPoint</Application>
  <PresentationFormat>Pokaz na ekranie (4:3)</PresentationFormat>
  <Paragraphs>25</Paragraphs>
  <Slides>1</Slides>
  <Notes>0</Notes>
  <HiddenSlides>0</HiddenSlides>
  <MMClips>1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</vt:i4>
      </vt:variant>
    </vt:vector>
  </HeadingPairs>
  <TitlesOfParts>
    <vt:vector size="2" baseType="lpstr">
      <vt:lpstr>Kąty</vt:lpstr>
      <vt:lpstr>Prezentacja programu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Prezentacja programu PowerPoint</dc:title>
  <dc:creator>Kasior</dc:creator>
  <cp:lastModifiedBy>Kasior</cp:lastModifiedBy>
  <cp:revision>2</cp:revision>
  <dcterms:created xsi:type="dcterms:W3CDTF">2013-05-14T12:50:51Z</dcterms:created>
  <dcterms:modified xsi:type="dcterms:W3CDTF">2013-05-14T13:16:48Z</dcterms:modified>
</cp:coreProperties>
</file>

<file path=docProps/thumbnail.jpeg>
</file>