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ABB0E608-F51B-418E-A20D-73373573F693}" type="datetimeFigureOut">
              <a:rPr lang="pt-BR" smtClean="0"/>
              <a:t>22/05/2013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64EDA-2ACD-4432-92E3-7D1E946127CE}" type="slidenum">
              <a:rPr lang="pt-BR" smtClean="0"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Fascismo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No Brasil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Alunos: Thales </a:t>
            </a:r>
            <a:r>
              <a:rPr lang="pt-BR" dirty="0" err="1" smtClean="0"/>
              <a:t>Ogliari</a:t>
            </a:r>
            <a:r>
              <a:rPr lang="pt-BR" dirty="0" smtClean="0"/>
              <a:t> e Guilherme </a:t>
            </a:r>
            <a:r>
              <a:rPr lang="pt-BR" dirty="0" err="1" smtClean="0"/>
              <a:t>Domeneghini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576387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Origem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4820">
            <a:off x="3479800" y="1943684"/>
            <a:ext cx="4657725" cy="31103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796575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Plinio Salgado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9681">
            <a:off x="3965140" y="960438"/>
            <a:ext cx="3687044" cy="5076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8149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Movimento Integralista</a:t>
            </a:r>
            <a:endParaRPr lang="pt-BR" dirty="0"/>
          </a:p>
        </p:txBody>
      </p:sp>
      <p:pic>
        <p:nvPicPr>
          <p:cNvPr id="1026" name="Picture 2" descr="C:\Users\Thaaales\Desktop\deus_familia_pat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1048">
            <a:off x="5016699" y="550605"/>
            <a:ext cx="2692400" cy="2425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haaales\Desktop\Intentona Integralista - BRESCOL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7266">
            <a:off x="3973145" y="3634793"/>
            <a:ext cx="3307928" cy="25641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464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Bom estado</Template>
  <TotalTime>10</TotalTime>
  <Words>13</Words>
  <Application>Microsoft Office PowerPoint</Application>
  <PresentationFormat>Apresentação na tela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Kilter</vt:lpstr>
      <vt:lpstr>Fascismo No Brasil</vt:lpstr>
      <vt:lpstr>Origem</vt:lpstr>
      <vt:lpstr>Plinio Salgado</vt:lpstr>
      <vt:lpstr>Movimento Integralista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Fascismo No Brasil</dc:title>
  <dc:creator>Thaaales -</dc:creator>
  <cp:lastModifiedBy>Thaaales -</cp:lastModifiedBy>
  <cp:revision>2</cp:revision>
  <dcterms:created xsi:type="dcterms:W3CDTF">2013-05-22T23:10:21Z</dcterms:created>
  <dcterms:modified xsi:type="dcterms:W3CDTF">2013-05-22T23:20:35Z</dcterms:modified>
</cp:coreProperties>
</file>