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66CA0C-3B7A-4430-83FB-25D543A38515}" type="datetimeFigureOut">
              <a:rPr lang="nl-BE" smtClean="0"/>
              <a:t>7/03/2013</a:t>
            </a:fld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139E71-D6C9-46A7-BC9E-86FB28F063B2}" type="slidenum">
              <a:rPr lang="nl-BE" smtClean="0"/>
              <a:t>‹nr.›</a:t>
            </a:fld>
            <a:endParaRPr lang="nl-B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9116" y="86767"/>
            <a:ext cx="7772400" cy="1470025"/>
          </a:xfrm>
        </p:spPr>
        <p:txBody>
          <a:bodyPr/>
          <a:lstStyle/>
          <a:p>
            <a:r>
              <a:rPr lang="nl-BE" dirty="0" smtClean="0"/>
              <a:t>Wereld Oorlog I &amp; II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067944" y="5949280"/>
            <a:ext cx="4716016" cy="703387"/>
          </a:xfrm>
        </p:spPr>
        <p:txBody>
          <a:bodyPr>
            <a:normAutofit/>
          </a:bodyPr>
          <a:lstStyle/>
          <a:p>
            <a:pPr algn="r"/>
            <a:r>
              <a:rPr lang="nl-BE" sz="1800" dirty="0"/>
              <a:t>Hermans </a:t>
            </a:r>
            <a:r>
              <a:rPr lang="nl-BE" sz="1800" dirty="0" smtClean="0"/>
              <a:t>Michael 6WeWi</a:t>
            </a:r>
          </a:p>
          <a:p>
            <a:pPr algn="r"/>
            <a:r>
              <a:rPr lang="nl-BE" sz="1800" dirty="0" smtClean="0"/>
              <a:t>Maxim Van Hoof 6IN</a:t>
            </a:r>
            <a:endParaRPr lang="nl-BE" sz="1800" dirty="0"/>
          </a:p>
        </p:txBody>
      </p:sp>
      <p:pic>
        <p:nvPicPr>
          <p:cNvPr id="1026" name="Picture 2" descr="http://0.tqn.com/d/history1900s/1/0/-/3/wwi2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715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34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246314" cy="923528"/>
          </a:xfrm>
        </p:spPr>
        <p:txBody>
          <a:bodyPr/>
          <a:lstStyle/>
          <a:p>
            <a:r>
              <a:rPr lang="nl-BE" dirty="0" smtClean="0"/>
              <a:t>WO II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95054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Oorzaken WO II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Politiek instabiliteit</a:t>
            </a:r>
          </a:p>
          <a:p>
            <a:r>
              <a:rPr lang="nl-BE" dirty="0" smtClean="0"/>
              <a:t>Falende economie</a:t>
            </a:r>
          </a:p>
          <a:p>
            <a:r>
              <a:rPr lang="nl-BE" dirty="0" smtClean="0"/>
              <a:t>Zware straffen na WO I</a:t>
            </a:r>
          </a:p>
          <a:p>
            <a:endParaRPr lang="nl-BE" dirty="0" smtClean="0"/>
          </a:p>
          <a:p>
            <a:pPr lvl="1">
              <a:buFont typeface="Wingdings" pitchFamily="2" charset="2"/>
              <a:buChar char="Ø"/>
            </a:pPr>
            <a:r>
              <a:rPr lang="nl-BE" dirty="0" smtClean="0"/>
              <a:t> Populariteit van extremisten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05571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Hitler aan de macht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Mislukte machtsgreep in 1923</a:t>
            </a:r>
          </a:p>
          <a:p>
            <a:r>
              <a:rPr lang="nl-BE" dirty="0" smtClean="0"/>
              <a:t>Heroprichting NSDAP</a:t>
            </a:r>
          </a:p>
          <a:p>
            <a:r>
              <a:rPr lang="nl-BE" dirty="0" smtClean="0"/>
              <a:t>Infiltreren regering via verkiezingen</a:t>
            </a:r>
          </a:p>
          <a:p>
            <a:pPr lvl="1"/>
            <a:r>
              <a:rPr lang="nl-BE" dirty="0" smtClean="0"/>
              <a:t>Propaganda</a:t>
            </a:r>
          </a:p>
          <a:p>
            <a:pPr lvl="1"/>
            <a:r>
              <a:rPr lang="nl-BE" dirty="0" smtClean="0"/>
              <a:t>Uitschakelen politieke tegenstanders</a:t>
            </a:r>
          </a:p>
          <a:p>
            <a:pPr lvl="1"/>
            <a:r>
              <a:rPr lang="nl-BE" dirty="0" smtClean="0"/>
              <a:t>Wetten doorvoeren</a:t>
            </a:r>
          </a:p>
          <a:p>
            <a:r>
              <a:rPr lang="nl-BE" dirty="0" smtClean="0"/>
              <a:t>Verkiezingen maart 1933</a:t>
            </a:r>
          </a:p>
          <a:p>
            <a:pPr lvl="1"/>
            <a:r>
              <a:rPr lang="nl-BE" dirty="0" smtClean="0"/>
              <a:t>Geen absolute meerderheid</a:t>
            </a:r>
          </a:p>
          <a:p>
            <a:pPr marL="457200" lvl="1" indent="0">
              <a:buNone/>
            </a:pP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786690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Hitler aan de macht</a:t>
            </a:r>
            <a:endParaRPr lang="nl-BE" dirty="0"/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1"/>
            <a:r>
              <a:rPr lang="nl-BE" dirty="0" smtClean="0"/>
              <a:t>Grondwetswijziging voor alle macht</a:t>
            </a:r>
          </a:p>
          <a:p>
            <a:pPr lvl="1"/>
            <a:r>
              <a:rPr lang="nl-BE" dirty="0" smtClean="0"/>
              <a:t>Rijkskanselier</a:t>
            </a:r>
          </a:p>
          <a:p>
            <a:r>
              <a:rPr lang="nl-BE" dirty="0" smtClean="0"/>
              <a:t>Na dood president Hindenburg</a:t>
            </a:r>
          </a:p>
          <a:p>
            <a:pPr lvl="1"/>
            <a:r>
              <a:rPr lang="nl-BE" dirty="0" smtClean="0"/>
              <a:t>Rijkskanselier + Rijkspresident</a:t>
            </a:r>
          </a:p>
          <a:p>
            <a:pPr lvl="2"/>
            <a:r>
              <a:rPr lang="nl-BE" dirty="0" smtClean="0"/>
              <a:t>Führer</a:t>
            </a:r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075119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WO II in Europa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Duivelspact</a:t>
            </a:r>
          </a:p>
          <a:p>
            <a:pPr lvl="1"/>
            <a:r>
              <a:rPr lang="nl-BE" dirty="0" smtClean="0"/>
              <a:t>Inval van Polen 1 september 1939</a:t>
            </a:r>
          </a:p>
          <a:p>
            <a:r>
              <a:rPr lang="nl-BE" dirty="0" smtClean="0"/>
              <a:t>Oorlogsverklaring van Fr en VK 3 sept 1939</a:t>
            </a:r>
          </a:p>
          <a:p>
            <a:r>
              <a:rPr lang="nl-BE" dirty="0" smtClean="0"/>
              <a:t>Inval in Noorwegen april 1939</a:t>
            </a:r>
          </a:p>
          <a:p>
            <a:r>
              <a:rPr lang="nl-BE" dirty="0" smtClean="0"/>
              <a:t>Westelijke veldtocht 1940</a:t>
            </a:r>
          </a:p>
          <a:p>
            <a:pPr lvl="1"/>
            <a:r>
              <a:rPr lang="nl-BE" dirty="0" smtClean="0"/>
              <a:t>15 mei Nederlands overgave</a:t>
            </a:r>
          </a:p>
          <a:p>
            <a:pPr lvl="1"/>
            <a:r>
              <a:rPr lang="nl-BE" dirty="0" smtClean="0"/>
              <a:t>28 mei Belgische overgave</a:t>
            </a:r>
          </a:p>
          <a:p>
            <a:pPr lvl="1"/>
            <a:r>
              <a:rPr lang="nl-BE" dirty="0" smtClean="0"/>
              <a:t>22 juni Franse overgave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41363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Intermezzo Franse Overgave</a:t>
            </a:r>
            <a:br>
              <a:rPr lang="nl-BE" dirty="0" smtClean="0"/>
            </a:br>
            <a:r>
              <a:rPr lang="nl-BE" dirty="0" smtClean="0"/>
              <a:t>Vichy-Frankrijk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1940 - 1942</a:t>
            </a:r>
          </a:p>
          <a:p>
            <a:r>
              <a:rPr lang="nl-BE" dirty="0" smtClean="0"/>
              <a:t>Frankrijk heropbouwen en besturen</a:t>
            </a:r>
          </a:p>
          <a:p>
            <a:r>
              <a:rPr lang="nl-BE" dirty="0" smtClean="0"/>
              <a:t>Verbond met De en It, gebiedsverlies</a:t>
            </a:r>
          </a:p>
          <a:p>
            <a:r>
              <a:rPr lang="nl-BE" dirty="0" smtClean="0"/>
              <a:t>Uitroepen tot dictatuur</a:t>
            </a:r>
          </a:p>
          <a:p>
            <a:pPr lvl="1"/>
            <a:r>
              <a:rPr lang="nl-BE" dirty="0" smtClean="0"/>
              <a:t>Dictator </a:t>
            </a:r>
            <a:r>
              <a:rPr lang="nl-BE" dirty="0" err="1" smtClean="0"/>
              <a:t>Pétain</a:t>
            </a:r>
            <a:endParaRPr lang="nl-BE" dirty="0" smtClean="0"/>
          </a:p>
          <a:p>
            <a:r>
              <a:rPr lang="nl-BE" dirty="0" smtClean="0"/>
              <a:t>Erkend door De</a:t>
            </a:r>
          </a:p>
          <a:p>
            <a:r>
              <a:rPr lang="nl-BE" dirty="0" smtClean="0"/>
              <a:t>Vervolging van joden en buitelanders</a:t>
            </a:r>
          </a:p>
          <a:p>
            <a:r>
              <a:rPr lang="nl-BE" dirty="0" smtClean="0"/>
              <a:t>In 1942 viel De onbezet gebied binnen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622722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WO II in Europa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De Slag Om Engeland</a:t>
            </a:r>
          </a:p>
          <a:p>
            <a:pPr lvl="1"/>
            <a:r>
              <a:rPr lang="nl-BE" dirty="0" smtClean="0"/>
              <a:t>Door radar en spitsfire Engelse overmacht</a:t>
            </a:r>
          </a:p>
          <a:p>
            <a:r>
              <a:rPr lang="nl-BE" dirty="0" smtClean="0"/>
              <a:t>Verovering Balkan, Noord-Afrika, Middellandse Zee</a:t>
            </a:r>
          </a:p>
          <a:p>
            <a:r>
              <a:rPr lang="nl-BE" dirty="0" smtClean="0"/>
              <a:t>Oostelijk offensief</a:t>
            </a:r>
          </a:p>
          <a:p>
            <a:pPr lvl="1"/>
            <a:r>
              <a:rPr lang="nl-BE" dirty="0" smtClean="0"/>
              <a:t>Operatie Barbarossa</a:t>
            </a:r>
          </a:p>
          <a:p>
            <a:pPr lvl="1"/>
            <a:r>
              <a:rPr lang="nl-BE" dirty="0" smtClean="0"/>
              <a:t>Schending Duivelspact</a:t>
            </a:r>
          </a:p>
          <a:p>
            <a:pPr lvl="1"/>
            <a:r>
              <a:rPr lang="nl-BE" dirty="0" smtClean="0"/>
              <a:t>Te zelfzeker, veroverde gebieden maar kon die niet behouden</a:t>
            </a:r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88512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WO II in Europa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10 juli 1943, val van Mussolini en verovering Italië</a:t>
            </a:r>
          </a:p>
          <a:p>
            <a:r>
              <a:rPr lang="nl-BE" dirty="0" smtClean="0"/>
              <a:t>6 juni 1944, landing in Normandië</a:t>
            </a:r>
          </a:p>
          <a:p>
            <a:pPr lvl="1"/>
            <a:r>
              <a:rPr lang="nl-BE" dirty="0" smtClean="0"/>
              <a:t>Herovering belangrijkste steden</a:t>
            </a:r>
          </a:p>
          <a:p>
            <a:r>
              <a:rPr lang="nl-BE" dirty="0" smtClean="0"/>
              <a:t>7 mei 1945, overgave Duitsland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3477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WO II in Azië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Strijd tussen USA en JP</a:t>
            </a:r>
          </a:p>
          <a:p>
            <a:r>
              <a:rPr lang="nl-BE" dirty="0" smtClean="0"/>
              <a:t>7 december 1941, Pearl Harbor</a:t>
            </a:r>
          </a:p>
          <a:p>
            <a:r>
              <a:rPr lang="nl-BE" dirty="0" smtClean="0"/>
              <a:t>Verjagen geallieerde uit Azië</a:t>
            </a:r>
          </a:p>
          <a:p>
            <a:r>
              <a:rPr lang="nl-BE" dirty="0" smtClean="0"/>
              <a:t>USA overwicht maar vele verliezen</a:t>
            </a:r>
          </a:p>
          <a:p>
            <a:pPr lvl="1"/>
            <a:r>
              <a:rPr lang="nl-BE" dirty="0" smtClean="0"/>
              <a:t>Kamikaze soldaten</a:t>
            </a:r>
          </a:p>
          <a:p>
            <a:r>
              <a:rPr lang="nl-BE" dirty="0" smtClean="0"/>
              <a:t>RU wou helpen maar wou grondgebied</a:t>
            </a:r>
          </a:p>
          <a:p>
            <a:pPr lvl="1"/>
            <a:r>
              <a:rPr lang="nl-BE" dirty="0" smtClean="0"/>
              <a:t>USA wou steun niet</a:t>
            </a:r>
          </a:p>
          <a:p>
            <a:r>
              <a:rPr lang="nl-BE" dirty="0" smtClean="0"/>
              <a:t>Atoombom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21449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Einde aan WO II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Atoombom</a:t>
            </a:r>
          </a:p>
          <a:p>
            <a:pPr lvl="1"/>
            <a:r>
              <a:rPr lang="nl-BE" dirty="0" smtClean="0"/>
              <a:t>Truman relatief nieuwe President</a:t>
            </a:r>
          </a:p>
          <a:p>
            <a:pPr lvl="2"/>
            <a:r>
              <a:rPr lang="nl-BE" dirty="0" smtClean="0"/>
              <a:t>Geen oorlogservaring</a:t>
            </a:r>
          </a:p>
          <a:p>
            <a:r>
              <a:rPr lang="nl-BE" dirty="0" smtClean="0"/>
              <a:t>6 en 9 augustus droppen atoombommen op Hiroshima en Nagasaki</a:t>
            </a:r>
          </a:p>
          <a:p>
            <a:r>
              <a:rPr lang="nl-BE" dirty="0" smtClean="0"/>
              <a:t>15 augustus overgave Japan, officieel op 2 september</a:t>
            </a:r>
          </a:p>
          <a:p>
            <a:endParaRPr lang="nl-BE" dirty="0"/>
          </a:p>
          <a:p>
            <a:pPr lvl="1">
              <a:buFont typeface="Wingdings" pitchFamily="2" charset="2"/>
              <a:buChar char="Ø"/>
            </a:pPr>
            <a:r>
              <a:rPr lang="nl-BE" dirty="0" smtClean="0"/>
              <a:t>Einde WO II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4099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Oorzaken WO 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Gavrilo</a:t>
            </a:r>
            <a:r>
              <a:rPr lang="nl-BE" dirty="0" smtClean="0"/>
              <a:t> </a:t>
            </a:r>
            <a:r>
              <a:rPr lang="nl-BE" dirty="0" err="1" smtClean="0"/>
              <a:t>Princip</a:t>
            </a:r>
            <a:r>
              <a:rPr lang="nl-BE" dirty="0"/>
              <a:t> </a:t>
            </a:r>
            <a:r>
              <a:rPr lang="nl-BE" dirty="0" smtClean="0"/>
              <a:t>(Serviër) Doodt Frans </a:t>
            </a:r>
            <a:r>
              <a:rPr lang="nl-BE" dirty="0" err="1" smtClean="0"/>
              <a:t>Ferdinant</a:t>
            </a:r>
            <a:r>
              <a:rPr lang="nl-BE" dirty="0" smtClean="0"/>
              <a:t> in Bosni</a:t>
            </a:r>
            <a:r>
              <a:rPr lang="nl-BE" dirty="0"/>
              <a:t>ë</a:t>
            </a:r>
            <a:r>
              <a:rPr lang="nl-BE" dirty="0" smtClean="0"/>
              <a:t>;</a:t>
            </a:r>
          </a:p>
          <a:p>
            <a:pPr lvl="1"/>
            <a:r>
              <a:rPr lang="nl-BE" dirty="0" smtClean="0"/>
              <a:t>Oostenrijk-Hongarije geeft een ultimatum aan Servië;</a:t>
            </a:r>
          </a:p>
          <a:p>
            <a:pPr lvl="1"/>
            <a:r>
              <a:rPr lang="nl-BE" dirty="0" smtClean="0"/>
              <a:t>Servië gaat niet akkoord met alle voorwaarden;</a:t>
            </a:r>
          </a:p>
          <a:p>
            <a:pPr lvl="1"/>
            <a:r>
              <a:rPr lang="nl-BE" dirty="0" smtClean="0"/>
              <a:t>Oorlog breekt uit.</a:t>
            </a:r>
          </a:p>
          <a:p>
            <a:r>
              <a:rPr lang="nl-BE" dirty="0" smtClean="0"/>
              <a:t>Door kolonisering verspreidt de oorlog zich snel.</a:t>
            </a:r>
          </a:p>
          <a:p>
            <a:pPr lvl="1"/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88912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Josephine Baker in WO II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Hielp het Franse Verzet tijdens WO II</a:t>
            </a:r>
          </a:p>
          <a:p>
            <a:pPr lvl="1"/>
            <a:r>
              <a:rPr lang="nl-BE" dirty="0" smtClean="0"/>
              <a:t>Medaille Croix de guerre</a:t>
            </a:r>
          </a:p>
          <a:p>
            <a:r>
              <a:rPr lang="nl-BE" dirty="0" smtClean="0"/>
              <a:t>Spionne, </a:t>
            </a:r>
            <a:r>
              <a:rPr lang="nl-BE" dirty="0" smtClean="0"/>
              <a:t>luisterde nazi’s af tijdens feestjes</a:t>
            </a:r>
          </a:p>
          <a:p>
            <a:r>
              <a:rPr lang="nl-BE" dirty="0" smtClean="0"/>
              <a:t>Redenen:</a:t>
            </a:r>
          </a:p>
          <a:p>
            <a:pPr lvl="1"/>
            <a:r>
              <a:rPr lang="nl-BE" dirty="0" smtClean="0"/>
              <a:t>Minderheid</a:t>
            </a:r>
          </a:p>
          <a:p>
            <a:pPr lvl="1"/>
            <a:r>
              <a:rPr lang="nl-BE" dirty="0" smtClean="0"/>
              <a:t>Man was jood</a:t>
            </a:r>
          </a:p>
          <a:p>
            <a:r>
              <a:rPr lang="nl-BE" dirty="0" smtClean="0"/>
              <a:t>Na val van Parijs</a:t>
            </a:r>
          </a:p>
          <a:p>
            <a:pPr lvl="1"/>
            <a:r>
              <a:rPr lang="nl-BE" dirty="0" smtClean="0"/>
              <a:t>Naar Z-Frankrijk</a:t>
            </a:r>
          </a:p>
          <a:p>
            <a:pPr lvl="2"/>
            <a:r>
              <a:rPr lang="nl-BE" dirty="0" smtClean="0"/>
              <a:t>Onderdak geven aan Belgische vluchtelingen</a:t>
            </a:r>
          </a:p>
        </p:txBody>
      </p:sp>
    </p:spTree>
    <p:extLst>
      <p:ext uri="{BB962C8B-B14F-4D97-AF65-F5344CB8AC3E}">
        <p14:creationId xmlns:p14="http://schemas.microsoft.com/office/powerpoint/2010/main" val="1630828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/>
              <a:t>Bedankt voor jullie aandacht</a:t>
            </a:r>
            <a:endParaRPr lang="nl-BE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556792"/>
            <a:ext cx="6131024" cy="1828800"/>
          </a:xfrm>
        </p:spPr>
        <p:txBody>
          <a:bodyPr/>
          <a:lstStyle/>
          <a:p>
            <a:pPr marL="137160" indent="0">
              <a:buNone/>
            </a:pPr>
            <a:r>
              <a:rPr lang="nl-B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Zijn er nog vragen ?</a:t>
            </a:r>
            <a:endParaRPr lang="nl-BE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42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Begin van de Oorlog 28/07/1914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Oostenrijk-Hongarije valt Servië aan;</a:t>
            </a:r>
          </a:p>
          <a:p>
            <a:r>
              <a:rPr lang="nl-BE" dirty="0" smtClean="0"/>
              <a:t>Rusland valt Oostenrijk-Hongarije aan om Servië te verdedigen;</a:t>
            </a:r>
          </a:p>
          <a:p>
            <a:r>
              <a:rPr lang="nl-BE" dirty="0" smtClean="0"/>
              <a:t>Duitsland valt België, Luxemburg en Frankrijk aan;</a:t>
            </a:r>
          </a:p>
          <a:p>
            <a:r>
              <a:rPr lang="nl-BE" dirty="0" smtClean="0"/>
              <a:t>Rusland valt Duitsland aan.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341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fronten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Ottomaanse rijk treedt toe in eind 1914</a:t>
            </a:r>
          </a:p>
          <a:p>
            <a:r>
              <a:rPr lang="nl-BE" dirty="0" smtClean="0"/>
              <a:t>Italië en Bulgarije treden toe in 1915</a:t>
            </a:r>
          </a:p>
          <a:p>
            <a:r>
              <a:rPr lang="nl-BE" dirty="0" smtClean="0"/>
              <a:t>Roemenië treedt toe in 1916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330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Begin van het einde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Rusland ging ten onder in 1917 en stapte uit de oorlog na de </a:t>
            </a:r>
            <a:r>
              <a:rPr lang="nl-BE" dirty="0" err="1" smtClean="0"/>
              <a:t>OktoberRevolutie</a:t>
            </a:r>
            <a:r>
              <a:rPr lang="nl-BE" dirty="0" smtClean="0"/>
              <a:t>;</a:t>
            </a:r>
          </a:p>
          <a:p>
            <a:r>
              <a:rPr lang="nl-BE" dirty="0" smtClean="0"/>
              <a:t>Amerikaanse troepen steunen de geallieerden in 1918 en dringen de Duitsers terug.</a:t>
            </a:r>
          </a:p>
          <a:p>
            <a:r>
              <a:rPr lang="nl-BE" dirty="0" smtClean="0"/>
              <a:t>Op 11/11/1918 vraagt Duitsland om een Staakt-Het-Vuren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335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Technologische vooruitgang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Tanks;</a:t>
            </a:r>
          </a:p>
          <a:p>
            <a:r>
              <a:rPr lang="nl-BE" dirty="0" smtClean="0"/>
              <a:t>Betere wapens;</a:t>
            </a:r>
          </a:p>
          <a:p>
            <a:r>
              <a:rPr lang="nl-BE" dirty="0" smtClean="0"/>
              <a:t>Chemische wapens;</a:t>
            </a:r>
          </a:p>
          <a:p>
            <a:r>
              <a:rPr lang="nl-BE" dirty="0" smtClean="0"/>
              <a:t>Luchtoorlog;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Slachtoffers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9,911,000 doden;</a:t>
            </a:r>
          </a:p>
          <a:p>
            <a:r>
              <a:rPr lang="nl-BE" dirty="0" smtClean="0"/>
              <a:t>21,219,500 gewonden;</a:t>
            </a:r>
          </a:p>
          <a:p>
            <a:r>
              <a:rPr lang="nl-BE" dirty="0" smtClean="0"/>
              <a:t>7,750,000 vermist.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21712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Gevolgen WO 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Rusland wordt communistisch;</a:t>
            </a:r>
          </a:p>
          <a:p>
            <a:r>
              <a:rPr lang="nl-BE" dirty="0" smtClean="0"/>
              <a:t>Oostenrijk-Hongarije worden twee losse staten;</a:t>
            </a:r>
          </a:p>
          <a:p>
            <a:r>
              <a:rPr lang="nl-BE" dirty="0" smtClean="0"/>
              <a:t>Duitse keizerrijk wordt democratisch;</a:t>
            </a:r>
          </a:p>
          <a:p>
            <a:r>
              <a:rPr lang="nl-BE" dirty="0" smtClean="0"/>
              <a:t>Ottomaanse Rijk valt en wordt de republiek Turkije;</a:t>
            </a:r>
          </a:p>
          <a:p>
            <a:r>
              <a:rPr lang="nl-BE" dirty="0" smtClean="0"/>
              <a:t>Het Duitse rijk moest grote gebieden afgeven en zich houden aan het Verdrag van Versailles;</a:t>
            </a:r>
          </a:p>
        </p:txBody>
      </p:sp>
    </p:spTree>
    <p:extLst>
      <p:ext uri="{BB962C8B-B14F-4D97-AF65-F5344CB8AC3E}">
        <p14:creationId xmlns:p14="http://schemas.microsoft.com/office/powerpoint/2010/main" val="1565032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Gevolgen WO I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Het Russische rijk verloor veel gebied en moest kolonies indienen;</a:t>
            </a:r>
          </a:p>
          <a:p>
            <a:r>
              <a:rPr lang="nl-BE" dirty="0" smtClean="0"/>
              <a:t>Hertekening van de Europese kaart;</a:t>
            </a:r>
          </a:p>
          <a:p>
            <a:r>
              <a:rPr lang="nl-BE" dirty="0" smtClean="0"/>
              <a:t>Oprichting Volkenbond.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54170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ppunt">
  <a:themeElements>
    <a:clrScheme name="Toppunt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Toppunt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oppunt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558</Words>
  <Application>Microsoft Office PowerPoint</Application>
  <PresentationFormat>Diavoorstelling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Toppunt</vt:lpstr>
      <vt:lpstr>Wereld Oorlog I &amp; II</vt:lpstr>
      <vt:lpstr>Oorzaken WO I</vt:lpstr>
      <vt:lpstr>Begin van de Oorlog 28/07/1914</vt:lpstr>
      <vt:lpstr>Nieuwe fronten</vt:lpstr>
      <vt:lpstr>Het Begin van het einde</vt:lpstr>
      <vt:lpstr>Technologische vooruitgang</vt:lpstr>
      <vt:lpstr>Slachtoffers</vt:lpstr>
      <vt:lpstr>Gevolgen WO I</vt:lpstr>
      <vt:lpstr>Gevolgen WO I</vt:lpstr>
      <vt:lpstr>WO II</vt:lpstr>
      <vt:lpstr>Oorzaken WO II</vt:lpstr>
      <vt:lpstr>Hitler aan de macht</vt:lpstr>
      <vt:lpstr>Hitler aan de macht</vt:lpstr>
      <vt:lpstr>WO II in Europa</vt:lpstr>
      <vt:lpstr>Intermezzo Franse Overgave Vichy-Frankrijk</vt:lpstr>
      <vt:lpstr>WO II in Europa</vt:lpstr>
      <vt:lpstr>WO II in Europa</vt:lpstr>
      <vt:lpstr>WO II in Azië</vt:lpstr>
      <vt:lpstr>Einde aan WO II</vt:lpstr>
      <vt:lpstr>Josephine Baker in WO II</vt:lpstr>
      <vt:lpstr>Bedankt voor jullie aandacht</vt:lpstr>
    </vt:vector>
  </TitlesOfParts>
  <Company>KOSH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Wereld Oorlog I</dc:title>
  <dc:creator>Van Hoof Maxim</dc:creator>
  <cp:lastModifiedBy>Van Hoof Maxim</cp:lastModifiedBy>
  <cp:revision>4</cp:revision>
  <dcterms:created xsi:type="dcterms:W3CDTF">2013-03-07T08:20:31Z</dcterms:created>
  <dcterms:modified xsi:type="dcterms:W3CDTF">2013-03-07T08:51:03Z</dcterms:modified>
</cp:coreProperties>
</file>