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94"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0BC7C8-E1EA-43B2-9D4F-3E140FBC1E35}" type="datetimeFigureOut">
              <a:rPr lang="pt-BR"/>
              <a:t>22/03/2013</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BCF6F7D-2D76-4823-8E27-02D0EA1C1F78}" type="slidenum">
              <a:rPr lang="pt-BR"/>
              <a:t>‹nº›</a:t>
            </a:fld>
            <a:endParaRPr lang="pt-BR"/>
          </a:p>
        </p:txBody>
      </p:sp>
    </p:spTree>
    <p:extLst>
      <p:ext uri="{BB962C8B-B14F-4D97-AF65-F5344CB8AC3E}">
        <p14:creationId xmlns:p14="http://schemas.microsoft.com/office/powerpoint/2010/main" val="7165085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1</a:t>
            </a:fld>
            <a:endParaRPr lang="pt-BR"/>
          </a:p>
        </p:txBody>
      </p:sp>
    </p:spTree>
    <p:extLst>
      <p:ext uri="{BB962C8B-B14F-4D97-AF65-F5344CB8AC3E}">
        <p14:creationId xmlns:p14="http://schemas.microsoft.com/office/powerpoint/2010/main" val="1410127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‹nº›</a:t>
            </a:fld>
            <a:endParaRPr lang="pt-BR"/>
          </a:p>
        </p:txBody>
      </p:sp>
    </p:spTree>
    <p:extLst>
      <p:ext uri="{BB962C8B-B14F-4D97-AF65-F5344CB8AC3E}">
        <p14:creationId xmlns:p14="http://schemas.microsoft.com/office/powerpoint/2010/main" val="16333461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2</a:t>
            </a:fld>
            <a:endParaRPr lang="pt-BR"/>
          </a:p>
        </p:txBody>
      </p:sp>
    </p:spTree>
    <p:extLst>
      <p:ext uri="{BB962C8B-B14F-4D97-AF65-F5344CB8AC3E}">
        <p14:creationId xmlns:p14="http://schemas.microsoft.com/office/powerpoint/2010/main" val="2523598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3</a:t>
            </a:fld>
            <a:endParaRPr lang="pt-BR"/>
          </a:p>
        </p:txBody>
      </p:sp>
    </p:spTree>
    <p:extLst>
      <p:ext uri="{BB962C8B-B14F-4D97-AF65-F5344CB8AC3E}">
        <p14:creationId xmlns:p14="http://schemas.microsoft.com/office/powerpoint/2010/main" val="2013620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4</a:t>
            </a:fld>
            <a:endParaRPr lang="pt-BR"/>
          </a:p>
        </p:txBody>
      </p:sp>
    </p:spTree>
    <p:extLst>
      <p:ext uri="{BB962C8B-B14F-4D97-AF65-F5344CB8AC3E}">
        <p14:creationId xmlns:p14="http://schemas.microsoft.com/office/powerpoint/2010/main" val="131005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5</a:t>
            </a:fld>
            <a:endParaRPr lang="pt-BR"/>
          </a:p>
        </p:txBody>
      </p:sp>
    </p:spTree>
    <p:extLst>
      <p:ext uri="{BB962C8B-B14F-4D97-AF65-F5344CB8AC3E}">
        <p14:creationId xmlns:p14="http://schemas.microsoft.com/office/powerpoint/2010/main" val="14161308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6</a:t>
            </a:fld>
            <a:endParaRPr lang="pt-BR"/>
          </a:p>
        </p:txBody>
      </p:sp>
    </p:spTree>
    <p:extLst>
      <p:ext uri="{BB962C8B-B14F-4D97-AF65-F5344CB8AC3E}">
        <p14:creationId xmlns:p14="http://schemas.microsoft.com/office/powerpoint/2010/main" val="1785172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‹nº›</a:t>
            </a:fld>
            <a:endParaRPr lang="pt-BR"/>
          </a:p>
        </p:txBody>
      </p:sp>
    </p:spTree>
    <p:extLst>
      <p:ext uri="{BB962C8B-B14F-4D97-AF65-F5344CB8AC3E}">
        <p14:creationId xmlns:p14="http://schemas.microsoft.com/office/powerpoint/2010/main" val="214052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‹nº›</a:t>
            </a:fld>
            <a:endParaRPr lang="pt-BR"/>
          </a:p>
        </p:txBody>
      </p:sp>
    </p:spTree>
    <p:extLst>
      <p:ext uri="{BB962C8B-B14F-4D97-AF65-F5344CB8AC3E}">
        <p14:creationId xmlns:p14="http://schemas.microsoft.com/office/powerpoint/2010/main" val="15979580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10"/>
          </p:nvPr>
        </p:nvSpPr>
        <p:spPr/>
        <p:txBody>
          <a:bodyPr/>
          <a:lstStyle/>
          <a:p>
            <a:fld id="{DBCF6F7D-2D76-4823-8E27-02D0EA1C1F78}" type="slidenum">
              <a:rPr lang="pt-BR"/>
              <a:t>‹nº›</a:t>
            </a:fld>
            <a:endParaRPr lang="pt-BR"/>
          </a:p>
        </p:txBody>
      </p:sp>
    </p:spTree>
    <p:extLst>
      <p:ext uri="{BB962C8B-B14F-4D97-AF65-F5344CB8AC3E}">
        <p14:creationId xmlns:p14="http://schemas.microsoft.com/office/powerpoint/2010/main" val="30299511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ide de título">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pt-BR" dirty="0"/>
              <a:t>Clique para editar o título mestre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dirty="0"/>
              <a:t>Clique para editar o estilo do subtítulo mestre</a:t>
            </a:r>
            <a:endParaRPr lang="en-US" dirty="0"/>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2663018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ítulo e Legenda">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pt-BR" dirty="0"/>
              <a:t>Clique para editar o título mestre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dirty="0"/>
              <a:t>Clique para editar o texto mestre</a:t>
            </a:r>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19128771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çã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t-BR" dirty="0"/>
              <a:t>Clique para editar o título mestre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dirty="0"/>
              <a:t>Clique para editar o texto mestre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dirty="0"/>
              <a:t>Clique para editar o texto mestre</a:t>
            </a:r>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9406869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pt-BR" dirty="0"/>
              <a:t>Clique para editar o título mestre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dirty="0"/>
              <a:t>Clique para editar o texto mestre</a:t>
            </a:r>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26294032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itar o Cartão de Nom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pt-BR" dirty="0"/>
              <a:t>Clique para editar o título mestre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dirty="0"/>
              <a:t>Clique para editar o texto mestre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dirty="0"/>
              <a:t>Clique para editar o texto mestre</a:t>
            </a:r>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92249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erdadeiro ou Falso">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pt-BR" dirty="0"/>
              <a:t>Clique para editar o título mestre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pt-BR" dirty="0"/>
              <a:t>Clique para editar o texto mestre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dirty="0"/>
              <a:t>Clique para editar o texto mestre</a:t>
            </a:r>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334561360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15325466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pt-BR" dirty="0"/>
              <a:t>Clique para editar o título mestre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22455080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pt-BR" dirty="0"/>
              <a:t>Clique para editar o título mestre</a:t>
            </a:r>
            <a:endParaRPr lang="en-US" dirty="0"/>
          </a:p>
        </p:txBody>
      </p:sp>
      <p:sp>
        <p:nvSpPr>
          <p:cNvPr id="3" name="Content Placeholder 2"/>
          <p:cNvSpPr>
            <a:spLocks noGrp="1"/>
          </p:cNvSpPr>
          <p:nvPr>
            <p:ph idx="1"/>
          </p:nvPr>
        </p:nvSpPr>
        <p:spPr/>
        <p:txBody>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2815908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pt-BR" dirty="0"/>
              <a:t>Clique para editar o título mestre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dirty="0"/>
              <a:t>Clique para editar o texto mestre</a:t>
            </a:r>
          </a:p>
        </p:txBody>
      </p:sp>
      <p:sp>
        <p:nvSpPr>
          <p:cNvPr id="4" name="Date Placeholder 3"/>
          <p:cNvSpPr>
            <a:spLocks noGrp="1"/>
          </p:cNvSpPr>
          <p:nvPr>
            <p:ph type="dt" sz="half" idx="10"/>
          </p:nvPr>
        </p:nvSpPr>
        <p:spPr/>
        <p:txBody>
          <a:bodyPr/>
          <a:lstStyle/>
          <a:p>
            <a:fld id="{F0E51C7C-CEA3-4CAA-BE4B-344879E7C377}" type="datetimeFigureOut">
              <a:rPr lang="de-DE" smtClean="0"/>
              <a:t>22.03.2013</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4137523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dirty="0"/>
              <a:t>Clique para editar o título mestre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5" name="Date Placeholder 4"/>
          <p:cNvSpPr>
            <a:spLocks noGrp="1"/>
          </p:cNvSpPr>
          <p:nvPr>
            <p:ph type="dt" sz="half" idx="10"/>
          </p:nvPr>
        </p:nvSpPr>
        <p:spPr/>
        <p:txBody>
          <a:bodyPr/>
          <a:lstStyle/>
          <a:p>
            <a:fld id="{F0E51C7C-CEA3-4CAA-BE4B-344879E7C377}" type="datetimeFigureOut">
              <a:rPr lang="de-DE" smtClean="0"/>
              <a:t>22.03.2013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21495081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pt-BR" dirty="0"/>
              <a:t>Clique para editar o título mestre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dirty="0"/>
              <a:t>Clique para editar o texto mestre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dirty="0"/>
              <a:t>Clique para editar o texto mestre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7" name="Date Placeholder 6"/>
          <p:cNvSpPr>
            <a:spLocks noGrp="1"/>
          </p:cNvSpPr>
          <p:nvPr>
            <p:ph type="dt" sz="half" idx="10"/>
          </p:nvPr>
        </p:nvSpPr>
        <p:spPr/>
        <p:txBody>
          <a:bodyPr/>
          <a:lstStyle/>
          <a:p>
            <a:fld id="{F0E51C7C-CEA3-4CAA-BE4B-344879E7C377}" type="datetimeFigureOut">
              <a:rPr lang="de-DE" smtClean="0"/>
              <a:t>22.03.2013</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28127151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pt-BR" dirty="0"/>
              <a:t>Clique para editar o título mestre</a:t>
            </a:r>
            <a:endParaRPr lang="en-US" dirty="0"/>
          </a:p>
        </p:txBody>
      </p:sp>
      <p:sp>
        <p:nvSpPr>
          <p:cNvPr id="3" name="Date Placeholder 2"/>
          <p:cNvSpPr>
            <a:spLocks noGrp="1"/>
          </p:cNvSpPr>
          <p:nvPr>
            <p:ph type="dt" sz="half" idx="10"/>
          </p:nvPr>
        </p:nvSpPr>
        <p:spPr/>
        <p:txBody>
          <a:bodyPr/>
          <a:lstStyle/>
          <a:p>
            <a:fld id="{F0E51C7C-CEA3-4CAA-BE4B-344879E7C377}" type="datetimeFigureOut">
              <a:rPr lang="de-DE" smtClean="0"/>
              <a:t>22.03.2013</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9947188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E51C7C-CEA3-4CAA-BE4B-344879E7C377}" type="datetimeFigureOut">
              <a:rPr lang="de-DE" smtClean="0"/>
              <a:t>22.03.2013</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2823656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pt-BR" dirty="0"/>
              <a:t>Clique para editar o título mestre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pt-BR" dirty="0"/>
              <a:t>Clique para editar o texto mestre</a:t>
            </a:r>
          </a:p>
        </p:txBody>
      </p:sp>
      <p:sp>
        <p:nvSpPr>
          <p:cNvPr id="5" name="Date Placeholder 4"/>
          <p:cNvSpPr>
            <a:spLocks noGrp="1"/>
          </p:cNvSpPr>
          <p:nvPr>
            <p:ph type="dt" sz="half" idx="10"/>
          </p:nvPr>
        </p:nvSpPr>
        <p:spPr/>
        <p:txBody>
          <a:bodyPr/>
          <a:lstStyle/>
          <a:p>
            <a:fld id="{F0E51C7C-CEA3-4CAA-BE4B-344879E7C377}" type="datetimeFigureOut">
              <a:rPr lang="de-DE" smtClean="0"/>
              <a:t>22.03.2013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37072874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pt-BR" dirty="0"/>
              <a:t>Clique para editar o título mestre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pt-BR" dirty="0"/>
              <a:t>Clique no ícone para adicionar uma imagem</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dirty="0"/>
              <a:t>Clique para editar o texto mestre</a:t>
            </a:r>
          </a:p>
        </p:txBody>
      </p:sp>
      <p:sp>
        <p:nvSpPr>
          <p:cNvPr id="5" name="Date Placeholder 4"/>
          <p:cNvSpPr>
            <a:spLocks noGrp="1"/>
          </p:cNvSpPr>
          <p:nvPr>
            <p:ph type="dt" sz="half" idx="10"/>
          </p:nvPr>
        </p:nvSpPr>
        <p:spPr/>
        <p:txBody>
          <a:bodyPr/>
          <a:lstStyle/>
          <a:p>
            <a:fld id="{F0E51C7C-CEA3-4CAA-BE4B-344879E7C377}" type="datetimeFigureOut">
              <a:rPr lang="de-DE" smtClean="0"/>
              <a:t>22.03.2013</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754FE2FE-B55E-4328-8F5C-2CEB8781A47B}" type="slidenum">
              <a:rPr lang="de-DE" smtClean="0"/>
              <a:t>‹nº›</a:t>
            </a:fld>
            <a:endParaRPr lang="de-DE"/>
          </a:p>
        </p:txBody>
      </p:sp>
    </p:spTree>
    <p:extLst>
      <p:ext uri="{BB962C8B-B14F-4D97-AF65-F5344CB8AC3E}">
        <p14:creationId xmlns:p14="http://schemas.microsoft.com/office/powerpoint/2010/main" val="19808534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8" name="Group 7"/>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lumOff val="1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pt-BR" dirty="0"/>
              <a:t>Clique para editar o título mestre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pt-BR" dirty="0"/>
              <a:t>Clique para editar o texto mestre</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F0E51C7C-CEA3-4CAA-BE4B-344879E7C377}" type="datetimeFigureOut">
              <a:rPr lang="de-DE" smtClean="0"/>
              <a:t>22.03.2013</a:t>
            </a:fld>
            <a:endParaRPr lang="de-DE"/>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754FE2FE-B55E-4328-8F5C-2CEB8781A47B}" type="slidenum">
              <a:rPr lang="de-DE" smtClean="0"/>
              <a:t>‹nº›</a:t>
            </a:fld>
            <a:endParaRPr lang="de-DE"/>
          </a:p>
        </p:txBody>
      </p:sp>
    </p:spTree>
    <p:extLst>
      <p:ext uri="{BB962C8B-B14F-4D97-AF65-F5344CB8AC3E}">
        <p14:creationId xmlns:p14="http://schemas.microsoft.com/office/powerpoint/2010/main" val="1521415830"/>
      </p:ext>
    </p:extLst>
  </p:cSld>
  <p:clrMap bg1="dk1" tx1="lt1" bg2="dk2" tx2="lt2" accent1="accent1" accent2="accent2" accent3="accent3" accent4="accent4" accent5="accent5" accent6="accent6" hlink="hlink" folHlink="folHlink"/>
  <p:sldLayoutIdLst>
    <p:sldLayoutId id="2147483695" r:id="rId1"/>
    <p:sldLayoutId id="2147483696" r:id="rId2"/>
    <p:sldLayoutId id="2147483697" r:id="rId3"/>
    <p:sldLayoutId id="2147483698" r:id="rId4"/>
    <p:sldLayoutId id="2147483699" r:id="rId5"/>
    <p:sldLayoutId id="2147483700" r:id="rId6"/>
    <p:sldLayoutId id="2147483701" r:id="rId7"/>
    <p:sldLayoutId id="2147483702" r:id="rId8"/>
    <p:sldLayoutId id="2147483703" r:id="rId9"/>
    <p:sldLayoutId id="2147483704" r:id="rId10"/>
    <p:sldLayoutId id="2147483705" r:id="rId11"/>
    <p:sldLayoutId id="2147483706" r:id="rId12"/>
    <p:sldLayoutId id="2147483707" r:id="rId13"/>
    <p:sldLayoutId id="2147483708" r:id="rId14"/>
    <p:sldLayoutId id="2147483709" r:id="rId15"/>
    <p:sldLayoutId id="2147483710"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pPr algn="ctr"/>
            <a:r>
              <a:rPr lang="de-DE">
                <a:solidFill>
                  <a:srgbClr val="90C226"/>
                </a:solidFill>
                <a:latin typeface="Trebuchet MS"/>
              </a:rPr>
              <a:t>Peru, Cuba y Paraguay</a:t>
            </a:r>
          </a:p>
        </p:txBody>
      </p:sp>
      <p:sp>
        <p:nvSpPr>
          <p:cNvPr id="3" name="Subtítulo 2"/>
          <p:cNvSpPr>
            <a:spLocks noGrp="1"/>
          </p:cNvSpPr>
          <p:nvPr>
            <p:ph type="subTitle" idx="1"/>
          </p:nvPr>
        </p:nvSpPr>
        <p:spPr/>
        <p:txBody>
          <a:bodyPr/>
          <a:lstStyle/>
          <a:p>
            <a:pPr algn="l"/>
            <a:r>
              <a:rPr lang="de-DE" sz="2700" b="1">
                <a:solidFill>
                  <a:srgbClr val="FFFFFF"/>
                </a:solidFill>
                <a:latin typeface="Comic Sans MS"/>
              </a:rPr>
              <a:t>  Cultura, economía y política  </a:t>
            </a:r>
          </a:p>
        </p:txBody>
      </p:sp>
    </p:spTree>
    <p:extLst>
      <p:ext uri="{BB962C8B-B14F-4D97-AF65-F5344CB8AC3E}">
        <p14:creationId xmlns:p14="http://schemas.microsoft.com/office/powerpoint/2010/main" val="2210866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a:solidFill>
                  <a:srgbClr val="90C226"/>
                </a:solidFill>
                <a:latin typeface="Comic Sans MS"/>
              </a:rPr>
              <a:t>Curiosidades</a:t>
            </a:r>
          </a:p>
        </p:txBody>
      </p:sp>
      <p:sp>
        <p:nvSpPr>
          <p:cNvPr id="3" name="Espaço Reservado para Conteúdo 2"/>
          <p:cNvSpPr>
            <a:spLocks noGrp="1"/>
          </p:cNvSpPr>
          <p:nvPr>
            <p:ph idx="1"/>
          </p:nvPr>
        </p:nvSpPr>
        <p:spPr/>
        <p:txBody>
          <a:bodyPr/>
          <a:lstStyle/>
          <a:p>
            <a:r>
              <a:rPr lang="es-ES">
                <a:solidFill>
                  <a:srgbClr val="90C226"/>
                </a:solidFill>
              </a:rPr>
              <a:t>El Paraguay y uno de los centros comerciales más grandes del mundo.</a:t>
            </a:r>
          </a:p>
          <a:p>
            <a:r>
              <a:rPr lang="es-ES">
                <a:solidFill>
                  <a:srgbClr val="90C226"/>
                </a:solidFill>
              </a:rPr>
              <a:t>La economía actual de Paraguay lleva la guerra en Paraguay, donde el ejército brasileño aplastó a las tropas paraguayas que salen del estado sin ingresos suficientes y pobres.</a:t>
            </a:r>
            <a:endParaRPr lang="pt-BR">
              <a:solidFill>
                <a:srgbClr val="90C226"/>
              </a:solidFill>
            </a:endParaRPr>
          </a:p>
        </p:txBody>
      </p:sp>
    </p:spTree>
    <p:extLst>
      <p:ext uri="{BB962C8B-B14F-4D97-AF65-F5344CB8AC3E}">
        <p14:creationId xmlns:p14="http://schemas.microsoft.com/office/powerpoint/2010/main" val="16890475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a:solidFill>
                  <a:srgbClr val="90C226"/>
                </a:solidFill>
                <a:latin typeface="Comic Sans MS"/>
              </a:rPr>
              <a:t>Peru</a:t>
            </a:r>
          </a:p>
        </p:txBody>
      </p:sp>
      <p:pic>
        <p:nvPicPr>
          <p:cNvPr id="4" name="Espaço Reservado para Conteúdo 3" descr="images.jpg"/>
          <p:cNvPicPr>
            <a:picLocks noGrp="1" noChangeAspect="1"/>
          </p:cNvPicPr>
          <p:nvPr>
            <p:ph idx="1"/>
          </p:nvPr>
        </p:nvPicPr>
        <p:blipFill>
          <a:blip r:embed="rId3"/>
          <a:stretch>
            <a:fillRect/>
          </a:stretch>
        </p:blipFill>
        <p:spPr>
          <a:xfrm>
            <a:off x="898648" y="1682104"/>
            <a:ext cx="2619375" cy="1743075"/>
          </a:xfrm>
        </p:spPr>
      </p:pic>
      <p:sp>
        <p:nvSpPr>
          <p:cNvPr id="5" name="CaixaDeTexto 4"/>
          <p:cNvSpPr txBox="1"/>
          <p:nvPr/>
        </p:nvSpPr>
        <p:spPr>
          <a:xfrm>
            <a:off x="3883025" y="1654175"/>
            <a:ext cx="8164513" cy="1754326"/>
          </a:xfrm>
          <a:prstGeom prst="rect">
            <a:avLst/>
          </a:prstGeom>
        </p:spPr>
        <p:txBody>
          <a:bodyPr rtlCol="0">
            <a:spAutoFit/>
          </a:bodyPr>
          <a:lstStyle/>
          <a:p>
            <a:r>
              <a:rPr lang="es-ES"/>
              <a:t>El Perú está ubicado en el oeste de América del Sur, a orillas del Océano Pacífico Sur, entre Chile y Ecuador.También limita con Colombia, Brasil y Bolivia.</a:t>
            </a:r>
          </a:p>
          <a:p>
            <a:r>
              <a:rPr lang="es-ES"/>
              <a:t>La población total es de 25 millones de habitantes del Perú.</a:t>
            </a:r>
            <a:br>
              <a:rPr lang="es-ES"/>
            </a:br>
            <a:r>
              <a:rPr lang="es-ES"/>
              <a:t>El idioma principal es el español, además de una pequeña parte de la población habla Quicho.</a:t>
            </a:r>
            <a:endParaRPr lang="pt-BR"/>
          </a:p>
        </p:txBody>
      </p:sp>
      <p:pic>
        <p:nvPicPr>
          <p:cNvPr id="3" name="Imagem 2" descr="85px-Escudo_nacional_del_Perú.svg.png"/>
          <p:cNvPicPr>
            <a:picLocks noChangeAspect="1"/>
          </p:cNvPicPr>
          <p:nvPr/>
        </p:nvPicPr>
        <p:blipFill>
          <a:blip r:embed="rId4"/>
          <a:stretch>
            <a:fillRect/>
          </a:stretch>
        </p:blipFill>
        <p:spPr>
          <a:xfrm>
            <a:off x="9394418" y="4546211"/>
            <a:ext cx="1306920" cy="1489464"/>
          </a:xfrm>
          <a:prstGeom prst="rect">
            <a:avLst/>
          </a:prstGeom>
        </p:spPr>
      </p:pic>
      <p:sp>
        <p:nvSpPr>
          <p:cNvPr id="6" name="CaixaDeTexto 5"/>
          <p:cNvSpPr txBox="1"/>
          <p:nvPr/>
        </p:nvSpPr>
        <p:spPr>
          <a:xfrm>
            <a:off x="689100" y="3954463"/>
            <a:ext cx="8307263" cy="2308324"/>
          </a:xfrm>
          <a:prstGeom prst="rect">
            <a:avLst/>
          </a:prstGeom>
        </p:spPr>
        <p:txBody>
          <a:bodyPr rtlCol="0">
            <a:spAutoFit/>
          </a:bodyPr>
          <a:lstStyle/>
          <a:p>
            <a:pPr algn="ctr"/>
            <a:r>
              <a:rPr lang="es-ES"/>
              <a:t>El Perú es una república democrática representativa presidencial con un sistema multipartidista. Bajo la actual constitución, el presidente es jefe de estado y de gobierno.</a:t>
            </a:r>
          </a:p>
          <a:p>
            <a:pPr algn="ctr"/>
            <a:r>
              <a:rPr lang="es-ES"/>
              <a:t>Desde el Perú precolombino era el centro de muchas civilizaciones americanas de los pueblos preincaicos, como la Chavín, Moche, Nazca, Paracas, Huari y Tiahuanaco, además de la fusión posterior en virtud del Tawantinsuyu o Imperio Inca, que terminó con la conquista española, y cuya influencia cultural marca domina el Perú de hoy.</a:t>
            </a:r>
            <a:endParaRPr lang="pt-BR"/>
          </a:p>
        </p:txBody>
      </p:sp>
    </p:spTree>
    <p:extLst>
      <p:ext uri="{BB962C8B-B14F-4D97-AF65-F5344CB8AC3E}">
        <p14:creationId xmlns:p14="http://schemas.microsoft.com/office/powerpoint/2010/main" val="717249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2096659" y="595401"/>
            <a:ext cx="8596668" cy="1320800"/>
          </a:xfrm>
        </p:spPr>
        <p:txBody>
          <a:bodyPr/>
          <a:lstStyle/>
          <a:p>
            <a:pPr algn="ctr"/>
            <a:r>
              <a:rPr lang="pt-BR" b="1">
                <a:solidFill>
                  <a:srgbClr val="90C226"/>
                </a:solidFill>
                <a:latin typeface="Comic Sans MS"/>
              </a:rPr>
              <a:t>Peru</a:t>
            </a:r>
          </a:p>
        </p:txBody>
      </p:sp>
      <p:pic>
        <p:nvPicPr>
          <p:cNvPr id="4" name="Espaço Reservado para Conteúdo 3" descr="images.jpg"/>
          <p:cNvPicPr>
            <a:picLocks noGrp="1" noChangeAspect="1"/>
          </p:cNvPicPr>
          <p:nvPr>
            <p:ph idx="1"/>
          </p:nvPr>
        </p:nvPicPr>
        <p:blipFill>
          <a:blip r:embed="rId3"/>
          <a:stretch>
            <a:fillRect/>
          </a:stretch>
        </p:blipFill>
        <p:spPr>
          <a:xfrm>
            <a:off x="1316038" y="2411413"/>
            <a:ext cx="4496117" cy="3364896"/>
          </a:xfrm>
        </p:spPr>
      </p:pic>
      <p:pic>
        <p:nvPicPr>
          <p:cNvPr id="5" name="Imagem 4" descr="images.jpg"/>
          <p:cNvPicPr>
            <a:picLocks noChangeAspect="1"/>
          </p:cNvPicPr>
          <p:nvPr/>
        </p:nvPicPr>
        <p:blipFill>
          <a:blip r:embed="rId4"/>
          <a:stretch>
            <a:fillRect/>
          </a:stretch>
        </p:blipFill>
        <p:spPr>
          <a:xfrm>
            <a:off x="6003744" y="2399590"/>
            <a:ext cx="4525402" cy="3390525"/>
          </a:xfrm>
          <a:prstGeom prst="rect">
            <a:avLst/>
          </a:prstGeom>
        </p:spPr>
      </p:pic>
    </p:spTree>
    <p:extLst>
      <p:ext uri="{BB962C8B-B14F-4D97-AF65-F5344CB8AC3E}">
        <p14:creationId xmlns:p14="http://schemas.microsoft.com/office/powerpoint/2010/main" val="585029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a:solidFill>
                  <a:srgbClr val="90C226"/>
                </a:solidFill>
                <a:latin typeface="Comic Sans MS"/>
              </a:rPr>
              <a:t>Peru - Curiosidades</a:t>
            </a:r>
          </a:p>
        </p:txBody>
      </p:sp>
      <p:sp>
        <p:nvSpPr>
          <p:cNvPr id="3" name="Espaço Reservado para Conteúdo 2"/>
          <p:cNvSpPr>
            <a:spLocks noGrp="1"/>
          </p:cNvSpPr>
          <p:nvPr>
            <p:ph idx="1"/>
          </p:nvPr>
        </p:nvSpPr>
        <p:spPr/>
        <p:txBody>
          <a:bodyPr/>
          <a:lstStyle/>
          <a:p>
            <a:r>
              <a:rPr lang="es-ES">
                <a:solidFill>
                  <a:srgbClr val="90C226"/>
                </a:solidFill>
              </a:rPr>
              <a:t>Gran parte de la población habla quechua y aymara, pero el idioma más hablado es el español.</a:t>
            </a:r>
          </a:p>
          <a:p>
            <a:r>
              <a:rPr lang="es-ES">
                <a:solidFill>
                  <a:srgbClr val="90C226"/>
                </a:solidFill>
              </a:rPr>
              <a:t>La población peruana está compuesta por descendientes de amerindios, europeos, negros y, en menor medida, árabe y japonés.</a:t>
            </a:r>
          </a:p>
          <a:p>
            <a:r>
              <a:rPr lang="es-ES">
                <a:solidFill>
                  <a:srgbClr val="90C226"/>
                </a:solidFill>
              </a:rPr>
              <a:t>La moneda peruana y pidió NUEVO SOL.</a:t>
            </a:r>
            <a:endParaRPr lang="pt-BR">
              <a:solidFill>
                <a:srgbClr val="90C226"/>
              </a:solidFill>
            </a:endParaRPr>
          </a:p>
        </p:txBody>
      </p:sp>
    </p:spTree>
    <p:extLst>
      <p:ext uri="{BB962C8B-B14F-4D97-AF65-F5344CB8AC3E}">
        <p14:creationId xmlns:p14="http://schemas.microsoft.com/office/powerpoint/2010/main" val="1021546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a:latin typeface="Comic Sans MS"/>
              </a:rPr>
              <a:t>Cuba</a:t>
            </a:r>
          </a:p>
        </p:txBody>
      </p:sp>
      <p:pic>
        <p:nvPicPr>
          <p:cNvPr id="4" name="Espaço Reservado para Conteúdo 3" descr="Flag_of_Cuba.svg.png"/>
          <p:cNvPicPr>
            <a:picLocks noGrp="1" noChangeAspect="1"/>
          </p:cNvPicPr>
          <p:nvPr>
            <p:ph idx="1"/>
          </p:nvPr>
        </p:nvPicPr>
        <p:blipFill>
          <a:blip r:embed="rId3"/>
          <a:stretch>
            <a:fillRect/>
          </a:stretch>
        </p:blipFill>
        <p:spPr>
          <a:xfrm>
            <a:off x="1087438" y="1941513"/>
            <a:ext cx="2805898" cy="1410577"/>
          </a:xfrm>
        </p:spPr>
      </p:pic>
      <p:sp>
        <p:nvSpPr>
          <p:cNvPr id="5" name="CaixaDeTexto 4"/>
          <p:cNvSpPr txBox="1"/>
          <p:nvPr/>
        </p:nvSpPr>
        <p:spPr>
          <a:xfrm>
            <a:off x="3926062" y="1938161"/>
            <a:ext cx="7922537" cy="1200329"/>
          </a:xfrm>
          <a:prstGeom prst="rect">
            <a:avLst/>
          </a:prstGeom>
        </p:spPr>
        <p:txBody>
          <a:bodyPr rtlCol="0">
            <a:spAutoFit/>
          </a:bodyPr>
          <a:lstStyle/>
          <a:p>
            <a:r>
              <a:rPr lang="es-ES"/>
              <a:t>Cuba, cuyo nombre oficial es República de Cuba es un país insular situado en el Caribe</a:t>
            </a:r>
          </a:p>
          <a:p>
            <a:r>
              <a:rPr lang="es-ES"/>
              <a:t>La población cubana se estima en más de 11 millones de pérsonas.</a:t>
            </a:r>
          </a:p>
          <a:p>
            <a:r>
              <a:rPr lang="es-ES"/>
              <a:t>El idioma oficial de Cuba es el español.</a:t>
            </a:r>
            <a:endParaRPr lang="pt-BR"/>
          </a:p>
        </p:txBody>
      </p:sp>
      <p:pic>
        <p:nvPicPr>
          <p:cNvPr id="6" name="Imagem 5" descr="Coat_of_Arms_of_Cuba.svg.png"/>
          <p:cNvPicPr>
            <a:picLocks noChangeAspect="1"/>
          </p:cNvPicPr>
          <p:nvPr/>
        </p:nvPicPr>
        <p:blipFill>
          <a:blip r:embed="rId4"/>
          <a:stretch>
            <a:fillRect/>
          </a:stretch>
        </p:blipFill>
        <p:spPr>
          <a:xfrm>
            <a:off x="9494521" y="3588735"/>
            <a:ext cx="1987664" cy="2214810"/>
          </a:xfrm>
          <a:prstGeom prst="rect">
            <a:avLst/>
          </a:prstGeom>
        </p:spPr>
      </p:pic>
      <p:sp>
        <p:nvSpPr>
          <p:cNvPr id="7" name="CaixaDeTexto 6"/>
          <p:cNvSpPr txBox="1"/>
          <p:nvPr/>
        </p:nvSpPr>
        <p:spPr>
          <a:xfrm>
            <a:off x="830263" y="3627438"/>
            <a:ext cx="8548238" cy="2308324"/>
          </a:xfrm>
          <a:prstGeom prst="rect">
            <a:avLst/>
          </a:prstGeom>
        </p:spPr>
        <p:txBody>
          <a:bodyPr rtlCol="0">
            <a:spAutoFit/>
          </a:bodyPr>
          <a:lstStyle/>
          <a:p>
            <a:r>
              <a:rPr lang="es-ES"/>
              <a:t>Cuba es una república socialista, organizado según el modelo marxista-leninista (partido único, sin elecciones directas </a:t>
            </a:r>
            <a:r>
              <a:rPr lang="pt-BR"/>
              <a:t>para cargos ejecutivos).</a:t>
            </a:r>
          </a:p>
          <a:p>
            <a:r>
              <a:rPr lang="es-ES"/>
              <a:t>La cultura cubana está influenciada por una mezcla de culturas, sobre todo los de España y África.</a:t>
            </a:r>
          </a:p>
          <a:p>
            <a:r>
              <a:rPr lang="es-ES"/>
              <a:t>El deporte es una pasión nacional en Cuba. Debido a las asociaciones históricas con los Estados Unidos, muchos cubanos participan en deportes que son populares en América del Norte, en lugar de los deportes tradicionalmente promovidos en otras naciones de habla española.</a:t>
            </a:r>
            <a:endParaRPr lang="pt-BR"/>
          </a:p>
        </p:txBody>
      </p:sp>
    </p:spTree>
    <p:extLst>
      <p:ext uri="{BB962C8B-B14F-4D97-AF65-F5344CB8AC3E}">
        <p14:creationId xmlns:p14="http://schemas.microsoft.com/office/powerpoint/2010/main" val="4225627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618911" y="576549"/>
            <a:ext cx="8596668" cy="1320800"/>
          </a:xfrm>
        </p:spPr>
        <p:txBody>
          <a:bodyPr/>
          <a:lstStyle/>
          <a:p>
            <a:pPr algn="ctr"/>
            <a:r>
              <a:rPr lang="pt-BR" b="1">
                <a:solidFill>
                  <a:srgbClr val="90C226"/>
                </a:solidFill>
                <a:latin typeface="Comic Sans MS"/>
              </a:rPr>
              <a:t>Cuba</a:t>
            </a:r>
          </a:p>
        </p:txBody>
      </p:sp>
      <p:pic>
        <p:nvPicPr>
          <p:cNvPr id="4" name="Imagem 3" descr="Havana-club-car1.jpg"/>
          <p:cNvPicPr>
            <a:picLocks noChangeAspect="1"/>
          </p:cNvPicPr>
          <p:nvPr/>
        </p:nvPicPr>
        <p:blipFill>
          <a:blip r:embed="rId3"/>
          <a:stretch>
            <a:fillRect/>
          </a:stretch>
        </p:blipFill>
        <p:spPr>
          <a:xfrm>
            <a:off x="1316038" y="2433638"/>
            <a:ext cx="4120704" cy="2729582"/>
          </a:xfrm>
          <a:prstGeom prst="rect">
            <a:avLst/>
          </a:prstGeom>
        </p:spPr>
      </p:pic>
      <p:pic>
        <p:nvPicPr>
          <p:cNvPr id="5" name="Imagem 4" descr="havana-cuba-1.jpg"/>
          <p:cNvPicPr>
            <a:picLocks noChangeAspect="1"/>
          </p:cNvPicPr>
          <p:nvPr/>
        </p:nvPicPr>
        <p:blipFill>
          <a:blip r:embed="rId4"/>
          <a:stretch>
            <a:fillRect/>
          </a:stretch>
        </p:blipFill>
        <p:spPr>
          <a:xfrm>
            <a:off x="5723975" y="2415396"/>
            <a:ext cx="4120864" cy="2678113"/>
          </a:xfrm>
          <a:prstGeom prst="rect">
            <a:avLst/>
          </a:prstGeom>
        </p:spPr>
      </p:pic>
      <p:pic>
        <p:nvPicPr>
          <p:cNvPr id="7" name="Imagem 3" descr="havana-cuba-1.jpg"/>
          <p:cNvPicPr>
            <a:picLocks noChangeAspect="1"/>
          </p:cNvPicPr>
          <p:nvPr/>
        </p:nvPicPr>
        <p:blipFill>
          <a:blip r:embed="rId4"/>
          <a:stretch>
            <a:fillRect/>
          </a:stretch>
        </p:blipFill>
        <p:spPr>
          <a:xfrm>
            <a:off x="6826576" y="2019508"/>
            <a:ext cx="4523569" cy="3379424"/>
          </a:xfrm>
          <a:prstGeom prst="rect">
            <a:avLst/>
          </a:prstGeom>
        </p:spPr>
      </p:pic>
      <p:pic>
        <p:nvPicPr>
          <p:cNvPr id="6" name="Imagem 7" descr="Havana-club-car1.jpg"/>
          <p:cNvPicPr>
            <a:picLocks noChangeAspect="1"/>
          </p:cNvPicPr>
          <p:nvPr/>
        </p:nvPicPr>
        <p:blipFill>
          <a:blip r:embed="rId3"/>
          <a:stretch>
            <a:fillRect/>
          </a:stretch>
        </p:blipFill>
        <p:spPr>
          <a:xfrm>
            <a:off x="1193635" y="2033946"/>
            <a:ext cx="4545823" cy="3012271"/>
          </a:xfrm>
          <a:prstGeom prst="rect">
            <a:avLst/>
          </a:prstGeom>
        </p:spPr>
      </p:pic>
    </p:spTree>
    <p:extLst>
      <p:ext uri="{BB962C8B-B14F-4D97-AF65-F5344CB8AC3E}">
        <p14:creationId xmlns:p14="http://schemas.microsoft.com/office/powerpoint/2010/main" val="3413516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a:solidFill>
                  <a:srgbClr val="90C226"/>
                </a:solidFill>
                <a:latin typeface="Trebuchet MS"/>
              </a:rPr>
              <a:t>Cuba</a:t>
            </a:r>
          </a:p>
        </p:txBody>
      </p:sp>
      <p:sp>
        <p:nvSpPr>
          <p:cNvPr id="3" name="Espaço Reservado para Conteúdo 2"/>
          <p:cNvSpPr>
            <a:spLocks noGrp="1"/>
          </p:cNvSpPr>
          <p:nvPr>
            <p:ph idx="1"/>
          </p:nvPr>
        </p:nvSpPr>
        <p:spPr/>
        <p:txBody>
          <a:bodyPr/>
          <a:lstStyle/>
          <a:p>
            <a:r>
              <a:rPr lang="es-ES">
                <a:solidFill>
                  <a:srgbClr val="90C226"/>
                </a:solidFill>
              </a:rPr>
              <a:t>Cuba fue descubierta por el mismo hombre que descubrió América: Cristóbal Colón.</a:t>
            </a:r>
          </a:p>
          <a:p>
            <a:r>
              <a:rPr lang="es-ES">
                <a:solidFill>
                  <a:srgbClr val="90C226"/>
                </a:solidFill>
                <a:latin typeface="Trebuchet MS"/>
              </a:rPr>
              <a:t>Con la victoria en la Guerra Española-Americana, Cuba se convirtió en un protectorado de los Estados Unidos. La influencia norteamericana duró hasta 1959, cuando el dictador Fulgencio Batista fue derrocado por los guerrilleros encabezados por Fidel Castro.</a:t>
            </a:r>
            <a:endParaRPr lang="pt-BR">
              <a:solidFill>
                <a:srgbClr val="90C226"/>
              </a:solidFill>
              <a:latin typeface="Trebuchet MS"/>
            </a:endParaRPr>
          </a:p>
        </p:txBody>
      </p:sp>
    </p:spTree>
    <p:extLst>
      <p:ext uri="{BB962C8B-B14F-4D97-AF65-F5344CB8AC3E}">
        <p14:creationId xmlns:p14="http://schemas.microsoft.com/office/powerpoint/2010/main" val="1259619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b="1">
                <a:solidFill>
                  <a:srgbClr val="90C226"/>
                </a:solidFill>
                <a:latin typeface="Comic Sans MS"/>
              </a:rPr>
              <a:t>Paraguay</a:t>
            </a:r>
          </a:p>
        </p:txBody>
      </p:sp>
      <p:pic>
        <p:nvPicPr>
          <p:cNvPr id="4" name="Espaço Reservado para Conteúdo 3" descr="Flag_of_Paraguay.svg.png"/>
          <p:cNvPicPr>
            <a:picLocks noGrp="1" noChangeAspect="1"/>
          </p:cNvPicPr>
          <p:nvPr>
            <p:ph idx="1"/>
          </p:nvPr>
        </p:nvPicPr>
        <p:blipFill>
          <a:blip r:embed="rId3"/>
          <a:stretch>
            <a:fillRect/>
          </a:stretch>
        </p:blipFill>
        <p:spPr>
          <a:xfrm>
            <a:off x="1001643" y="1827134"/>
            <a:ext cx="2866982" cy="1736557"/>
          </a:xfrm>
        </p:spPr>
      </p:pic>
      <p:sp>
        <p:nvSpPr>
          <p:cNvPr id="5" name="CaixaDeTexto 4"/>
          <p:cNvSpPr txBox="1"/>
          <p:nvPr/>
        </p:nvSpPr>
        <p:spPr>
          <a:xfrm>
            <a:off x="4127944" y="1738668"/>
            <a:ext cx="6747249" cy="2118465"/>
          </a:xfrm>
          <a:prstGeom prst="rect">
            <a:avLst/>
          </a:prstGeom>
        </p:spPr>
        <p:txBody>
          <a:bodyPr rtlCol="0">
            <a:spAutoFit/>
          </a:bodyPr>
          <a:lstStyle/>
          <a:p>
            <a:r>
              <a:rPr lang="es-ES" sz="1463"/>
              <a:t>Paraguay , oficialmente la República del Paraguay (República del Paraguay, Paraguay Theta), es un país en el centro de América del Sur, limita al norte y al oeste con Bolivia, al noreste y al este con Brasil y al sur y al oeste con Argentina.</a:t>
            </a:r>
          </a:p>
          <a:p>
            <a:r>
              <a:rPr lang="pt-BR" sz="1463"/>
              <a:t>A população paraguaia são de seis milhões e quinhentos mil habitantes.</a:t>
            </a:r>
          </a:p>
          <a:p>
            <a:r>
              <a:rPr lang="es-ES" sz="1463"/>
              <a:t>El guaraní, el idioma hablado por la mayoría de la población, y el español son los idiomas oficiales, con un 95% de la población es bilingüe. El dialecto que se habla en el país rioplatense españoles. También hay decenas de miles de hablantes de dialectos puramente indígena guaraní en el Paraguay.</a:t>
            </a:r>
            <a:endParaRPr lang="pt-BR" sz="1463"/>
          </a:p>
        </p:txBody>
      </p:sp>
      <p:pic>
        <p:nvPicPr>
          <p:cNvPr id="6" name="Imagem 5" descr="Coat_of_arms_of_Paraguay.svg.png"/>
          <p:cNvPicPr>
            <a:picLocks noChangeAspect="1"/>
          </p:cNvPicPr>
          <p:nvPr/>
        </p:nvPicPr>
        <p:blipFill>
          <a:blip r:embed="rId4"/>
          <a:stretch>
            <a:fillRect/>
          </a:stretch>
        </p:blipFill>
        <p:spPr>
          <a:xfrm>
            <a:off x="9383299" y="4186917"/>
            <a:ext cx="1505364" cy="1493158"/>
          </a:xfrm>
          <a:prstGeom prst="rect">
            <a:avLst/>
          </a:prstGeom>
        </p:spPr>
      </p:pic>
      <p:sp>
        <p:nvSpPr>
          <p:cNvPr id="7" name="CaixaDeTexto 6"/>
          <p:cNvSpPr txBox="1"/>
          <p:nvPr/>
        </p:nvSpPr>
        <p:spPr>
          <a:xfrm>
            <a:off x="947738" y="4081463"/>
            <a:ext cx="7954144" cy="2585323"/>
          </a:xfrm>
          <a:prstGeom prst="rect">
            <a:avLst/>
          </a:prstGeom>
        </p:spPr>
        <p:txBody>
          <a:bodyPr rtlCol="0">
            <a:spAutoFit/>
          </a:bodyPr>
          <a:lstStyle/>
          <a:p>
            <a:r>
              <a:rPr lang="es-ES"/>
              <a:t>Paraguay es una república presidencial, donde el presidente es jefe del estado y del gobierno. Constitución de Paraguay, promulgada el 20 de agosto de 1992, establece que el país es una república basada en la democracia y la separación de poderes.</a:t>
            </a:r>
          </a:p>
          <a:p>
            <a:r>
              <a:rPr lang="es-ES"/>
              <a:t>Paraguay tiene una población mestiza relativamente homogénea (hispanos en la apariencia y la cultura). La gente no aparenta, no se viste ni se comporta como indígena.Los términos mestizo y ladino no se utilizan en el español de Paraguay y no existen conceptos de mestizaje cultural o racial a diferencia de otros países americanos.</a:t>
            </a:r>
            <a:endParaRPr lang="pt-BR"/>
          </a:p>
        </p:txBody>
      </p:sp>
    </p:spTree>
    <p:extLst>
      <p:ext uri="{BB962C8B-B14F-4D97-AF65-F5344CB8AC3E}">
        <p14:creationId xmlns:p14="http://schemas.microsoft.com/office/powerpoint/2010/main" val="30868582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pPr algn="ctr"/>
            <a:r>
              <a:rPr lang="pt-BR">
                <a:solidFill>
                  <a:srgbClr val="90C226"/>
                </a:solidFill>
                <a:latin typeface="Comic Sans MS"/>
              </a:rPr>
              <a:t>Paraguay</a:t>
            </a:r>
          </a:p>
        </p:txBody>
      </p:sp>
      <p:pic>
        <p:nvPicPr>
          <p:cNvPr id="4" name="Imagem 3" descr="56775473.jpg"/>
          <p:cNvPicPr>
            <a:picLocks noChangeAspect="1"/>
          </p:cNvPicPr>
          <p:nvPr/>
        </p:nvPicPr>
        <p:blipFill>
          <a:blip r:embed="rId3"/>
          <a:stretch>
            <a:fillRect/>
          </a:stretch>
        </p:blipFill>
        <p:spPr>
          <a:xfrm>
            <a:off x="997217" y="2357172"/>
            <a:ext cx="4644108" cy="2606368"/>
          </a:xfrm>
          <a:prstGeom prst="rect">
            <a:avLst/>
          </a:prstGeom>
        </p:spPr>
      </p:pic>
      <p:pic>
        <p:nvPicPr>
          <p:cNvPr id="5" name="Imagem 4" descr="Paraguay.jpg"/>
          <p:cNvPicPr>
            <a:picLocks noChangeAspect="1"/>
          </p:cNvPicPr>
          <p:nvPr/>
        </p:nvPicPr>
        <p:blipFill>
          <a:blip r:embed="rId4"/>
          <a:stretch>
            <a:fillRect/>
          </a:stretch>
        </p:blipFill>
        <p:spPr>
          <a:xfrm>
            <a:off x="6160207" y="2343509"/>
            <a:ext cx="4603444" cy="2657475"/>
          </a:xfrm>
          <a:prstGeom prst="rect">
            <a:avLst/>
          </a:prstGeom>
        </p:spPr>
      </p:pic>
    </p:spTree>
    <p:extLst>
      <p:ext uri="{BB962C8B-B14F-4D97-AF65-F5344CB8AC3E}">
        <p14:creationId xmlns:p14="http://schemas.microsoft.com/office/powerpoint/2010/main" val="4150962678"/>
      </p:ext>
    </p:extLst>
  </p:cSld>
  <p:clrMapOvr>
    <a:masterClrMapping/>
  </p:clrMapOvr>
</p:sld>
</file>

<file path=ppt/theme/theme1.xml><?xml version="1.0" encoding="utf-8"?>
<a:theme xmlns:a="http://schemas.openxmlformats.org/drawingml/2006/main" name="Facetado">
  <a:themeElements>
    <a:clrScheme name="Facetado">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ado">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ado">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8C59B386-999D-4CB6-B907-9F3997C027CC}"/>
    </a:ext>
  </a:extLst>
</a:theme>
</file>

<file path=ppt/theme/theme2.xml><?xml version="1.0" encoding="utf-8"?>
<a:theme xmlns:a="http://schemas.openxmlformats.org/drawingml/2006/main" name="Tema do Office">
  <a:themeElements>
    <a:clrScheme name="Escritório">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Escritório">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0</Words>
  <Application>Microsoft Office PowerPoint</Application>
  <PresentationFormat>Widescreen</PresentationFormat>
  <Paragraphs>0</Paragraphs>
  <Slides>10</Slides>
  <Notes>10</Notes>
  <HiddenSlides>0</HiddenSlides>
  <MMClips>0</MMClips>
  <ScaleCrop>false</ScaleCrop>
  <HeadingPairs>
    <vt:vector size="4" baseType="variant">
      <vt:variant>
        <vt:lpstr>Tema</vt:lpstr>
      </vt:variant>
      <vt:variant>
        <vt:i4>1</vt:i4>
      </vt:variant>
      <vt:variant>
        <vt:lpstr>Títulos de slides</vt:lpstr>
      </vt:variant>
      <vt:variant>
        <vt:i4>10</vt:i4>
      </vt:variant>
    </vt:vector>
  </HeadingPairs>
  <TitlesOfParts>
    <vt:vector size="11" baseType="lpstr">
      <vt:lpstr>Facetado</vt:lpstr>
      <vt:lpstr>Peru, Cuba y Paraguay</vt:lpstr>
      <vt:lpstr>Peru</vt:lpstr>
      <vt:lpstr>Peru</vt:lpstr>
      <vt:lpstr>Peru - Curiosidades</vt:lpstr>
      <vt:lpstr>Cuba</vt:lpstr>
      <vt:lpstr>Cuba</vt:lpstr>
      <vt:lpstr>Cuba</vt:lpstr>
      <vt:lpstr>Paraguay</vt:lpstr>
      <vt:lpstr>Paraguay</vt:lpstr>
      <vt:lpstr>Curiosidades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
  <cp:lastModifiedBy/>
  <cp:revision>15</cp:revision>
  <dcterms:created xsi:type="dcterms:W3CDTF">2012-07-30T23:50:35Z</dcterms:created>
  <dcterms:modified xsi:type="dcterms:W3CDTF">2013-03-22T01:13:08Z</dcterms:modified>
</cp:coreProperties>
</file>