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s/slide147.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138.xml" ContentType="application/vnd.openxmlformats-officedocument.presentationml.slide+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s/slide139.xml" ContentType="application/vnd.openxmlformats-officedocument.presentationml.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theme/theme9.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129.xml" ContentType="application/vnd.openxmlformats-officedocument.presentationml.slide+xml"/>
  <Override PartName="/ppt/slides/slide118.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s/slide40.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s/slide148.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Layouts/slideLayout99.xml" ContentType="application/vnd.openxmlformats-officedocument.presentationml.slideLayout+xml"/>
  <Override PartName="/ppt/slides/slide78.xml" ContentType="application/vnd.openxmlformats-officedocument.presentationml.slide+xml"/>
  <Override PartName="/ppt/slides/slide115.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720" r:id="rId3"/>
    <p:sldMasterId id="2147483744" r:id="rId4"/>
    <p:sldMasterId id="2147483756" r:id="rId5"/>
    <p:sldMasterId id="2147483780" r:id="rId6"/>
    <p:sldMasterId id="2147483792" r:id="rId7"/>
    <p:sldMasterId id="2147483804" r:id="rId8"/>
    <p:sldMasterId id="2147483828" r:id="rId9"/>
    <p:sldMasterId id="2147483840" r:id="rId10"/>
  </p:sldMasterIdLst>
  <p:notesMasterIdLst>
    <p:notesMasterId r:id="rId165"/>
  </p:notesMasterIdLst>
  <p:sldIdLst>
    <p:sldId id="261" r:id="rId11"/>
    <p:sldId id="256" r:id="rId12"/>
    <p:sldId id="258" r:id="rId13"/>
    <p:sldId id="259" r:id="rId14"/>
    <p:sldId id="260" r:id="rId15"/>
    <p:sldId id="262" r:id="rId16"/>
    <p:sldId id="263" r:id="rId17"/>
    <p:sldId id="264" r:id="rId18"/>
    <p:sldId id="265" r:id="rId19"/>
    <p:sldId id="266" r:id="rId20"/>
    <p:sldId id="267" r:id="rId21"/>
    <p:sldId id="268" r:id="rId22"/>
    <p:sldId id="269" r:id="rId23"/>
    <p:sldId id="270" r:id="rId24"/>
    <p:sldId id="282" r:id="rId25"/>
    <p:sldId id="272" r:id="rId26"/>
    <p:sldId id="285" r:id="rId27"/>
    <p:sldId id="292" r:id="rId28"/>
    <p:sldId id="291" r:id="rId29"/>
    <p:sldId id="407" r:id="rId30"/>
    <p:sldId id="408" r:id="rId31"/>
    <p:sldId id="409" r:id="rId32"/>
    <p:sldId id="293" r:id="rId33"/>
    <p:sldId id="312" r:id="rId34"/>
    <p:sldId id="373" r:id="rId35"/>
    <p:sldId id="366" r:id="rId36"/>
    <p:sldId id="313" r:id="rId37"/>
    <p:sldId id="315" r:id="rId38"/>
    <p:sldId id="331" r:id="rId39"/>
    <p:sldId id="332" r:id="rId40"/>
    <p:sldId id="333" r:id="rId41"/>
    <p:sldId id="365" r:id="rId42"/>
    <p:sldId id="339" r:id="rId43"/>
    <p:sldId id="343" r:id="rId44"/>
    <p:sldId id="364" r:id="rId45"/>
    <p:sldId id="371" r:id="rId46"/>
    <p:sldId id="271" r:id="rId47"/>
    <p:sldId id="273" r:id="rId48"/>
    <p:sldId id="274" r:id="rId49"/>
    <p:sldId id="275" r:id="rId50"/>
    <p:sldId id="276" r:id="rId51"/>
    <p:sldId id="279" r:id="rId52"/>
    <p:sldId id="277" r:id="rId53"/>
    <p:sldId id="278" r:id="rId54"/>
    <p:sldId id="281" r:id="rId55"/>
    <p:sldId id="280" r:id="rId56"/>
    <p:sldId id="283" r:id="rId57"/>
    <p:sldId id="284" r:id="rId58"/>
    <p:sldId id="294" r:id="rId59"/>
    <p:sldId id="295" r:id="rId60"/>
    <p:sldId id="296" r:id="rId61"/>
    <p:sldId id="297" r:id="rId62"/>
    <p:sldId id="298" r:id="rId63"/>
    <p:sldId id="299" r:id="rId64"/>
    <p:sldId id="303" r:id="rId65"/>
    <p:sldId id="390" r:id="rId66"/>
    <p:sldId id="304" r:id="rId67"/>
    <p:sldId id="306" r:id="rId68"/>
    <p:sldId id="307" r:id="rId69"/>
    <p:sldId id="309" r:id="rId70"/>
    <p:sldId id="310" r:id="rId71"/>
    <p:sldId id="311" r:id="rId72"/>
    <p:sldId id="316" r:id="rId73"/>
    <p:sldId id="318" r:id="rId74"/>
    <p:sldId id="319" r:id="rId75"/>
    <p:sldId id="336" r:id="rId76"/>
    <p:sldId id="337" r:id="rId77"/>
    <p:sldId id="320" r:id="rId78"/>
    <p:sldId id="321" r:id="rId79"/>
    <p:sldId id="322" r:id="rId80"/>
    <p:sldId id="324" r:id="rId81"/>
    <p:sldId id="325" r:id="rId82"/>
    <p:sldId id="326" r:id="rId83"/>
    <p:sldId id="327" r:id="rId84"/>
    <p:sldId id="328" r:id="rId85"/>
    <p:sldId id="329" r:id="rId86"/>
    <p:sldId id="330" r:id="rId87"/>
    <p:sldId id="391" r:id="rId88"/>
    <p:sldId id="335" r:id="rId89"/>
    <p:sldId id="317" r:id="rId90"/>
    <p:sldId id="345" r:id="rId91"/>
    <p:sldId id="350" r:id="rId92"/>
    <p:sldId id="359" r:id="rId93"/>
    <p:sldId id="346" r:id="rId94"/>
    <p:sldId id="347" r:id="rId95"/>
    <p:sldId id="348" r:id="rId96"/>
    <p:sldId id="349" r:id="rId97"/>
    <p:sldId id="351" r:id="rId98"/>
    <p:sldId id="352" r:id="rId99"/>
    <p:sldId id="353" r:id="rId100"/>
    <p:sldId id="356" r:id="rId101"/>
    <p:sldId id="354" r:id="rId102"/>
    <p:sldId id="357" r:id="rId103"/>
    <p:sldId id="360" r:id="rId104"/>
    <p:sldId id="358" r:id="rId105"/>
    <p:sldId id="392" r:id="rId106"/>
    <p:sldId id="361" r:id="rId107"/>
    <p:sldId id="362" r:id="rId108"/>
    <p:sldId id="363" r:id="rId109"/>
    <p:sldId id="368" r:id="rId110"/>
    <p:sldId id="377" r:id="rId111"/>
    <p:sldId id="389" r:id="rId112"/>
    <p:sldId id="374" r:id="rId113"/>
    <p:sldId id="382" r:id="rId114"/>
    <p:sldId id="387" r:id="rId115"/>
    <p:sldId id="393" r:id="rId116"/>
    <p:sldId id="380" r:id="rId117"/>
    <p:sldId id="386" r:id="rId118"/>
    <p:sldId id="379" r:id="rId119"/>
    <p:sldId id="385" r:id="rId120"/>
    <p:sldId id="372" r:id="rId121"/>
    <p:sldId id="394" r:id="rId122"/>
    <p:sldId id="375" r:id="rId123"/>
    <p:sldId id="383" r:id="rId124"/>
    <p:sldId id="381" r:id="rId125"/>
    <p:sldId id="376" r:id="rId126"/>
    <p:sldId id="384" r:id="rId127"/>
    <p:sldId id="378" r:id="rId128"/>
    <p:sldId id="388" r:id="rId129"/>
    <p:sldId id="395" r:id="rId130"/>
    <p:sldId id="396" r:id="rId131"/>
    <p:sldId id="398" r:id="rId132"/>
    <p:sldId id="405" r:id="rId133"/>
    <p:sldId id="406" r:id="rId134"/>
    <p:sldId id="399" r:id="rId135"/>
    <p:sldId id="404" r:id="rId136"/>
    <p:sldId id="401" r:id="rId137"/>
    <p:sldId id="402" r:id="rId138"/>
    <p:sldId id="403" r:id="rId139"/>
    <p:sldId id="397" r:id="rId140"/>
    <p:sldId id="400" r:id="rId141"/>
    <p:sldId id="410" r:id="rId142"/>
    <p:sldId id="429" r:id="rId143"/>
    <p:sldId id="418" r:id="rId144"/>
    <p:sldId id="420" r:id="rId145"/>
    <p:sldId id="415" r:id="rId146"/>
    <p:sldId id="424" r:id="rId147"/>
    <p:sldId id="412" r:id="rId148"/>
    <p:sldId id="413" r:id="rId149"/>
    <p:sldId id="426" r:id="rId150"/>
    <p:sldId id="431" r:id="rId151"/>
    <p:sldId id="419" r:id="rId152"/>
    <p:sldId id="425" r:id="rId153"/>
    <p:sldId id="422" r:id="rId154"/>
    <p:sldId id="427" r:id="rId155"/>
    <p:sldId id="421" r:id="rId156"/>
    <p:sldId id="430" r:id="rId157"/>
    <p:sldId id="428" r:id="rId158"/>
    <p:sldId id="423" r:id="rId159"/>
    <p:sldId id="417" r:id="rId160"/>
    <p:sldId id="411" r:id="rId161"/>
    <p:sldId id="416" r:id="rId162"/>
    <p:sldId id="414" r:id="rId163"/>
    <p:sldId id="432" r:id="rId164"/>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9A95"/>
    <a:srgbClr val="DBC881"/>
    <a:srgbClr val="3333CC"/>
    <a:srgbClr val="402FC1"/>
    <a:srgbClr val="8BB56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1" autoAdjust="0"/>
    <p:restoredTop sz="94713" autoAdjust="0"/>
  </p:normalViewPr>
  <p:slideViewPr>
    <p:cSldViewPr>
      <p:cViewPr varScale="1">
        <p:scale>
          <a:sx n="110" d="100"/>
          <a:sy n="110" d="100"/>
        </p:scale>
        <p:origin x="-1620" y="-90"/>
      </p:cViewPr>
      <p:guideLst>
        <p:guide orient="horz" pos="2160"/>
        <p:guide pos="2880"/>
      </p:guideLst>
    </p:cSldViewPr>
  </p:slideViewPr>
  <p:outlineViewPr>
    <p:cViewPr>
      <p:scale>
        <a:sx n="33" d="100"/>
        <a:sy n="33" d="100"/>
      </p:scale>
      <p:origin x="48" y="221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117" Type="http://schemas.openxmlformats.org/officeDocument/2006/relationships/slide" Target="slides/slide107.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12" Type="http://schemas.openxmlformats.org/officeDocument/2006/relationships/slide" Target="slides/slide102.xml"/><Relationship Id="rId133" Type="http://schemas.openxmlformats.org/officeDocument/2006/relationships/slide" Target="slides/slide123.xml"/><Relationship Id="rId138" Type="http://schemas.openxmlformats.org/officeDocument/2006/relationships/slide" Target="slides/slide128.xml"/><Relationship Id="rId154" Type="http://schemas.openxmlformats.org/officeDocument/2006/relationships/slide" Target="slides/slide144.xml"/><Relationship Id="rId159" Type="http://schemas.openxmlformats.org/officeDocument/2006/relationships/slide" Target="slides/slide149.xml"/><Relationship Id="rId16" Type="http://schemas.openxmlformats.org/officeDocument/2006/relationships/slide" Target="slides/slide6.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slide" Target="slides/slide113.xml"/><Relationship Id="rId128" Type="http://schemas.openxmlformats.org/officeDocument/2006/relationships/slide" Target="slides/slide118.xml"/><Relationship Id="rId144" Type="http://schemas.openxmlformats.org/officeDocument/2006/relationships/slide" Target="slides/slide134.xml"/><Relationship Id="rId149" Type="http://schemas.openxmlformats.org/officeDocument/2006/relationships/slide" Target="slides/slide139.xml"/><Relationship Id="rId5" Type="http://schemas.openxmlformats.org/officeDocument/2006/relationships/slideMaster" Target="slideMasters/slideMaster5.xml"/><Relationship Id="rId90" Type="http://schemas.openxmlformats.org/officeDocument/2006/relationships/slide" Target="slides/slide80.xml"/><Relationship Id="rId95" Type="http://schemas.openxmlformats.org/officeDocument/2006/relationships/slide" Target="slides/slide85.xml"/><Relationship Id="rId160" Type="http://schemas.openxmlformats.org/officeDocument/2006/relationships/slide" Target="slides/slide150.xml"/><Relationship Id="rId165" Type="http://schemas.openxmlformats.org/officeDocument/2006/relationships/notesMaster" Target="notesMasters/notesMaster1.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113" Type="http://schemas.openxmlformats.org/officeDocument/2006/relationships/slide" Target="slides/slide103.xml"/><Relationship Id="rId118" Type="http://schemas.openxmlformats.org/officeDocument/2006/relationships/slide" Target="slides/slide108.xml"/><Relationship Id="rId134" Type="http://schemas.openxmlformats.org/officeDocument/2006/relationships/slide" Target="slides/slide124.xml"/><Relationship Id="rId139" Type="http://schemas.openxmlformats.org/officeDocument/2006/relationships/slide" Target="slides/slide129.xml"/><Relationship Id="rId80" Type="http://schemas.openxmlformats.org/officeDocument/2006/relationships/slide" Target="slides/slide70.xml"/><Relationship Id="rId85" Type="http://schemas.openxmlformats.org/officeDocument/2006/relationships/slide" Target="slides/slide75.xml"/><Relationship Id="rId150" Type="http://schemas.openxmlformats.org/officeDocument/2006/relationships/slide" Target="slides/slide140.xml"/><Relationship Id="rId155" Type="http://schemas.openxmlformats.org/officeDocument/2006/relationships/slide" Target="slides/slide145.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slide" Target="slides/slide98.xml"/><Relationship Id="rId124" Type="http://schemas.openxmlformats.org/officeDocument/2006/relationships/slide" Target="slides/slide114.xml"/><Relationship Id="rId129" Type="http://schemas.openxmlformats.org/officeDocument/2006/relationships/slide" Target="slides/slide119.xml"/><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40" Type="http://schemas.openxmlformats.org/officeDocument/2006/relationships/slide" Target="slides/slide130.xml"/><Relationship Id="rId145" Type="http://schemas.openxmlformats.org/officeDocument/2006/relationships/slide" Target="slides/slide135.xml"/><Relationship Id="rId161" Type="http://schemas.openxmlformats.org/officeDocument/2006/relationships/slide" Target="slides/slide151.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slide" Target="slides/slide96.xml"/><Relationship Id="rId114" Type="http://schemas.openxmlformats.org/officeDocument/2006/relationships/slide" Target="slides/slide104.xml"/><Relationship Id="rId119" Type="http://schemas.openxmlformats.org/officeDocument/2006/relationships/slide" Target="slides/slide109.xml"/><Relationship Id="rId127" Type="http://schemas.openxmlformats.org/officeDocument/2006/relationships/slide" Target="slides/slide11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slide" Target="slides/slide112.xml"/><Relationship Id="rId130" Type="http://schemas.openxmlformats.org/officeDocument/2006/relationships/slide" Target="slides/slide120.xml"/><Relationship Id="rId135" Type="http://schemas.openxmlformats.org/officeDocument/2006/relationships/slide" Target="slides/slide125.xml"/><Relationship Id="rId143" Type="http://schemas.openxmlformats.org/officeDocument/2006/relationships/slide" Target="slides/slide133.xml"/><Relationship Id="rId148" Type="http://schemas.openxmlformats.org/officeDocument/2006/relationships/slide" Target="slides/slide138.xml"/><Relationship Id="rId151" Type="http://schemas.openxmlformats.org/officeDocument/2006/relationships/slide" Target="slides/slide141.xml"/><Relationship Id="rId156" Type="http://schemas.openxmlformats.org/officeDocument/2006/relationships/slide" Target="slides/slide146.xml"/><Relationship Id="rId164" Type="http://schemas.openxmlformats.org/officeDocument/2006/relationships/slide" Target="slides/slide154.xml"/><Relationship Id="rId16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slide" Target="slides/slide110.xml"/><Relationship Id="rId125" Type="http://schemas.openxmlformats.org/officeDocument/2006/relationships/slide" Target="slides/slide115.xml"/><Relationship Id="rId141" Type="http://schemas.openxmlformats.org/officeDocument/2006/relationships/slide" Target="slides/slide131.xml"/><Relationship Id="rId146" Type="http://schemas.openxmlformats.org/officeDocument/2006/relationships/slide" Target="slides/slide136.xml"/><Relationship Id="rId167"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162" Type="http://schemas.openxmlformats.org/officeDocument/2006/relationships/slide" Target="slides/slide152.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 Id="rId131" Type="http://schemas.openxmlformats.org/officeDocument/2006/relationships/slide" Target="slides/slide121.xml"/><Relationship Id="rId136" Type="http://schemas.openxmlformats.org/officeDocument/2006/relationships/slide" Target="slides/slide126.xml"/><Relationship Id="rId157" Type="http://schemas.openxmlformats.org/officeDocument/2006/relationships/slide" Target="slides/slide147.xml"/><Relationship Id="rId61" Type="http://schemas.openxmlformats.org/officeDocument/2006/relationships/slide" Target="slides/slide51.xml"/><Relationship Id="rId82" Type="http://schemas.openxmlformats.org/officeDocument/2006/relationships/slide" Target="slides/slide72.xml"/><Relationship Id="rId152" Type="http://schemas.openxmlformats.org/officeDocument/2006/relationships/slide" Target="slides/slide14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26" Type="http://schemas.openxmlformats.org/officeDocument/2006/relationships/slide" Target="slides/slide116.xml"/><Relationship Id="rId147" Type="http://schemas.openxmlformats.org/officeDocument/2006/relationships/slide" Target="slides/slide137.xml"/><Relationship Id="rId168"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slide" Target="slides/slide111.xml"/><Relationship Id="rId142" Type="http://schemas.openxmlformats.org/officeDocument/2006/relationships/slide" Target="slides/slide132.xml"/><Relationship Id="rId163" Type="http://schemas.openxmlformats.org/officeDocument/2006/relationships/slide" Target="slides/slide153.xml"/><Relationship Id="rId3" Type="http://schemas.openxmlformats.org/officeDocument/2006/relationships/slideMaster" Target="slideMasters/slideMaster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116" Type="http://schemas.openxmlformats.org/officeDocument/2006/relationships/slide" Target="slides/slide106.xml"/><Relationship Id="rId137" Type="http://schemas.openxmlformats.org/officeDocument/2006/relationships/slide" Target="slides/slide127.xml"/><Relationship Id="rId158" Type="http://schemas.openxmlformats.org/officeDocument/2006/relationships/slide" Target="slides/slide148.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slide" Target="slides/slide101.xml"/><Relationship Id="rId132" Type="http://schemas.openxmlformats.org/officeDocument/2006/relationships/slide" Target="slides/slide122.xml"/><Relationship Id="rId153"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EC2512-7A43-49C8-8236-44BAA3A1A566}" type="datetimeFigureOut">
              <a:rPr lang="es-MX" smtClean="0"/>
              <a:pPr/>
              <a:t>22/09/2012</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E59816-0017-4AAC-AF0A-051CA5AC0DD8}" type="slidenum">
              <a:rPr lang="es-MX" smtClean="0"/>
              <a:pPr/>
              <a:t>‹Nº›</a:t>
            </a:fld>
            <a:endParaRPr lang="es-MX"/>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Las</a:t>
            </a:r>
            <a:r>
              <a:rPr lang="es-MX" baseline="0" dirty="0" smtClean="0"/>
              <a:t> imágenes tienen Hipervínculos… Abrirlos Ctrl+Clic </a:t>
            </a:r>
            <a:endParaRPr lang="es-MX" dirty="0"/>
          </a:p>
        </p:txBody>
      </p:sp>
      <p:sp>
        <p:nvSpPr>
          <p:cNvPr id="4" name="3 Marcador de número de diapositiva"/>
          <p:cNvSpPr>
            <a:spLocks noGrp="1"/>
          </p:cNvSpPr>
          <p:nvPr>
            <p:ph type="sldNum" sz="quarter" idx="10"/>
          </p:nvPr>
        </p:nvSpPr>
        <p:spPr/>
        <p:txBody>
          <a:bodyPr/>
          <a:lstStyle/>
          <a:p>
            <a:fld id="{94E59816-0017-4AAC-AF0A-051CA5AC0DD8}" type="slidenum">
              <a:rPr lang="es-MX" smtClean="0"/>
              <a:pPr/>
              <a:t>2</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Vamos… abrir</a:t>
            </a:r>
            <a:r>
              <a:rPr lang="es-MX" baseline="0" dirty="0" smtClean="0"/>
              <a:t> el hipervínculo de la imagen… </a:t>
            </a:r>
            <a:endParaRPr lang="es-MX" dirty="0"/>
          </a:p>
        </p:txBody>
      </p:sp>
      <p:sp>
        <p:nvSpPr>
          <p:cNvPr id="4" name="3 Marcador de número de diapositiva"/>
          <p:cNvSpPr>
            <a:spLocks noGrp="1"/>
          </p:cNvSpPr>
          <p:nvPr>
            <p:ph type="sldNum" sz="quarter" idx="10"/>
          </p:nvPr>
        </p:nvSpPr>
        <p:spPr/>
        <p:txBody>
          <a:bodyPr/>
          <a:lstStyle/>
          <a:p>
            <a:fld id="{94E59816-0017-4AAC-AF0A-051CA5AC0DD8}" type="slidenum">
              <a:rPr lang="es-MX" smtClean="0"/>
              <a:pPr/>
              <a:t>7</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94E59816-0017-4AAC-AF0A-051CA5AC0DD8}" type="slidenum">
              <a:rPr lang="es-MX" smtClean="0"/>
              <a:pPr/>
              <a:t>9</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7367A336-A64F-427E-9331-4EAC71AA2463}" type="datetimeFigureOut">
              <a:rPr lang="es-MX" smtClean="0"/>
              <a:pPr/>
              <a:t>22/09/2012</a:t>
            </a:fld>
            <a:endParaRPr lang="es-MX"/>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MX"/>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6BC135B2-CF31-4D78-930A-1670471618EC}"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8" name="27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17" name="16 Marcador de pie de página"/>
          <p:cNvSpPr>
            <a:spLocks noGrp="1"/>
          </p:cNvSpPr>
          <p:nvPr>
            <p:ph type="ftr" sz="quarter" idx="11"/>
          </p:nvPr>
        </p:nvSpPr>
        <p:spPr/>
        <p:txBody>
          <a:bodyPr/>
          <a:lstStyle>
            <a:extLst/>
          </a:lstStyle>
          <a:p>
            <a:endParaRPr lang="es-MX"/>
          </a:p>
        </p:txBody>
      </p:sp>
      <p:sp>
        <p:nvSpPr>
          <p:cNvPr id="29" name="28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32" name="31 Rectángulo"/>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38 Rectángulo"/>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Rectángulo"/>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Rectángulo"/>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41 Rectángulo"/>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Título"/>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56" name="55 Rectángulo"/>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64 Rectángulo"/>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65 Rectángulo"/>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66 Rectángulo"/>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14" name="13 Forma libre"/>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14 Forma libre"/>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12 Forma libre"/>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15 Forma libre"/>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16 Forma libre"/>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17 Forma libre"/>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18 Forma libre"/>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19 Forma libre"/>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20 Forma libre"/>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21 Forma libre"/>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22 Forma libre"/>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23 Forma libre"/>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24 Forma libre"/>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25 Forma libre"/>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26 Forma libre"/>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2 Marcador de texto"/>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7" name="6 Rectángulo"/>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s-ES" smtClean="0"/>
              <a:t>Haga clic para modificar el estilo de título del patrón</a:t>
            </a:r>
            <a:endParaRPr kumimoji="0" lang="en-US"/>
          </a:p>
        </p:txBody>
      </p:sp>
      <p:sp>
        <p:nvSpPr>
          <p:cNvPr id="8" name="7 Rectángulo"/>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Rectángulo"/>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Rectángulo"/>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Rectángulo"/>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Rectángulo"/>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2064"/>
            <a:ext cx="8229600" cy="9144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5" name="24 Rectángulo"/>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504824" y="512064"/>
            <a:ext cx="7772400" cy="914400"/>
          </a:xfrm>
        </p:spPr>
        <p:txBody>
          <a:bodyPr anchor="t"/>
          <a:lstStyle>
            <a:lvl1pPr>
              <a:defRPr sz="400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16" name="15 Rectángulo"/>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Rectángulo"/>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Rectángulo"/>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18 Rectángulo"/>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Rectángulo"/>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Rectángulo"/>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Rectángulo"/>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28 Rectángulo"/>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Rectángulo"/>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064"/>
            <a:ext cx="7772400" cy="914400"/>
          </a:xfrm>
        </p:spPr>
        <p:txBody>
          <a:bodyPr/>
          <a:lstStyle>
            <a:lvl1pPr>
              <a:defRPr sz="4000" cap="none" baseline="0"/>
            </a:lvl1pPr>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extLst/>
          </a:lstStyle>
          <a:p>
            <a:endParaRPr lang="es-MX"/>
          </a:p>
        </p:txBody>
      </p:sp>
      <p:sp>
        <p:nvSpPr>
          <p:cNvPr id="4" name="3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273050"/>
            <a:ext cx="8229600" cy="1162050"/>
          </a:xfrm>
        </p:spPr>
        <p:txBody>
          <a:bodyPr anchor="ctr"/>
          <a:lstStyle>
            <a:lvl1pPr algn="l">
              <a:buNone/>
              <a:defRPr sz="3600" b="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8" name="7 Rectángulo"/>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8 Conector recto"/>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o"/>
          <p:cNvGrpSpPr/>
          <p:nvPr/>
        </p:nvGrpSpPr>
        <p:grpSpPr>
          <a:xfrm rot="5400000">
            <a:off x="8514581" y="1219200"/>
            <a:ext cx="132763" cy="128466"/>
            <a:chOff x="6668087" y="1297746"/>
            <a:chExt cx="161840" cy="156602"/>
          </a:xfrm>
        </p:grpSpPr>
        <p:cxnSp>
          <p:nvCxnSpPr>
            <p:cNvPr id="15" name="14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s-ES" smtClean="0"/>
              <a:t>Haga clic en el icono para agregar una imagen</a:t>
            </a:r>
            <a:endParaRPr kumimoji="0" lang="en-US"/>
          </a:p>
        </p:txBody>
      </p:sp>
      <p:sp>
        <p:nvSpPr>
          <p:cNvPr id="4" name="3 Marcador de texto"/>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grpSp>
        <p:nvGrpSpPr>
          <p:cNvPr id="14" name="13 Grupo"/>
          <p:cNvGrpSpPr/>
          <p:nvPr/>
        </p:nvGrpSpPr>
        <p:grpSpPr>
          <a:xfrm rot="5400000">
            <a:off x="8666981" y="1371600"/>
            <a:ext cx="132763" cy="128466"/>
            <a:chOff x="6668087" y="1297746"/>
            <a:chExt cx="161840" cy="156602"/>
          </a:xfrm>
        </p:grpSpPr>
        <p:cxnSp>
          <p:nvCxnSpPr>
            <p:cNvPr id="11" name="10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o"/>
          <p:cNvGrpSpPr/>
          <p:nvPr/>
        </p:nvGrpSpPr>
        <p:grpSpPr>
          <a:xfrm rot="5400000">
            <a:off x="8320088" y="1474763"/>
            <a:ext cx="132763" cy="128466"/>
            <a:chOff x="6668087" y="1297746"/>
            <a:chExt cx="161840" cy="156602"/>
          </a:xfrm>
        </p:grpSpPr>
        <p:cxnSp>
          <p:nvCxnSpPr>
            <p:cNvPr id="19" name="18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Marcador de fecha"/>
          <p:cNvSpPr>
            <a:spLocks noGrp="1"/>
          </p:cNvSpPr>
          <p:nvPr>
            <p:ph type="dt" sz="half" idx="10"/>
          </p:nvPr>
        </p:nvSpPr>
        <p:spPr>
          <a:xfrm>
            <a:off x="6477000" y="55499"/>
            <a:ext cx="2133600" cy="365125"/>
          </a:xfrm>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914400" y="55499"/>
            <a:ext cx="5562600" cy="365125"/>
          </a:xfrm>
        </p:spPr>
        <p:txBody>
          <a:bodyPr/>
          <a:lstStyle>
            <a:extLst/>
          </a:lstStyle>
          <a:p>
            <a:endParaRPr lang="es-MX"/>
          </a:p>
        </p:txBody>
      </p:sp>
      <p:sp>
        <p:nvSpPr>
          <p:cNvPr id="7" name="6 Marcador de número de diapositiva"/>
          <p:cNvSpPr>
            <a:spLocks noGrp="1"/>
          </p:cNvSpPr>
          <p:nvPr>
            <p:ph type="sldNum" sz="quarter" idx="12"/>
          </p:nvPr>
        </p:nvSpPr>
        <p:spPr>
          <a:xfrm>
            <a:off x="8610600" y="55499"/>
            <a:ext cx="457200" cy="365125"/>
          </a:xfrm>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extLst/>
          </a:lstStyle>
          <a:p>
            <a:endParaRPr lang="es-MX" dirty="0"/>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981200" cy="5851525"/>
          </a:xfrm>
        </p:spPr>
        <p:txBody>
          <a:bodyPr vert="eaVert" anchor="ct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609600" y="274639"/>
            <a:ext cx="58674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extLst/>
          </a:lstStyle>
          <a:p>
            <a:endParaRPr lang="es-MX" dirty="0"/>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540544" y="776288"/>
            <a:ext cx="8062912" cy="1470025"/>
          </a:xfrm>
        </p:spPr>
        <p:txBody>
          <a:bodyPr anchor="b">
            <a:normAutofit/>
          </a:bodyPr>
          <a:lstStyle>
            <a:lvl1pPr algn="r">
              <a:defRPr sz="4400"/>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1371600" y="6012656"/>
            <a:ext cx="5791200" cy="365125"/>
          </a:xfrm>
        </p:spPr>
        <p:txBody>
          <a:bodyPr tIns="0" bIns="0" anchor="t"/>
          <a:lstStyle>
            <a:lvl1pPr algn="r">
              <a:defRPr sz="1000"/>
            </a:lvl1pPr>
          </a:lstStyle>
          <a:p>
            <a:fld id="{7367A336-A64F-427E-9331-4EAC71AA2463}" type="datetimeFigureOut">
              <a:rPr lang="es-MX" smtClean="0"/>
              <a:pPr/>
              <a:t>22/09/2012</a:t>
            </a:fld>
            <a:endParaRPr lang="es-MX"/>
          </a:p>
        </p:txBody>
      </p:sp>
      <p:sp>
        <p:nvSpPr>
          <p:cNvPr id="17" name="16 Marcador de pie de página"/>
          <p:cNvSpPr>
            <a:spLocks noGrp="1"/>
          </p:cNvSpPr>
          <p:nvPr>
            <p:ph type="ftr" sz="quarter" idx="11"/>
          </p:nvPr>
        </p:nvSpPr>
        <p:spPr>
          <a:xfrm>
            <a:off x="1371600" y="5650704"/>
            <a:ext cx="5791200" cy="365125"/>
          </a:xfrm>
        </p:spPr>
        <p:txBody>
          <a:bodyPr tIns="0" bIns="0" anchor="b"/>
          <a:lstStyle>
            <a:lvl1pPr algn="r">
              <a:defRPr sz="1100"/>
            </a:lvl1pPr>
          </a:lstStyle>
          <a:p>
            <a:endParaRPr lang="es-MX"/>
          </a:p>
        </p:txBody>
      </p:sp>
      <p:sp>
        <p:nvSpPr>
          <p:cNvPr id="29" name="28 Marcador de número de diapositiva"/>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BC135B2-CF31-4D78-930A-1670471618EC}" type="slidenum">
              <a:rPr lang="es-MX" smtClean="0"/>
              <a:pPr/>
              <a:t>‹Nº›</a:t>
            </a:fld>
            <a:endParaRPr lang="es-MX"/>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457200" y="1882808"/>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791456" y="6480048"/>
            <a:ext cx="2133600" cy="301752"/>
          </a:xfrm>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a:xfrm>
            <a:off x="457200" y="6480969"/>
            <a:ext cx="4260056" cy="300831"/>
          </a:xfrm>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Triángulo isósceles"/>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Marcador de fecha"/>
          <p:cNvSpPr>
            <a:spLocks noGrp="1"/>
          </p:cNvSpPr>
          <p:nvPr>
            <p:ph type="dt" sz="half" idx="10"/>
          </p:nvPr>
        </p:nvSpPr>
        <p:spPr>
          <a:xfrm>
            <a:off x="6955632" y="6477000"/>
            <a:ext cx="2133600" cy="304800"/>
          </a:xfrm>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a:xfrm>
            <a:off x="2619376" y="6480969"/>
            <a:ext cx="4260056" cy="300831"/>
          </a:xfrm>
        </p:spPr>
        <p:txBody>
          <a:bodyPr/>
          <a:lstStyle/>
          <a:p>
            <a:endParaRPr lang="es-MX"/>
          </a:p>
        </p:txBody>
      </p:sp>
      <p:sp>
        <p:nvSpPr>
          <p:cNvPr id="6" name="5 Marcador de número de diapositiva"/>
          <p:cNvSpPr>
            <a:spLocks noGrp="1"/>
          </p:cNvSpPr>
          <p:nvPr>
            <p:ph type="sldNum" sz="quarter" idx="12"/>
          </p:nvPr>
        </p:nvSpPr>
        <p:spPr>
          <a:xfrm>
            <a:off x="8451056" y="809624"/>
            <a:ext cx="502920" cy="300831"/>
          </a:xfrm>
        </p:spPr>
        <p:txBody>
          <a:bodyPr/>
          <a:lstStyle/>
          <a:p>
            <a:fld id="{6BC135B2-CF31-4D78-930A-1670471618EC}" type="slidenum">
              <a:rPr lang="es-MX" smtClean="0"/>
              <a:pPr/>
              <a:t>‹Nº›</a:t>
            </a:fld>
            <a:endParaRPr lang="es-MX"/>
          </a:p>
        </p:txBody>
      </p:sp>
      <p:cxnSp>
        <p:nvCxnSpPr>
          <p:cNvPr id="11" name="10 Conector recto"/>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4791456" y="6480969"/>
            <a:ext cx="2133600" cy="301752"/>
          </a:xfrm>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457200" y="6480969"/>
            <a:ext cx="4260056" cy="301752"/>
          </a:xfrm>
        </p:spPr>
        <p:txBody>
          <a:bodyPr/>
          <a:lstStyle/>
          <a:p>
            <a:endParaRPr lang="es-MX"/>
          </a:p>
        </p:txBody>
      </p:sp>
      <p:sp>
        <p:nvSpPr>
          <p:cNvPr id="7" name="6 Marcador de número de diapositiva"/>
          <p:cNvSpPr>
            <a:spLocks noGrp="1"/>
          </p:cNvSpPr>
          <p:nvPr>
            <p:ph type="sldNum" sz="quarter" idx="12"/>
          </p:nvPr>
        </p:nvSpPr>
        <p:spPr>
          <a:xfrm>
            <a:off x="7589520" y="6480969"/>
            <a:ext cx="502920" cy="301752"/>
          </a:xfrm>
        </p:spPr>
        <p:txBody>
          <a:bodyPr/>
          <a:lstStyle/>
          <a:p>
            <a:fld id="{6BC135B2-CF31-4D78-930A-1670471618EC}" type="slidenum">
              <a:rPr lang="es-MX" smtClean="0"/>
              <a:pPr/>
              <a:t>‹Nº›</a:t>
            </a:fld>
            <a:endParaRPr lang="es-MX"/>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a:xfrm>
            <a:off x="4791456" y="6480969"/>
            <a:ext cx="2130552" cy="301752"/>
          </a:xfrm>
        </p:spPr>
        <p:txBody>
          <a:bodyPr/>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a:xfrm>
            <a:off x="457200" y="6480969"/>
            <a:ext cx="4261104" cy="301752"/>
          </a:xfrm>
        </p:spPr>
        <p:txBody>
          <a:bodyPr/>
          <a:lstStyle/>
          <a:p>
            <a:endParaRPr lang="es-MX"/>
          </a:p>
        </p:txBody>
      </p:sp>
      <p:sp>
        <p:nvSpPr>
          <p:cNvPr id="9" name="8 Marcador de número de diapositiva"/>
          <p:cNvSpPr>
            <a:spLocks noGrp="1"/>
          </p:cNvSpPr>
          <p:nvPr>
            <p:ph type="sldNum" sz="quarter" idx="12"/>
          </p:nvPr>
        </p:nvSpPr>
        <p:spPr>
          <a:xfrm>
            <a:off x="7589520" y="6483096"/>
            <a:ext cx="502920" cy="301752"/>
          </a:xfrm>
        </p:spPr>
        <p:txBody>
          <a:bodyPr/>
          <a:lstStyle>
            <a:lvl1pPr algn="ctr">
              <a:defRPr/>
            </a:lvl1pPr>
          </a:lstStyle>
          <a:p>
            <a:fld id="{6BC135B2-CF31-4D78-930A-1670471618EC}" type="slidenum">
              <a:rPr lang="es-MX" smtClean="0"/>
              <a:pPr/>
              <a:t>‹Nº›</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791456" y="6480969"/>
            <a:ext cx="2133600" cy="301752"/>
          </a:xfrm>
        </p:spPr>
        <p:txBody>
          <a:bodyPr/>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a:xfrm>
            <a:off x="457200" y="6481890"/>
            <a:ext cx="4260056" cy="300831"/>
          </a:xfrm>
        </p:spPr>
        <p:txBody>
          <a:bodyPr/>
          <a:lstStyle/>
          <a:p>
            <a:endParaRPr lang="es-MX"/>
          </a:p>
        </p:txBody>
      </p:sp>
      <p:sp>
        <p:nvSpPr>
          <p:cNvPr id="4" name="3 Marcador de número de diapositiva"/>
          <p:cNvSpPr>
            <a:spLocks noGrp="1"/>
          </p:cNvSpPr>
          <p:nvPr>
            <p:ph type="sldNum" sz="quarter" idx="12"/>
          </p:nvPr>
        </p:nvSpPr>
        <p:spPr>
          <a:xfrm>
            <a:off x="7589520" y="6480969"/>
            <a:ext cx="502920" cy="301752"/>
          </a:xfrm>
        </p:spPr>
        <p:txBody>
          <a:bodyPr/>
          <a:lstStyle/>
          <a:p>
            <a:fld id="{6BC135B2-CF31-4D78-930A-1670471618EC}" type="slidenum">
              <a:rPr lang="es-MX" smtClean="0"/>
              <a:pPr/>
              <a:t>‹Nº›</a:t>
            </a:fld>
            <a:endParaRPr lang="es-MX"/>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278976" y="6556248"/>
            <a:ext cx="2133600" cy="301752"/>
          </a:xfrm>
        </p:spPr>
        <p:txBody>
          <a:bodyPr/>
          <a:lstStyle>
            <a:lvl1pPr>
              <a:defRPr sz="900"/>
            </a:lvl1p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1135856" y="6556248"/>
            <a:ext cx="5143120" cy="301752"/>
          </a:xfrm>
        </p:spPr>
        <p:txBody>
          <a:bodyPr/>
          <a:lstStyle>
            <a:lvl1pPr>
              <a:defRPr sz="900"/>
            </a:lvl1pPr>
          </a:lstStyle>
          <a:p>
            <a:endParaRPr lang="es-MX"/>
          </a:p>
        </p:txBody>
      </p:sp>
      <p:sp>
        <p:nvSpPr>
          <p:cNvPr id="7" name="6 Marcador de número de diapositiva"/>
          <p:cNvSpPr>
            <a:spLocks noGrp="1"/>
          </p:cNvSpPr>
          <p:nvPr>
            <p:ph type="sldNum" sz="quarter" idx="12"/>
          </p:nvPr>
        </p:nvSpPr>
        <p:spPr>
          <a:xfrm>
            <a:off x="8410576" y="6556248"/>
            <a:ext cx="502920" cy="301752"/>
          </a:xfrm>
        </p:spPr>
        <p:txBody>
          <a:bodyPr/>
          <a:lstStyle>
            <a:lvl1pPr>
              <a:defRPr sz="900"/>
            </a:lvl1pPr>
          </a:lstStyle>
          <a:p>
            <a:fld id="{6BC135B2-CF31-4D78-930A-1670471618EC}" type="slidenum">
              <a:rPr lang="es-MX" smtClean="0"/>
              <a:pPr/>
              <a:t>‹Nº›</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a:xfrm>
            <a:off x="6108192" y="6556248"/>
            <a:ext cx="2103120" cy="301752"/>
          </a:xfrm>
        </p:spPr>
        <p:txBody>
          <a:bodyPr/>
          <a:lstStyle>
            <a:lvl1pPr>
              <a:defRPr sz="900"/>
            </a:lvl1p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1170432" y="6557169"/>
            <a:ext cx="4948072" cy="301752"/>
          </a:xfrm>
        </p:spPr>
        <p:txBody>
          <a:bodyPr/>
          <a:lstStyle>
            <a:lvl1pPr>
              <a:defRPr sz="900"/>
            </a:lvl1pPr>
          </a:lstStyle>
          <a:p>
            <a:endParaRPr lang="es-MX"/>
          </a:p>
        </p:txBody>
      </p:sp>
      <p:sp>
        <p:nvSpPr>
          <p:cNvPr id="7" name="6 Marcador de número de diapositiva"/>
          <p:cNvSpPr>
            <a:spLocks noGrp="1"/>
          </p:cNvSpPr>
          <p:nvPr>
            <p:ph type="sldNum" sz="quarter" idx="12"/>
          </p:nvPr>
        </p:nvSpPr>
        <p:spPr>
          <a:xfrm>
            <a:off x="8217192" y="6556248"/>
            <a:ext cx="365760" cy="301752"/>
          </a:xfrm>
        </p:spPr>
        <p:txBody>
          <a:bodyPr/>
          <a:lstStyle>
            <a:lvl1pPr algn="ctr">
              <a:defRPr sz="900"/>
            </a:lvl1pPr>
          </a:lstStyle>
          <a:p>
            <a:fld id="{6BC135B2-CF31-4D78-930A-1670471618EC}" type="slidenum">
              <a:rPr lang="es-MX" smtClean="0"/>
              <a:pPr/>
              <a:t>‹Nº›</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8" name="27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17" name="16 Marcador de pie de página"/>
          <p:cNvSpPr>
            <a:spLocks noGrp="1"/>
          </p:cNvSpPr>
          <p:nvPr>
            <p:ph type="ftr" sz="quarter" idx="11"/>
          </p:nvPr>
        </p:nvSpPr>
        <p:spPr/>
        <p:txBody>
          <a:bodyPr/>
          <a:lstStyle>
            <a:extLst/>
          </a:lstStyle>
          <a:p>
            <a:endParaRPr lang="es-MX"/>
          </a:p>
        </p:txBody>
      </p:sp>
      <p:sp>
        <p:nvSpPr>
          <p:cNvPr id="29" name="28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32" name="31 Rectángulo"/>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38 Rectángulo"/>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Rectángulo"/>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Rectángulo"/>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41 Rectángulo"/>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Título"/>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56" name="55 Rectángulo"/>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64 Rectángulo"/>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65 Rectángulo"/>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66 Rectángulo"/>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14" name="13 Forma libre"/>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14 Forma libre"/>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12 Forma libre"/>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15 Forma libre"/>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16 Forma libre"/>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17 Forma libre"/>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18 Forma libre"/>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19 Forma libre"/>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20 Forma libre"/>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21 Forma libre"/>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22 Forma libre"/>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23 Forma libre"/>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24 Forma libre"/>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25 Forma libre"/>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26 Forma libre"/>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2 Marcador de texto"/>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7" name="6 Rectángulo"/>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s-ES" smtClean="0"/>
              <a:t>Haga clic para modificar el estilo de título del patrón</a:t>
            </a:r>
            <a:endParaRPr kumimoji="0" lang="en-US"/>
          </a:p>
        </p:txBody>
      </p:sp>
      <p:sp>
        <p:nvSpPr>
          <p:cNvPr id="8" name="7 Rectángulo"/>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Rectángulo"/>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Rectángulo"/>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Rectángulo"/>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Rectángulo"/>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2064"/>
            <a:ext cx="8229600" cy="9144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5" name="24 Rectángulo"/>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504824" y="512064"/>
            <a:ext cx="7772400" cy="914400"/>
          </a:xfrm>
        </p:spPr>
        <p:txBody>
          <a:bodyPr anchor="t"/>
          <a:lstStyle>
            <a:lvl1pPr>
              <a:defRPr sz="400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16" name="15 Rectángulo"/>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Rectángulo"/>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Rectángulo"/>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18 Rectángulo"/>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Rectángulo"/>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Rectángulo"/>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Rectángulo"/>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28 Rectángulo"/>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Rectángulo"/>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064"/>
            <a:ext cx="7772400" cy="914400"/>
          </a:xfrm>
        </p:spPr>
        <p:txBody>
          <a:bodyPr/>
          <a:lstStyle>
            <a:lvl1pPr>
              <a:defRPr sz="4000" cap="none" baseline="0"/>
            </a:lvl1pPr>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extLst/>
          </a:lstStyle>
          <a:p>
            <a:endParaRPr lang="es-MX"/>
          </a:p>
        </p:txBody>
      </p:sp>
      <p:sp>
        <p:nvSpPr>
          <p:cNvPr id="4" name="3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273050"/>
            <a:ext cx="8229600" cy="1162050"/>
          </a:xfrm>
        </p:spPr>
        <p:txBody>
          <a:bodyPr anchor="ctr"/>
          <a:lstStyle>
            <a:lvl1pPr algn="l">
              <a:buNone/>
              <a:defRPr sz="3600" b="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8" name="7 Rectángulo"/>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8 Conector recto"/>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o"/>
          <p:cNvGrpSpPr/>
          <p:nvPr/>
        </p:nvGrpSpPr>
        <p:grpSpPr>
          <a:xfrm rot="5400000">
            <a:off x="8514581" y="1219200"/>
            <a:ext cx="132763" cy="128466"/>
            <a:chOff x="6668087" y="1297746"/>
            <a:chExt cx="161840" cy="156602"/>
          </a:xfrm>
        </p:grpSpPr>
        <p:cxnSp>
          <p:nvCxnSpPr>
            <p:cNvPr id="15" name="14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s-ES" smtClean="0"/>
              <a:t>Haga clic en el icono para agregar una imagen</a:t>
            </a:r>
            <a:endParaRPr kumimoji="0" lang="en-US"/>
          </a:p>
        </p:txBody>
      </p:sp>
      <p:sp>
        <p:nvSpPr>
          <p:cNvPr id="4" name="3 Marcador de texto"/>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grpSp>
        <p:nvGrpSpPr>
          <p:cNvPr id="14" name="13 Grupo"/>
          <p:cNvGrpSpPr/>
          <p:nvPr/>
        </p:nvGrpSpPr>
        <p:grpSpPr>
          <a:xfrm rot="5400000">
            <a:off x="8666981" y="1371600"/>
            <a:ext cx="132763" cy="128466"/>
            <a:chOff x="6668087" y="1297746"/>
            <a:chExt cx="161840" cy="156602"/>
          </a:xfrm>
        </p:grpSpPr>
        <p:cxnSp>
          <p:nvCxnSpPr>
            <p:cNvPr id="11" name="10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o"/>
          <p:cNvGrpSpPr/>
          <p:nvPr/>
        </p:nvGrpSpPr>
        <p:grpSpPr>
          <a:xfrm rot="5400000">
            <a:off x="8320088" y="1474763"/>
            <a:ext cx="132763" cy="128466"/>
            <a:chOff x="6668087" y="1297746"/>
            <a:chExt cx="161840" cy="156602"/>
          </a:xfrm>
        </p:grpSpPr>
        <p:cxnSp>
          <p:nvCxnSpPr>
            <p:cNvPr id="19" name="18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Marcador de fecha"/>
          <p:cNvSpPr>
            <a:spLocks noGrp="1"/>
          </p:cNvSpPr>
          <p:nvPr>
            <p:ph type="dt" sz="half" idx="10"/>
          </p:nvPr>
        </p:nvSpPr>
        <p:spPr>
          <a:xfrm>
            <a:off x="6477000" y="55499"/>
            <a:ext cx="2133600" cy="365125"/>
          </a:xfrm>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914400" y="55499"/>
            <a:ext cx="5562600" cy="365125"/>
          </a:xfrm>
        </p:spPr>
        <p:txBody>
          <a:bodyPr/>
          <a:lstStyle>
            <a:extLst/>
          </a:lstStyle>
          <a:p>
            <a:endParaRPr lang="es-MX"/>
          </a:p>
        </p:txBody>
      </p:sp>
      <p:sp>
        <p:nvSpPr>
          <p:cNvPr id="7" name="6 Marcador de número de diapositiva"/>
          <p:cNvSpPr>
            <a:spLocks noGrp="1"/>
          </p:cNvSpPr>
          <p:nvPr>
            <p:ph type="sldNum" sz="quarter" idx="12"/>
          </p:nvPr>
        </p:nvSpPr>
        <p:spPr>
          <a:xfrm>
            <a:off x="8610600" y="55499"/>
            <a:ext cx="457200" cy="365125"/>
          </a:xfrm>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981200" cy="5851525"/>
          </a:xfrm>
        </p:spPr>
        <p:txBody>
          <a:bodyPr vert="eaVert" anchor="ct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609600" y="274639"/>
            <a:ext cx="58674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extLst/>
          </a:lstStyle>
          <a:p>
            <a:endParaRPr lang="es-MX" dirty="0"/>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2" name="1 Marcador de pie de página"/>
          <p:cNvSpPr>
            <a:spLocks noGrp="1"/>
          </p:cNvSpPr>
          <p:nvPr>
            <p:ph type="ftr" sz="quarter" idx="11"/>
          </p:nvPr>
        </p:nvSpPr>
        <p:spPr/>
        <p:txBody>
          <a:bodyPr/>
          <a:lstStyle/>
          <a:p>
            <a:endParaRPr lang="es-MX"/>
          </a:p>
        </p:txBody>
      </p:sp>
      <p:sp>
        <p:nvSpPr>
          <p:cNvPr id="15" name="14 Marcador de número de diapositiva"/>
          <p:cNvSpPr>
            <a:spLocks noGrp="1"/>
          </p:cNvSpPr>
          <p:nvPr>
            <p:ph type="sldNum" sz="quarter" idx="12"/>
          </p:nvPr>
        </p:nvSpPr>
        <p:spPr>
          <a:xfrm>
            <a:off x="8229600" y="6473952"/>
            <a:ext cx="758952" cy="246888"/>
          </a:xfrm>
        </p:spPr>
        <p:txBody>
          <a:bodyPr/>
          <a:lstStyle/>
          <a:p>
            <a:fld id="{6BC135B2-CF31-4D78-930A-1670471618EC}" type="slidenum">
              <a:rPr lang="es-MX" smtClean="0"/>
              <a:pPr/>
              <a:t>‹Nº›</a:t>
            </a:fld>
            <a:endParaRPr lang="es-MX"/>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19" name="18 Marcador de pie de página"/>
          <p:cNvSpPr>
            <a:spLocks noGrp="1"/>
          </p:cNvSpPr>
          <p:nvPr>
            <p:ph type="ftr" sz="quarter" idx="11"/>
          </p:nvPr>
        </p:nvSpPr>
        <p:spPr>
          <a:xfrm>
            <a:off x="3581400" y="76200"/>
            <a:ext cx="2895600" cy="288925"/>
          </a:xfrm>
        </p:spPr>
        <p:txBody>
          <a:bodyPr/>
          <a:lstStyle/>
          <a:p>
            <a:endParaRPr lang="es-MX"/>
          </a:p>
        </p:txBody>
      </p:sp>
      <p:sp>
        <p:nvSpPr>
          <p:cNvPr id="16" name="15 Marcador de número de diapositiva"/>
          <p:cNvSpPr>
            <a:spLocks noGrp="1"/>
          </p:cNvSpPr>
          <p:nvPr>
            <p:ph type="sldNum" sz="quarter" idx="12"/>
          </p:nvPr>
        </p:nvSpPr>
        <p:spPr>
          <a:xfrm>
            <a:off x="8229600" y="6473952"/>
            <a:ext cx="758952" cy="246888"/>
          </a:xfrm>
        </p:spPr>
        <p:txBody>
          <a:bodyPr/>
          <a:lstStyle/>
          <a:p>
            <a:fld id="{6BC135B2-CF31-4D78-930A-1670471618EC}" type="slidenum">
              <a:rPr lang="es-MX" smtClean="0"/>
              <a:pPr/>
              <a:t>‹Nº›</a:t>
            </a:fld>
            <a:endParaRPr lang="es-MX"/>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9" name="18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11" name="10 Marcador de pie de página"/>
          <p:cNvSpPr>
            <a:spLocks noGrp="1"/>
          </p:cNvSpPr>
          <p:nvPr>
            <p:ph type="ftr" sz="quarter" idx="11"/>
          </p:nvPr>
        </p:nvSpPr>
        <p:spPr/>
        <p:txBody>
          <a:bodyPr/>
          <a:lstStyle/>
          <a:p>
            <a:endParaRPr lang="es-MX"/>
          </a:p>
        </p:txBody>
      </p:sp>
      <p:sp>
        <p:nvSpPr>
          <p:cNvPr id="16" name="1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10" name="9 Marcador de pie de página"/>
          <p:cNvSpPr>
            <a:spLocks noGrp="1"/>
          </p:cNvSpPr>
          <p:nvPr>
            <p:ph type="ftr" sz="quarter" idx="11"/>
          </p:nvPr>
        </p:nvSpPr>
        <p:spPr/>
        <p:txBody>
          <a:bodyPr/>
          <a:lstStyle/>
          <a:p>
            <a:endParaRPr lang="es-MX"/>
          </a:p>
        </p:txBody>
      </p:sp>
      <p:sp>
        <p:nvSpPr>
          <p:cNvPr id="31" name="30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a:xfrm>
            <a:off x="8229600" y="6477000"/>
            <a:ext cx="762000" cy="246888"/>
          </a:xfrm>
        </p:spPr>
        <p:txBody>
          <a:bodyPr/>
          <a:lstStyle/>
          <a:p>
            <a:fld id="{6BC135B2-CF31-4D78-930A-1670471618EC}" type="slidenum">
              <a:rPr lang="es-MX" smtClean="0"/>
              <a:pPr/>
              <a:t>‹Nº›</a:t>
            </a:fld>
            <a:endParaRPr lang="es-MX"/>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21" name="20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24" name="23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29" name="28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smtClean="0"/>
              <a:t>Haga clic en el icono para agregar una imagen</a:t>
            </a:r>
            <a:endParaRPr kumimoji="0" lang="en-US" dirty="0"/>
          </a:p>
        </p:txBody>
      </p:sp>
      <p:sp>
        <p:nvSpPr>
          <p:cNvPr id="7" name="6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p>
            <a:endParaRPr lang="es-MX"/>
          </a:p>
        </p:txBody>
      </p:sp>
      <p:sp>
        <p:nvSpPr>
          <p:cNvPr id="31" name="30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4" name="13 Título"/>
          <p:cNvSpPr>
            <a:spLocks noGrp="1"/>
          </p:cNvSpPr>
          <p:nvPr>
            <p:ph type="ctrTitle"/>
          </p:nvPr>
        </p:nvSpPr>
        <p:spPr>
          <a:xfrm>
            <a:off x="1432560" y="359898"/>
            <a:ext cx="7406640" cy="1472184"/>
          </a:xfrm>
        </p:spPr>
        <p:txBody>
          <a:bodyPr anchor="b"/>
          <a:lstStyle>
            <a:lvl1pPr algn="l">
              <a:defRPr/>
            </a:lvl1pPr>
            <a:extLst/>
          </a:lstStyle>
          <a:p>
            <a:r>
              <a:rPr kumimoji="0" lang="es-ES" smtClean="0"/>
              <a:t>Haga clic para modificar el estilo de título del patrón</a:t>
            </a:r>
            <a:endParaRPr kumimoji="0"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7" name="6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20" name="19 Marcador de pie de página"/>
          <p:cNvSpPr>
            <a:spLocks noGrp="1"/>
          </p:cNvSpPr>
          <p:nvPr>
            <p:ph type="ftr" sz="quarter" idx="11"/>
          </p:nvPr>
        </p:nvSpPr>
        <p:spPr/>
        <p:txBody>
          <a:bodyPr/>
          <a:lstStyle>
            <a:extLst/>
          </a:lstStyle>
          <a:p>
            <a:endParaRPr lang="es-MX"/>
          </a:p>
        </p:txBody>
      </p:sp>
      <p:sp>
        <p:nvSpPr>
          <p:cNvPr id="10" name="9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8" name="7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6 Rectángulo"/>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10" name="9 Rectángulo"/>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nchor="ct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4 Rectángulo"/>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extLst/>
          </a:lstStyle>
          <a:p>
            <a:endParaRPr lang="es-MX"/>
          </a:p>
        </p:txBody>
      </p:sp>
      <p:sp>
        <p:nvSpPr>
          <p:cNvPr id="4" name="3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6" name="5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8" name="7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s-ES" smtClean="0"/>
              <a:t>Haga clic en el icono para agregar una imagen</a:t>
            </a:r>
            <a:endParaRPr kumimoji="0" lang="en-US" dirty="0"/>
          </a:p>
        </p:txBody>
      </p:sp>
      <p:sp>
        <p:nvSpPr>
          <p:cNvPr id="9" name="8 Proceso"/>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Proceso"/>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143000" y="274640"/>
            <a:ext cx="55626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extLst/>
          </a:lstStyle>
          <a:p>
            <a:endParaRPr lang="es-MX" dirty="0"/>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3">
        <a:schemeClr val="bg1"/>
      </p:bgRef>
    </p:bg>
    <p:spTree>
      <p:nvGrpSpPr>
        <p:cNvPr id="1" name=""/>
        <p:cNvGrpSpPr/>
        <p:nvPr/>
      </p:nvGrpSpPr>
      <p:grpSpPr>
        <a:xfrm>
          <a:off x="0" y="0"/>
          <a:ext cx="0" cy="0"/>
          <a:chOff x="0" y="0"/>
          <a:chExt cx="0" cy="0"/>
        </a:xfrm>
      </p:grpSpPr>
      <p:sp>
        <p:nvSpPr>
          <p:cNvPr id="12" name="11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Subtítulo"/>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17" name="16 Marcador de pie de página"/>
          <p:cNvSpPr>
            <a:spLocks noGrp="1"/>
          </p:cNvSpPr>
          <p:nvPr>
            <p:ph type="ftr" sz="quarter" idx="11"/>
          </p:nvPr>
        </p:nvSpPr>
        <p:spPr/>
        <p:txBody>
          <a:bodyPr/>
          <a:lstStyle/>
          <a:p>
            <a:endParaRPr lang="es-MX"/>
          </a:p>
        </p:txBody>
      </p:sp>
      <p:sp>
        <p:nvSpPr>
          <p:cNvPr id="29" name="28 Marcador de número de diapositiva"/>
          <p:cNvSpPr>
            <a:spLocks noGrp="1"/>
          </p:cNvSpPr>
          <p:nvPr>
            <p:ph type="sldNum" sz="quarter" idx="12"/>
          </p:nvPr>
        </p:nvSpPr>
        <p:spPr/>
        <p:txBody>
          <a:bodyPr lIns="0" tIns="0" rIns="0" bIns="0">
            <a:noAutofit/>
          </a:bodyPr>
          <a:lstStyle>
            <a:lvl1pPr>
              <a:defRPr sz="1400">
                <a:solidFill>
                  <a:srgbClr val="FFFFFF"/>
                </a:solidFill>
              </a:defRPr>
            </a:lvl1pPr>
          </a:lstStyle>
          <a:p>
            <a:fld id="{6BC135B2-CF31-4D78-930A-1670471618EC}" type="slidenum">
              <a:rPr lang="es-MX" smtClean="0"/>
              <a:pPr/>
              <a:t>‹Nº›</a:t>
            </a:fld>
            <a:endParaRPr lang="es-MX"/>
          </a:p>
        </p:txBody>
      </p:sp>
      <p:sp>
        <p:nvSpPr>
          <p:cNvPr id="7" name="6 Rectángulo"/>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8" name="7 Marcador de contenido"/>
          <p:cNvSpPr>
            <a:spLocks noGrp="1"/>
          </p:cNvSpPr>
          <p:nvPr>
            <p:ph sz="quarter" idx="1"/>
          </p:nvPr>
        </p:nvSpPr>
        <p:spPr>
          <a:xfrm>
            <a:off x="914400" y="1447800"/>
            <a:ext cx="777240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1"/>
      </p:bgRef>
    </p:bg>
    <p:spTree>
      <p:nvGrpSpPr>
        <p:cNvPr id="1" name=""/>
        <p:cNvGrpSpPr/>
        <p:nvPr/>
      </p:nvGrpSpPr>
      <p:grpSpPr>
        <a:xfrm>
          <a:off x="0" y="0"/>
          <a:ext cx="0" cy="0"/>
          <a:chOff x="0" y="0"/>
          <a:chExt cx="0" cy="0"/>
        </a:xfrm>
      </p:grpSpPr>
      <p:sp>
        <p:nvSpPr>
          <p:cNvPr id="11" name="10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722313" y="952500"/>
            <a:ext cx="7772400" cy="1362075"/>
          </a:xfrm>
        </p:spPr>
        <p:txBody>
          <a:bodyPr anchor="b" anchorCtr="0"/>
          <a:lstStyle>
            <a:lvl1pPr algn="l">
              <a:buNone/>
              <a:defRPr sz="4000" b="0" cap="none"/>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a:xfrm>
            <a:off x="800100" y="6172200"/>
            <a:ext cx="4000500" cy="457200"/>
          </a:xfrm>
        </p:spPr>
        <p:txBody>
          <a:bodyPr/>
          <a:lstStyle/>
          <a:p>
            <a:endParaRPr lang="es-MX"/>
          </a:p>
        </p:txBody>
      </p:sp>
      <p:sp>
        <p:nvSpPr>
          <p:cNvPr id="7" name="6 Rectángulo"/>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146304" y="6208776"/>
            <a:ext cx="457200" cy="457200"/>
          </a:xfrm>
        </p:spPr>
        <p:txBody>
          <a:bodyPr/>
          <a:lstStyle/>
          <a:p>
            <a:fld id="{6BC135B2-CF31-4D78-930A-1670471618EC}" type="slidenum">
              <a:rPr lang="es-MX" smtClean="0"/>
              <a:pPr/>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9" name="8 Marcador de contenido"/>
          <p:cNvSpPr>
            <a:spLocks noGrp="1"/>
          </p:cNvSpPr>
          <p:nvPr>
            <p:ph sz="quarter" idx="1"/>
          </p:nvPr>
        </p:nvSpPr>
        <p:spPr>
          <a:xfrm>
            <a:off x="914400" y="1447800"/>
            <a:ext cx="374904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933950" y="1447800"/>
            <a:ext cx="374904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3050"/>
            <a:ext cx="7772400" cy="1143000"/>
          </a:xfrm>
        </p:spPr>
        <p:txBody>
          <a:bodyPr anchor="b" anchorCtr="0"/>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7" name="6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11" name="10 Marcador de contenido"/>
          <p:cNvSpPr>
            <a:spLocks noGrp="1"/>
          </p:cNvSpPr>
          <p:nvPr>
            <p:ph sz="half" idx="2"/>
          </p:nvPr>
        </p:nvSpPr>
        <p:spPr>
          <a:xfrm>
            <a:off x="914400" y="2247900"/>
            <a:ext cx="3733800" cy="38862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4"/>
          </p:nvPr>
        </p:nvSpPr>
        <p:spPr>
          <a:xfrm>
            <a:off x="4953000" y="2247900"/>
            <a:ext cx="3733800" cy="38862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7 Rectángulo"/>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914400" y="273050"/>
            <a:ext cx="7772400" cy="1143000"/>
          </a:xfrm>
        </p:spPr>
        <p:txBody>
          <a:bodyPr anchor="b" anchorCtr="0"/>
          <a:lstStyle>
            <a:lvl1pPr algn="l">
              <a:buNone/>
              <a:defRPr sz="4000" b="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11" name="10 Marcador de contenido"/>
          <p:cNvSpPr>
            <a:spLocks noGrp="1"/>
          </p:cNvSpPr>
          <p:nvPr>
            <p:ph sz="quarter" idx="1"/>
          </p:nvPr>
        </p:nvSpPr>
        <p:spPr>
          <a:xfrm>
            <a:off x="2971800" y="1600200"/>
            <a:ext cx="5715000" cy="44958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914400" y="6172200"/>
            <a:ext cx="3886200" cy="457200"/>
          </a:xfrm>
        </p:spPr>
        <p:txBody>
          <a:bodyPr/>
          <a:lstStyle/>
          <a:p>
            <a:endParaRPr lang="es-MX"/>
          </a:p>
        </p:txBody>
      </p:sp>
      <p:sp>
        <p:nvSpPr>
          <p:cNvPr id="7" name="6 Marcador de número de diapositiva"/>
          <p:cNvSpPr>
            <a:spLocks noGrp="1"/>
          </p:cNvSpPr>
          <p:nvPr>
            <p:ph type="sldNum" sz="quarter" idx="12"/>
          </p:nvPr>
        </p:nvSpPr>
        <p:spPr>
          <a:xfrm>
            <a:off x="146304" y="6208776"/>
            <a:ext cx="457200" cy="457200"/>
          </a:xfrm>
        </p:spPr>
        <p:txBody>
          <a:bodyPr/>
          <a:lstStyle/>
          <a:p>
            <a:fld id="{6BC135B2-CF31-4D78-930A-1670471618EC}" type="slidenum">
              <a:rPr lang="es-MX" smtClean="0"/>
              <a:pPr/>
              <a:t>‹Nº›</a:t>
            </a:fld>
            <a:endParaRPr lang="es-MX"/>
          </a:p>
        </p:txBody>
      </p:sp>
      <p:sp>
        <p:nvSpPr>
          <p:cNvPr id="11" name="10 Rectángulo"/>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Rectángulo"/>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Marcador de posición de imagen"/>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s-ES" smtClean="0"/>
              <a:t>Haga clic en el icono para agregar una imagen</a:t>
            </a:r>
            <a:endParaRPr kumimoji="0"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1"/>
            <a:ext cx="201168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914400" y="274640"/>
            <a:ext cx="55626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1"/>
      </p:bgRef>
    </p:bg>
    <p:spTree>
      <p:nvGrpSpPr>
        <p:cNvPr id="1" name=""/>
        <p:cNvGrpSpPr/>
        <p:nvPr/>
      </p:nvGrpSpPr>
      <p:grpSpPr>
        <a:xfrm>
          <a:off x="0" y="0"/>
          <a:ext cx="0" cy="0"/>
          <a:chOff x="0" y="0"/>
          <a:chExt cx="0" cy="0"/>
        </a:xfrm>
      </p:grpSpPr>
      <p:sp>
        <p:nvSpPr>
          <p:cNvPr id="8" name="7 Rectángulo"/>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Título"/>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s-ES" smtClean="0"/>
              <a:t>Haga clic para modificar el estilo de título del patrón</a:t>
            </a:r>
            <a:endParaRPr kumimoji="0"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31" name="30 Marcador de fecha"/>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367A336-A64F-427E-9331-4EAC71AA2463}" type="datetimeFigureOut">
              <a:rPr lang="es-MX" smtClean="0"/>
              <a:pPr/>
              <a:t>22/09/2012</a:t>
            </a:fld>
            <a:endParaRPr lang="es-MX"/>
          </a:p>
        </p:txBody>
      </p:sp>
      <p:sp>
        <p:nvSpPr>
          <p:cNvPr id="18" name="17 Marcador de pie de página"/>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s-MX"/>
          </a:p>
        </p:txBody>
      </p:sp>
      <p:sp>
        <p:nvSpPr>
          <p:cNvPr id="29" name="28 Marcador de número de diapositiva"/>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BC135B2-CF31-4D78-930A-1670471618EC}" type="slidenum">
              <a:rPr lang="es-MX" smtClean="0"/>
              <a:pPr/>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s-MX"/>
          </a:p>
        </p:txBody>
      </p:sp>
      <p:sp>
        <p:nvSpPr>
          <p:cNvPr id="6" name="5 Marcador de número de diapositiva"/>
          <p:cNvSpPr>
            <a:spLocks noGrp="1"/>
          </p:cNvSpPr>
          <p:nvPr>
            <p:ph type="sldNum" sz="quarter" idx="12"/>
          </p:nvPr>
        </p:nvSpPr>
        <p:spPr>
          <a:xfrm>
            <a:off x="6733952" y="6555112"/>
            <a:ext cx="588336" cy="228600"/>
          </a:xfrm>
        </p:spPr>
        <p:txBody>
          <a:bodyPr/>
          <a:lstStyle>
            <a:extLst/>
          </a:lstStyle>
          <a:p>
            <a:fld id="{6BC135B2-CF31-4D78-930A-1670471618EC}" type="slidenum">
              <a:rPr lang="es-MX" smtClean="0"/>
              <a:pPr/>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extLst/>
          </a:lstStyle>
          <a:p>
            <a:endParaRPr lang="es-MX"/>
          </a:p>
        </p:txBody>
      </p:sp>
      <p:sp>
        <p:nvSpPr>
          <p:cNvPr id="4" name="3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MX"/>
          </a:p>
        </p:txBody>
      </p:sp>
      <p:sp>
        <p:nvSpPr>
          <p:cNvPr id="4" name="3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2"/>
      </p:bgRef>
    </p:bg>
    <p:spTree>
      <p:nvGrpSpPr>
        <p:cNvPr id="1" name=""/>
        <p:cNvGrpSpPr/>
        <p:nvPr/>
      </p:nvGrpSpPr>
      <p:grpSpPr>
        <a:xfrm>
          <a:off x="0" y="0"/>
          <a:ext cx="0" cy="0"/>
          <a:chOff x="0" y="0"/>
          <a:chExt cx="0" cy="0"/>
        </a:xfrm>
      </p:grpSpPr>
      <p:sp>
        <p:nvSpPr>
          <p:cNvPr id="8" name="7 Rectángulo"/>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Rectángulo"/>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smtClean="0"/>
              <a:t>Haga clic para modificar el estilo de título del patrón</a:t>
            </a:r>
            <a:endParaRPr kumimoji="0"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smtClean="0"/>
              <a:t>Haga clic para modificar el estilo de texto del patrón</a:t>
            </a:r>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s-ES" smtClean="0"/>
              <a:t>Haga clic en el icono para agregar una imagen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5"/>
            <a:ext cx="1524000" cy="5851525"/>
          </a:xfrm>
        </p:spPr>
        <p:txBody>
          <a:bodyPr vert="eaVert" ancho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2"/>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242816" y="6557946"/>
            <a:ext cx="2002464" cy="226902"/>
          </a:xfrm>
        </p:spPr>
        <p:txBody>
          <a:bodyPr/>
          <a:lstStyle>
            <a:extLst/>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a:xfrm>
            <a:off x="457200" y="6556248"/>
            <a:ext cx="3657600" cy="228600"/>
          </a:xfrm>
        </p:spPr>
        <p:txBody>
          <a:bodyPr/>
          <a:lstStyle>
            <a:extLst/>
          </a:lstStyle>
          <a:p>
            <a:endParaRPr lang="es-MX" dirty="0"/>
          </a:p>
        </p:txBody>
      </p:sp>
      <p:sp>
        <p:nvSpPr>
          <p:cNvPr id="6" name="5 Marcador de número de diapositiva"/>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6BC135B2-CF31-4D78-930A-1670471618EC}" type="slidenum">
              <a:rPr lang="es-MX" smtClean="0"/>
              <a:pPr/>
              <a:t>‹Nº›</a:t>
            </a:fld>
            <a:endParaRPr lang="es-MX"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Redondear rectángulo de esquina diagonal"/>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Título"/>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10" name="9 Marcador de fecha"/>
          <p:cNvSpPr>
            <a:spLocks noGrp="1"/>
          </p:cNvSpPr>
          <p:nvPr>
            <p:ph type="dt" sz="half" idx="10"/>
          </p:nvPr>
        </p:nvSpPr>
        <p:spPr>
          <a:xfrm>
            <a:off x="5562600" y="6509004"/>
            <a:ext cx="3002280" cy="274320"/>
          </a:xfrm>
        </p:spPr>
        <p:txBody>
          <a:bodyPr vert="horz" rtlCol="0"/>
          <a:lstStyle>
            <a:extLst/>
          </a:lstStyle>
          <a:p>
            <a:fld id="{7367A336-A64F-427E-9331-4EAC71AA2463}" type="datetimeFigureOut">
              <a:rPr lang="es-MX" smtClean="0"/>
              <a:pPr/>
              <a:t>22/09/2012</a:t>
            </a:fld>
            <a:endParaRPr lang="es-MX"/>
          </a:p>
        </p:txBody>
      </p:sp>
      <p:sp>
        <p:nvSpPr>
          <p:cNvPr id="11" name="10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BC135B2-CF31-4D78-930A-1670471618EC}" type="slidenum">
              <a:rPr lang="es-MX" smtClean="0"/>
              <a:pPr/>
              <a:t>‹Nº›</a:t>
            </a:fld>
            <a:endParaRPr lang="es-MX"/>
          </a:p>
        </p:txBody>
      </p:sp>
      <p:sp>
        <p:nvSpPr>
          <p:cNvPr id="12" name="11 Marcador de pie de página"/>
          <p:cNvSpPr>
            <a:spLocks noGrp="1"/>
          </p:cNvSpPr>
          <p:nvPr>
            <p:ph type="ftr" sz="quarter" idx="12"/>
          </p:nvPr>
        </p:nvSpPr>
        <p:spPr>
          <a:xfrm>
            <a:off x="1600200" y="6509004"/>
            <a:ext cx="3907464" cy="274320"/>
          </a:xfrm>
        </p:spPr>
        <p:txBody>
          <a:bodyPr vert="horz" rtlCol="0"/>
          <a:lstStyle>
            <a:extLst/>
          </a:lstStyle>
          <a:p>
            <a:endParaRPr lang="es-MX"/>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7" name="6 Rectángulo"/>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a:xfrm>
            <a:off x="5562600" y="6513670"/>
            <a:ext cx="3002280" cy="274320"/>
          </a:xfrm>
        </p:spPr>
        <p:txBody>
          <a:bodyPr vert="horz" rtlCol="0"/>
          <a:lstStyle>
            <a:extLst/>
          </a:lstStyle>
          <a:p>
            <a:fld id="{7367A336-A64F-427E-9331-4EAC71AA2463}" type="datetimeFigureOut">
              <a:rPr lang="es-MX" smtClean="0"/>
              <a:pPr/>
              <a:t>22/09/2012</a:t>
            </a:fld>
            <a:endParaRPr lang="es-MX"/>
          </a:p>
        </p:txBody>
      </p:sp>
      <p:sp>
        <p:nvSpPr>
          <p:cNvPr id="9" name="8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BC135B2-CF31-4D78-930A-1670471618EC}" type="slidenum">
              <a:rPr lang="es-MX" smtClean="0"/>
              <a:pPr/>
              <a:t>‹Nº›</a:t>
            </a:fld>
            <a:endParaRPr lang="es-MX"/>
          </a:p>
        </p:txBody>
      </p:sp>
      <p:sp>
        <p:nvSpPr>
          <p:cNvPr id="10" name="9 Marcador de pie de página"/>
          <p:cNvSpPr>
            <a:spLocks noGrp="1"/>
          </p:cNvSpPr>
          <p:nvPr>
            <p:ph type="ftr" sz="quarter" idx="12"/>
          </p:nvPr>
        </p:nvSpPr>
        <p:spPr>
          <a:xfrm>
            <a:off x="1600200" y="6513670"/>
            <a:ext cx="3907464" cy="274320"/>
          </a:xfrm>
        </p:spPr>
        <p:txBody>
          <a:bodyPr vert="horz" rtlCol="0"/>
          <a:lstStyle>
            <a:extLst/>
          </a:lstStyle>
          <a:p>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a:xfrm>
            <a:off x="8641080" y="6514568"/>
            <a:ext cx="464288" cy="274320"/>
          </a:xfrm>
        </p:spPr>
        <p:txBody>
          <a:bodyPr/>
          <a:lstStyle>
            <a:extLst/>
          </a:lstStyle>
          <a:p>
            <a:fld id="{6BC135B2-CF31-4D78-930A-1670471618EC}" type="slidenum">
              <a:rPr lang="es-MX" smtClean="0"/>
              <a:pPr/>
              <a:t>‹Nº›</a:t>
            </a:fld>
            <a:endParaRPr lang="es-MX"/>
          </a:p>
        </p:txBody>
      </p:sp>
      <p:sp>
        <p:nvSpPr>
          <p:cNvPr id="10" name="9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9 Rectángulo"/>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Rectángulo"/>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Título"/>
          <p:cNvSpPr>
            <a:spLocks noGrp="1"/>
          </p:cNvSpPr>
          <p:nvPr>
            <p:ph type="title"/>
          </p:nvPr>
        </p:nvSpPr>
        <p:spPr>
          <a:xfrm>
            <a:off x="457200" y="251948"/>
            <a:ext cx="8229600"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a:xfrm>
            <a:off x="8641080" y="6514568"/>
            <a:ext cx="464288" cy="274320"/>
          </a:xfrm>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53218"/>
            <a:ext cx="8229600"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extLst/>
          </a:lstStyle>
          <a:p>
            <a:endParaRPr lang="es-MX"/>
          </a:p>
        </p:txBody>
      </p:sp>
      <p:sp>
        <p:nvSpPr>
          <p:cNvPr id="4" name="3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8" name="7 Rectángulo"/>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4963136" y="304800"/>
            <a:ext cx="3931920" cy="762000"/>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9" name="8 Marcador de fecha"/>
          <p:cNvSpPr>
            <a:spLocks noGrp="1"/>
          </p:cNvSpPr>
          <p:nvPr>
            <p:ph type="dt" sz="half" idx="10"/>
          </p:nvPr>
        </p:nvSpPr>
        <p:spPr>
          <a:xfrm>
            <a:off x="5562600" y="6513670"/>
            <a:ext cx="3002280" cy="274320"/>
          </a:xfrm>
        </p:spPr>
        <p:txBody>
          <a:bodyPr vert="horz" rtlCol="0"/>
          <a:lstStyle>
            <a:extLst/>
          </a:lstStyle>
          <a:p>
            <a:fld id="{7367A336-A64F-427E-9331-4EAC71AA2463}" type="datetimeFigureOut">
              <a:rPr lang="es-MX" smtClean="0"/>
              <a:pPr/>
              <a:t>22/09/2012</a:t>
            </a:fld>
            <a:endParaRPr lang="es-MX"/>
          </a:p>
        </p:txBody>
      </p:sp>
      <p:sp>
        <p:nvSpPr>
          <p:cNvPr id="10" name="9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BC135B2-CF31-4D78-930A-1670471618EC}" type="slidenum">
              <a:rPr lang="es-MX" smtClean="0"/>
              <a:pPr/>
              <a:t>‹Nº›</a:t>
            </a:fld>
            <a:endParaRPr lang="es-MX"/>
          </a:p>
        </p:txBody>
      </p:sp>
      <p:sp>
        <p:nvSpPr>
          <p:cNvPr id="11" name="10 Marcador de pie de página"/>
          <p:cNvSpPr>
            <a:spLocks noGrp="1"/>
          </p:cNvSpPr>
          <p:nvPr>
            <p:ph type="ftr" sz="quarter" idx="12"/>
          </p:nvPr>
        </p:nvSpPr>
        <p:spPr>
          <a:xfrm>
            <a:off x="1600200" y="6513670"/>
            <a:ext cx="3907464" cy="274320"/>
          </a:xfrm>
        </p:spPr>
        <p:txBody>
          <a:bodyPr vert="horz" rtlCol="0"/>
          <a:lstStyle>
            <a:extLst/>
          </a:lstStyle>
          <a:p>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040443" y="4724400"/>
            <a:ext cx="5486400" cy="664536"/>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13" name="12 Marcador de posición de imagen"/>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s-ES" smtClean="0">
                <a:solidFill>
                  <a:schemeClr val="lt1"/>
                </a:solidFill>
                <a:latin typeface="+mn-lt"/>
                <a:ea typeface="+mn-ea"/>
                <a:cs typeface="+mn-cs"/>
              </a:rPr>
              <a:t>Haga clic en el icono para agregar una imagen</a:t>
            </a:r>
            <a:endParaRPr kumimoji="0" lang="en-US" dirty="0">
              <a:solidFill>
                <a:schemeClr val="lt1"/>
              </a:solidFill>
              <a:latin typeface="+mn-lt"/>
              <a:ea typeface="+mn-ea"/>
              <a:cs typeface="+mn-cs"/>
            </a:endParaRPr>
          </a:p>
        </p:txBody>
      </p:sp>
      <p:sp>
        <p:nvSpPr>
          <p:cNvPr id="8" name="7 Marcador de fecha"/>
          <p:cNvSpPr>
            <a:spLocks noGrp="1"/>
          </p:cNvSpPr>
          <p:nvPr>
            <p:ph type="dt" sz="half" idx="10"/>
          </p:nvPr>
        </p:nvSpPr>
        <p:spPr>
          <a:xfrm>
            <a:off x="5562600" y="6509004"/>
            <a:ext cx="3002280" cy="274320"/>
          </a:xfrm>
        </p:spPr>
        <p:txBody>
          <a:bodyPr vert="horz" rtlCol="0"/>
          <a:lstStyle>
            <a:extLst/>
          </a:lstStyle>
          <a:p>
            <a:fld id="{7367A336-A64F-427E-9331-4EAC71AA2463}" type="datetimeFigureOut">
              <a:rPr lang="es-MX" smtClean="0"/>
              <a:pPr/>
              <a:t>22/09/2012</a:t>
            </a:fld>
            <a:endParaRPr lang="es-MX"/>
          </a:p>
        </p:txBody>
      </p:sp>
      <p:sp>
        <p:nvSpPr>
          <p:cNvPr id="9" name="8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BC135B2-CF31-4D78-930A-1670471618EC}" type="slidenum">
              <a:rPr lang="es-MX" smtClean="0"/>
              <a:pPr/>
              <a:t>‹Nº›</a:t>
            </a:fld>
            <a:endParaRPr lang="es-MX"/>
          </a:p>
        </p:txBody>
      </p:sp>
      <p:sp>
        <p:nvSpPr>
          <p:cNvPr id="10" name="9 Marcador de pie de página"/>
          <p:cNvSpPr>
            <a:spLocks noGrp="1"/>
          </p:cNvSpPr>
          <p:nvPr>
            <p:ph type="ftr" sz="quarter" idx="12"/>
          </p:nvPr>
        </p:nvSpPr>
        <p:spPr>
          <a:xfrm>
            <a:off x="1600200" y="6509004"/>
            <a:ext cx="3907464" cy="274320"/>
          </a:xfrm>
        </p:spPr>
        <p:txBody>
          <a:bodyPr vert="horz" rtlCol="0"/>
          <a:lstStyle>
            <a:extLst/>
          </a:lstStyle>
          <a:p>
            <a:endParaRPr lang="es-MX"/>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lgn="l">
              <a:defRPr/>
            </a:lvl1pPr>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extLst/>
          </a:lstStyle>
          <a:p>
            <a:endParaRPr lang="es-MX" dirty="0"/>
          </a:p>
        </p:txBody>
      </p:sp>
      <p:sp>
        <p:nvSpPr>
          <p:cNvPr id="6" name="5 Marcador de número de diapositiva"/>
          <p:cNvSpPr>
            <a:spLocks noGrp="1"/>
          </p:cNvSpPr>
          <p:nvPr>
            <p:ph type="sldNum" sz="quarter" idx="12"/>
          </p:nvPr>
        </p:nvSpPr>
        <p:spPr/>
        <p:txBody>
          <a:bodyPr/>
          <a:lstStyle>
            <a:extLst/>
          </a:lstStyle>
          <a:p>
            <a:fld id="{6BC135B2-CF31-4D78-930A-1670471618EC}" type="slidenum">
              <a:rPr lang="es-MX" smtClean="0"/>
              <a:pPr/>
              <a:t>‹Nº›</a:t>
            </a:fld>
            <a:endParaRPr lang="es-MX"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3">
        <a:schemeClr val="bg1"/>
      </p:bgRef>
    </p:bg>
    <p:spTree>
      <p:nvGrpSpPr>
        <p:cNvPr id="1" name=""/>
        <p:cNvGrpSpPr/>
        <p:nvPr/>
      </p:nvGrpSpPr>
      <p:grpSpPr>
        <a:xfrm>
          <a:off x="0" y="0"/>
          <a:ext cx="0" cy="0"/>
          <a:chOff x="0" y="0"/>
          <a:chExt cx="0" cy="0"/>
        </a:xfrm>
      </p:grpSpPr>
      <p:sp>
        <p:nvSpPr>
          <p:cNvPr id="12" name="11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Subtítulo"/>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17" name="16 Marcador de pie de página"/>
          <p:cNvSpPr>
            <a:spLocks noGrp="1"/>
          </p:cNvSpPr>
          <p:nvPr>
            <p:ph type="ftr" sz="quarter" idx="11"/>
          </p:nvPr>
        </p:nvSpPr>
        <p:spPr/>
        <p:txBody>
          <a:bodyPr/>
          <a:lstStyle/>
          <a:p>
            <a:endParaRPr lang="es-MX"/>
          </a:p>
        </p:txBody>
      </p:sp>
      <p:sp>
        <p:nvSpPr>
          <p:cNvPr id="29" name="28 Marcador de número de diapositiva"/>
          <p:cNvSpPr>
            <a:spLocks noGrp="1"/>
          </p:cNvSpPr>
          <p:nvPr>
            <p:ph type="sldNum" sz="quarter" idx="12"/>
          </p:nvPr>
        </p:nvSpPr>
        <p:spPr/>
        <p:txBody>
          <a:bodyPr lIns="0" tIns="0" rIns="0" bIns="0">
            <a:noAutofit/>
          </a:bodyPr>
          <a:lstStyle>
            <a:lvl1pPr>
              <a:defRPr sz="1400">
                <a:solidFill>
                  <a:srgbClr val="FFFFFF"/>
                </a:solidFill>
              </a:defRPr>
            </a:lvl1pPr>
          </a:lstStyle>
          <a:p>
            <a:fld id="{6BC135B2-CF31-4D78-930A-1670471618EC}" type="slidenum">
              <a:rPr lang="es-MX" smtClean="0"/>
              <a:pPr/>
              <a:t>‹Nº›</a:t>
            </a:fld>
            <a:endParaRPr lang="es-MX"/>
          </a:p>
        </p:txBody>
      </p:sp>
      <p:sp>
        <p:nvSpPr>
          <p:cNvPr id="7" name="6 Rectángulo"/>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MX"/>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6BC135B2-CF31-4D78-930A-1670471618EC}" type="slidenum">
              <a:rPr lang="es-MX" smtClean="0"/>
              <a:pPr/>
              <a:t>‹Nº›</a:t>
            </a:fld>
            <a:endParaRPr lang="es-MX"/>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8" name="7 Marcador de contenido"/>
          <p:cNvSpPr>
            <a:spLocks noGrp="1"/>
          </p:cNvSpPr>
          <p:nvPr>
            <p:ph sz="quarter" idx="1"/>
          </p:nvPr>
        </p:nvSpPr>
        <p:spPr>
          <a:xfrm>
            <a:off x="914400" y="1447800"/>
            <a:ext cx="777240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1"/>
      </p:bgRef>
    </p:bg>
    <p:spTree>
      <p:nvGrpSpPr>
        <p:cNvPr id="1" name=""/>
        <p:cNvGrpSpPr/>
        <p:nvPr/>
      </p:nvGrpSpPr>
      <p:grpSpPr>
        <a:xfrm>
          <a:off x="0" y="0"/>
          <a:ext cx="0" cy="0"/>
          <a:chOff x="0" y="0"/>
          <a:chExt cx="0" cy="0"/>
        </a:xfrm>
      </p:grpSpPr>
      <p:sp>
        <p:nvSpPr>
          <p:cNvPr id="11" name="10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722313" y="952500"/>
            <a:ext cx="7772400" cy="1362075"/>
          </a:xfrm>
        </p:spPr>
        <p:txBody>
          <a:bodyPr anchor="b" anchorCtr="0"/>
          <a:lstStyle>
            <a:lvl1pPr algn="l">
              <a:buNone/>
              <a:defRPr sz="4000" b="0" cap="none"/>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a:xfrm>
            <a:off x="800100" y="6172200"/>
            <a:ext cx="4000500" cy="457200"/>
          </a:xfrm>
        </p:spPr>
        <p:txBody>
          <a:bodyPr/>
          <a:lstStyle/>
          <a:p>
            <a:endParaRPr lang="es-MX"/>
          </a:p>
        </p:txBody>
      </p:sp>
      <p:sp>
        <p:nvSpPr>
          <p:cNvPr id="7" name="6 Rectángulo"/>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146304" y="6208776"/>
            <a:ext cx="457200" cy="457200"/>
          </a:xfrm>
        </p:spPr>
        <p:txBody>
          <a:bodyPr/>
          <a:lstStyle/>
          <a:p>
            <a:fld id="{6BC135B2-CF31-4D78-930A-1670471618EC}" type="slidenum">
              <a:rPr lang="es-MX" smtClean="0"/>
              <a:pPr/>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9" name="8 Marcador de contenido"/>
          <p:cNvSpPr>
            <a:spLocks noGrp="1"/>
          </p:cNvSpPr>
          <p:nvPr>
            <p:ph sz="quarter" idx="1"/>
          </p:nvPr>
        </p:nvSpPr>
        <p:spPr>
          <a:xfrm>
            <a:off x="914400" y="1447800"/>
            <a:ext cx="374904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933950" y="1447800"/>
            <a:ext cx="374904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3050"/>
            <a:ext cx="7772400" cy="1143000"/>
          </a:xfrm>
        </p:spPr>
        <p:txBody>
          <a:bodyPr anchor="b" anchorCtr="0"/>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7" name="6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11" name="10 Marcador de contenido"/>
          <p:cNvSpPr>
            <a:spLocks noGrp="1"/>
          </p:cNvSpPr>
          <p:nvPr>
            <p:ph sz="half" idx="2"/>
          </p:nvPr>
        </p:nvSpPr>
        <p:spPr>
          <a:xfrm>
            <a:off x="914400" y="2247900"/>
            <a:ext cx="3733800" cy="38862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4"/>
          </p:nvPr>
        </p:nvSpPr>
        <p:spPr>
          <a:xfrm>
            <a:off x="4953000" y="2247900"/>
            <a:ext cx="3733800" cy="38862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7 Rectángulo"/>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914400" y="273050"/>
            <a:ext cx="7772400" cy="1143000"/>
          </a:xfrm>
        </p:spPr>
        <p:txBody>
          <a:bodyPr anchor="b" anchorCtr="0"/>
          <a:lstStyle>
            <a:lvl1pPr algn="l">
              <a:buNone/>
              <a:defRPr sz="4000" b="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
        <p:nvSpPr>
          <p:cNvPr id="11" name="10 Marcador de contenido"/>
          <p:cNvSpPr>
            <a:spLocks noGrp="1"/>
          </p:cNvSpPr>
          <p:nvPr>
            <p:ph sz="quarter" idx="1"/>
          </p:nvPr>
        </p:nvSpPr>
        <p:spPr>
          <a:xfrm>
            <a:off x="2971800" y="1600200"/>
            <a:ext cx="5715000" cy="44958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6" name="5 Marcador de pie de página"/>
          <p:cNvSpPr>
            <a:spLocks noGrp="1"/>
          </p:cNvSpPr>
          <p:nvPr>
            <p:ph type="ftr" sz="quarter" idx="11"/>
          </p:nvPr>
        </p:nvSpPr>
        <p:spPr>
          <a:xfrm>
            <a:off x="914400" y="6172200"/>
            <a:ext cx="3886200" cy="457200"/>
          </a:xfrm>
        </p:spPr>
        <p:txBody>
          <a:bodyPr/>
          <a:lstStyle/>
          <a:p>
            <a:endParaRPr lang="es-MX"/>
          </a:p>
        </p:txBody>
      </p:sp>
      <p:sp>
        <p:nvSpPr>
          <p:cNvPr id="7" name="6 Marcador de número de diapositiva"/>
          <p:cNvSpPr>
            <a:spLocks noGrp="1"/>
          </p:cNvSpPr>
          <p:nvPr>
            <p:ph type="sldNum" sz="quarter" idx="12"/>
          </p:nvPr>
        </p:nvSpPr>
        <p:spPr>
          <a:xfrm>
            <a:off x="146304" y="6208776"/>
            <a:ext cx="457200" cy="457200"/>
          </a:xfrm>
        </p:spPr>
        <p:txBody>
          <a:bodyPr/>
          <a:lstStyle/>
          <a:p>
            <a:fld id="{6BC135B2-CF31-4D78-930A-1670471618EC}" type="slidenum">
              <a:rPr lang="es-MX" smtClean="0"/>
              <a:pPr/>
              <a:t>‹Nº›</a:t>
            </a:fld>
            <a:endParaRPr lang="es-MX"/>
          </a:p>
        </p:txBody>
      </p:sp>
      <p:sp>
        <p:nvSpPr>
          <p:cNvPr id="11" name="10 Rectángulo"/>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Rectángulo"/>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Marcador de posición de imagen"/>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s-ES" smtClean="0"/>
              <a:t>Haga clic en el icono para agregar una imagen</a:t>
            </a:r>
            <a:endParaRPr kumimoji="0" 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1"/>
            <a:ext cx="201168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914400" y="274640"/>
            <a:ext cx="55626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367A336-A64F-427E-9331-4EAC71AA2463}" type="datetimeFigureOut">
              <a:rPr lang="es-MX" smtClean="0"/>
              <a:pPr/>
              <a:t>22/09/2012</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6BC135B2-CF31-4D78-930A-1670471618EC}" type="slidenum">
              <a:rPr lang="es-MX" smtClean="0"/>
              <a:pPr/>
              <a:t>‹Nº›</a:t>
            </a:fld>
            <a:endParaRPr lang="es-MX"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8.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367A336-A64F-427E-9331-4EAC71AA2463}" type="datetimeFigureOut">
              <a:rPr lang="es-MX" smtClean="0"/>
              <a:pPr/>
              <a:t>22/09/2012</a:t>
            </a:fld>
            <a:endParaRPr lang="es-MX"/>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MX"/>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BC135B2-CF31-4D78-930A-1670471618EC}"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Rectángulo"/>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Rectángulo"/>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Rectángulo"/>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Rectángulo"/>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Rectángulo"/>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Rectángulo"/>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Rectángulo"/>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Rectángulo"/>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16 Rectángulo"/>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Marcador de título"/>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s-MX"/>
          </a:p>
        </p:txBody>
      </p:sp>
      <p:sp>
        <p:nvSpPr>
          <p:cNvPr id="23" name="22 Marcador de número de diapositiva"/>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6BC135B2-CF31-4D78-930A-1670471618EC}" type="slidenum">
              <a:rPr lang="es-MX" smtClean="0"/>
              <a:pPr/>
              <a:t>‹Nº›</a:t>
            </a:fld>
            <a:endParaRPr lang="es-MX"/>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Conector recto"/>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7494"/>
            <a:ext cx="8229600" cy="1399032"/>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s-MX"/>
          </a:p>
        </p:txBody>
      </p:sp>
      <p:sp>
        <p:nvSpPr>
          <p:cNvPr id="23" name="22 Marcador de número de diapositiva"/>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BC135B2-CF31-4D78-930A-1670471618EC}" type="slidenum">
              <a:rPr lang="es-MX" smtClean="0"/>
              <a:pPr/>
              <a:t>‹Nº›</a:t>
            </a:fld>
            <a:endParaRPr lang="es-MX"/>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Rectángulo"/>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Rectángulo"/>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Rectángulo"/>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Rectángulo"/>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Rectángulo"/>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Rectángulo"/>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Rectángulo"/>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Rectángulo"/>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16 Rectángulo"/>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Marcador de título"/>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s-MX"/>
          </a:p>
        </p:txBody>
      </p:sp>
      <p:sp>
        <p:nvSpPr>
          <p:cNvPr id="23" name="22 Marcador de número de diapositiva"/>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6BC135B2-CF31-4D78-930A-1670471618EC}" type="slidenum">
              <a:rPr lang="es-MX" smtClean="0"/>
              <a:pPr/>
              <a:t>‹Nº›</a:t>
            </a:fld>
            <a:endParaRPr lang="es-MX"/>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367A336-A64F-427E-9331-4EAC71AA2463}" type="datetimeFigureOut">
              <a:rPr lang="es-MX" smtClean="0"/>
              <a:pPr/>
              <a:t>22/09/2012</a:t>
            </a:fld>
            <a:endParaRPr lang="es-MX"/>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s-MX"/>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BC135B2-CF31-4D78-930A-1670471618EC}" type="slidenum">
              <a:rPr lang="es-MX" smtClean="0"/>
              <a:pPr/>
              <a:t>‹Nº›</a:t>
            </a:fld>
            <a:endParaRPr lang="es-MX"/>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ircular"/>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Rectángulo"/>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Marcador de título"/>
          <p:cNvSpPr>
            <a:spLocks noGrp="1"/>
          </p:cNvSpPr>
          <p:nvPr>
            <p:ph type="title"/>
          </p:nvPr>
        </p:nvSpPr>
        <p:spPr>
          <a:xfrm>
            <a:off x="1435608" y="274638"/>
            <a:ext cx="7498080" cy="1143000"/>
          </a:xfrm>
          <a:prstGeom prst="rect">
            <a:avLst/>
          </a:prstGeom>
        </p:spPr>
        <p:txBody>
          <a:bodyPr anchor="ctr">
            <a:normAutofit/>
          </a:bodyPr>
          <a:lstStyle>
            <a:extLst/>
          </a:lstStyle>
          <a:p>
            <a:r>
              <a:rPr kumimoji="0" lang="es-ES" smtClean="0"/>
              <a:t>Haga clic para modificar el estilo de título del patrón</a:t>
            </a:r>
            <a:endParaRPr kumimoji="0" lang="en-US"/>
          </a:p>
        </p:txBody>
      </p:sp>
      <p:sp>
        <p:nvSpPr>
          <p:cNvPr id="9" name="8 Marcador de texto"/>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367A336-A64F-427E-9331-4EAC71AA2463}" type="datetimeFigureOut">
              <a:rPr lang="es-MX" smtClean="0"/>
              <a:pPr/>
              <a:t>22/09/2012</a:t>
            </a:fld>
            <a:endParaRPr lang="es-MX"/>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s-MX"/>
          </a:p>
        </p:txBody>
      </p:sp>
      <p:sp>
        <p:nvSpPr>
          <p:cNvPr id="22" name="21 Marcador de número de diapositiva"/>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BC135B2-CF31-4D78-930A-1670471618EC}" type="slidenum">
              <a:rPr lang="es-MX" smtClean="0"/>
              <a:pPr/>
              <a:t>‹Nº›</a:t>
            </a:fld>
            <a:endParaRPr lang="es-MX"/>
          </a:p>
        </p:txBody>
      </p:sp>
      <p:sp>
        <p:nvSpPr>
          <p:cNvPr id="15" name="14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Marcador de título"/>
          <p:cNvSpPr>
            <a:spLocks noGrp="1"/>
          </p:cNvSpPr>
          <p:nvPr>
            <p:ph type="title"/>
          </p:nvPr>
        </p:nvSpPr>
        <p:spPr>
          <a:xfrm>
            <a:off x="914400" y="274638"/>
            <a:ext cx="7772400" cy="1143000"/>
          </a:xfrm>
          <a:prstGeom prst="rect">
            <a:avLst/>
          </a:prstGeom>
        </p:spPr>
        <p:txBody>
          <a:bodyPr bIns="91440" anchor="b" anchorCtr="0">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s-MX"/>
          </a:p>
        </p:txBody>
      </p:sp>
      <p:sp>
        <p:nvSpPr>
          <p:cNvPr id="23" name="22 Marcador de número de diapositiva"/>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BC135B2-CF31-4D78-930A-1670471618EC}"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título"/>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s-ES" smtClean="0"/>
              <a:t>Haga clic para modificar el estilo de título del patrón</a:t>
            </a:r>
            <a:endParaRPr kumimoji="0" lang="en-US"/>
          </a:p>
        </p:txBody>
      </p:sp>
      <p:sp>
        <p:nvSpPr>
          <p:cNvPr id="31" name="30 Marcador de texto"/>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7" name="26 Marcador de fecha"/>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367A336-A64F-427E-9331-4EAC71AA2463}" type="datetimeFigureOut">
              <a:rPr lang="es-MX" smtClean="0"/>
              <a:pPr/>
              <a:t>22/09/2012</a:t>
            </a:fld>
            <a:endParaRPr lang="es-MX"/>
          </a:p>
        </p:txBody>
      </p:sp>
      <p:sp>
        <p:nvSpPr>
          <p:cNvPr id="4" name="3 Marcador de pie de página"/>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s-MX"/>
          </a:p>
        </p:txBody>
      </p:sp>
      <p:sp>
        <p:nvSpPr>
          <p:cNvPr id="16" name="15 Marcador de número de diapositiva"/>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6BC135B2-CF31-4D78-930A-1670471618EC}"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Redondear rectángulo de esquina diagonal"/>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pie de página"/>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s-MX"/>
          </a:p>
        </p:txBody>
      </p:sp>
      <p:sp>
        <p:nvSpPr>
          <p:cNvPr id="14" name="13 Marcador de fecha"/>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7367A336-A64F-427E-9331-4EAC71AA2463}" type="datetimeFigureOut">
              <a:rPr lang="es-MX" smtClean="0"/>
              <a:pPr/>
              <a:t>22/09/2012</a:t>
            </a:fld>
            <a:endParaRPr lang="es-MX"/>
          </a:p>
        </p:txBody>
      </p:sp>
      <p:sp>
        <p:nvSpPr>
          <p:cNvPr id="23" name="22 Marcador de número de diapositiva"/>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6BC135B2-CF31-4D78-930A-1670471618EC}" type="slidenum">
              <a:rPr lang="es-MX" smtClean="0"/>
              <a:pPr/>
              <a:t>‹Nº›</a:t>
            </a:fld>
            <a:endParaRPr lang="es-MX"/>
          </a:p>
        </p:txBody>
      </p:sp>
      <p:sp>
        <p:nvSpPr>
          <p:cNvPr id="22" name="21 Marcador de título"/>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Marcador de título"/>
          <p:cNvSpPr>
            <a:spLocks noGrp="1"/>
          </p:cNvSpPr>
          <p:nvPr>
            <p:ph type="title"/>
          </p:nvPr>
        </p:nvSpPr>
        <p:spPr>
          <a:xfrm>
            <a:off x="914400" y="274638"/>
            <a:ext cx="7772400" cy="1143000"/>
          </a:xfrm>
          <a:prstGeom prst="rect">
            <a:avLst/>
          </a:prstGeom>
        </p:spPr>
        <p:txBody>
          <a:bodyPr bIns="91440" anchor="b" anchorCtr="0">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367A336-A64F-427E-9331-4EAC71AA2463}" type="datetimeFigureOut">
              <a:rPr lang="es-MX" smtClean="0"/>
              <a:pPr/>
              <a:t>22/09/2012</a:t>
            </a:fld>
            <a:endParaRPr lang="es-MX"/>
          </a:p>
        </p:txBody>
      </p:sp>
      <p:sp>
        <p:nvSpPr>
          <p:cNvPr id="3" name="2 Marcador de pie de página"/>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s-MX"/>
          </a:p>
        </p:txBody>
      </p:sp>
      <p:sp>
        <p:nvSpPr>
          <p:cNvPr id="23" name="22 Marcador de número de diapositiva"/>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BC135B2-CF31-4D78-930A-1670471618EC}"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mcanime.net/descarga_directa/anime/detalle/fairy_tail_127mfdp65mb/50255" TargetMode="External"/><Relationship Id="rId1" Type="http://schemas.openxmlformats.org/officeDocument/2006/relationships/slideLayout" Target="../slideLayouts/slideLayout74.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mcanime.net/descarga_directa/anime/detalle/mutdnf_fortune_arterial_akai_yakusoku_0412_new_4/43056" TargetMode="External"/><Relationship Id="rId1" Type="http://schemas.openxmlformats.org/officeDocument/2006/relationships/slideLayout" Target="../slideLayouts/slideLayout75.xml"/><Relationship Id="rId5" Type="http://schemas.openxmlformats.org/officeDocument/2006/relationships/hyperlink" Target="http://www.taringa.net/posts/downloads/6737640/StereoPony-Discografia_Videografia.html" TargetMode="External"/><Relationship Id="rId4" Type="http://schemas.openxmlformats.org/officeDocument/2006/relationships/hyperlink" Target="http://new.taringa.net/posts/musica/3571795/L_Arc_en_Ciel-_Megapost_-_Mediafire_.html"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hyperlink" Target="http://www.mcanime.net/descarga_directa/anime/detalle/_zero_no_tsukaima_final_series_01/63093" TargetMode="External"/><Relationship Id="rId1" Type="http://schemas.openxmlformats.org/officeDocument/2006/relationships/slideLayout" Target="../slideLayouts/slideLayout24.xml"/></Relationships>
</file>

<file path=ppt/slides/_rels/slide10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hyperlink" Target="http://www.mcanime.net/descarga_directa/anime/detalle/mf_fallen_another_04_70mb_op/64753" TargetMode="External"/><Relationship Id="rId1" Type="http://schemas.openxmlformats.org/officeDocument/2006/relationships/slideLayout" Target="../slideLayouts/slideLayout24.xml"/></Relationships>
</file>

<file path=ppt/slides/_rels/slide10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hyperlink" Target="http://www.mcanime.net/descarga_directa/anime/detalle/_natsume_yuujinchou_shi_hs01/62804" TargetMode="External"/><Relationship Id="rId1" Type="http://schemas.openxmlformats.org/officeDocument/2006/relationships/slideLayout" Target="../slideLayouts/slideLayout24.xml"/></Relationships>
</file>

<file path=ppt/slides/_rels/slide104.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hyperlink" Target="http://www.mcanime.net/descarga_directa/anime/detalle/_papa_no_iu_koto_wo_kikinasai_fallenmp4hdavi01/63296" TargetMode="External"/><Relationship Id="rId1" Type="http://schemas.openxmlformats.org/officeDocument/2006/relationships/slideLayout" Target="../slideLayouts/slideLayout24.xml"/></Relationships>
</file>

<file path=ppt/slides/_rels/slide105.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hyperlink" Target="http://www.mcanime.net/descarga_directa/anime/detalle/_ano_natsu_de_matteru_eros_mp4hdavi01/63270" TargetMode="External"/><Relationship Id="rId1" Type="http://schemas.openxmlformats.org/officeDocument/2006/relationships/slideLayout" Target="../slideLayouts/slideLayout24.xml"/></Relationships>
</file>

<file path=ppt/slides/_rels/slide106.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hyperlink" Target="http://www.mcanime.net/descarga_directa/anime/detalle/mf_fallen_inu_x_boku_secret_service_05_70mb/63532" TargetMode="External"/><Relationship Id="rId1" Type="http://schemas.openxmlformats.org/officeDocument/2006/relationships/slideLayout" Target="../slideLayouts/slideLayout24.xml"/></Relationships>
</file>

<file path=ppt/slides/_rels/slide10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hyperlink" Target="http://www.mcanime.net/descarga_directa/anime/detalle/mf_gkanf_kill_me_baby_06_80mbmasoped/62939" TargetMode="External"/><Relationship Id="rId1" Type="http://schemas.openxmlformats.org/officeDocument/2006/relationships/slideLayout" Target="../slideLayouts/slideLayout24.xml"/></Relationships>
</file>

<file path=ppt/slides/_rels/slide108.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hyperlink" Target="http://www.mcanime.net/descarga_directa/anime/detalle/_nisemonogatari_01/63062" TargetMode="External"/><Relationship Id="rId1" Type="http://schemas.openxmlformats.org/officeDocument/2006/relationships/slideLayout" Target="../slideLayouts/slideLayout24.xml"/></Relationships>
</file>

<file path=ppt/slides/_rels/slide10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hyperlink" Target="http://www.mcanime.net/descarga_directa/anime/detalle/_amagami_ss_plus_trigo_01/62956" TargetMode="Externa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for.mcanime.net/descarga_directa/anime/detalle/ans_otome_youkai_zakuro_06_65mb_mp4_mu/43956" TargetMode="External"/><Relationship Id="rId1" Type="http://schemas.openxmlformats.org/officeDocument/2006/relationships/slideLayout" Target="../slideLayouts/slideLayout70.xml"/></Relationships>
</file>

<file path=ppt/slides/_rels/slide11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hyperlink" Target="http://www.mcanime.net/descarga_directa/anime/detalle/mouretsu_pirates_01/63125" TargetMode="External"/><Relationship Id="rId1" Type="http://schemas.openxmlformats.org/officeDocument/2006/relationships/slideLayout" Target="../slideLayouts/slideLayout24.xml"/></Relationships>
</file>

<file path=ppt/slides/_rels/slide111.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hyperlink" Target="http://www.mcanime.net/descarga_directa/anime/detalle/_high_school_dxd_fallen_01/63004" TargetMode="External"/><Relationship Id="rId1" Type="http://schemas.openxmlformats.org/officeDocument/2006/relationships/slideLayout" Target="../slideLayouts/slideLayout24.xml"/></Relationships>
</file>

<file path=ppt/slides/_rels/slide11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hyperlink" Target="http://www.mcanime.net/descarga_directa/anime/detalle/_black_rock_shooter_dpnf_05/65144" TargetMode="External"/><Relationship Id="rId1" Type="http://schemas.openxmlformats.org/officeDocument/2006/relationships/slideLayout" Target="../slideLayouts/slideLayout24.xml"/></Relationships>
</file>

<file path=ppt/slides/_rels/slide113.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hyperlink" Target="http://www.mcanime.net/descarga_directa/anime/detalle/_tantei_opera_milky_holmes_dainimaku_01/63104" TargetMode="External"/><Relationship Id="rId1" Type="http://schemas.openxmlformats.org/officeDocument/2006/relationships/slideLayout" Target="../slideLayouts/slideLayout24.xml"/></Relationships>
</file>

<file path=ppt/slides/_rels/slide114.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hyperlink" Target="http://www.mcanime.net/descarga_directa/anime/detalle/_brave_10_dpnf_mp4hdavi06/63201" TargetMode="External"/><Relationship Id="rId1" Type="http://schemas.openxmlformats.org/officeDocument/2006/relationships/slideLayout" Target="../slideLayouts/slideLayout24.xml"/></Relationships>
</file>

<file path=ppt/slides/_rels/slide115.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hyperlink" Target="http://www.mcanime.net/descarga_directa/anime/detalle/_senhime_zesshou_symphogear_01/63000" TargetMode="External"/><Relationship Id="rId1" Type="http://schemas.openxmlformats.org/officeDocument/2006/relationships/slideLayout" Target="../slideLayouts/slideLayout24.xml"/></Relationships>
</file>

<file path=ppt/slides/_rels/slide116.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4.xml"/></Relationships>
</file>

<file path=ppt/slides/_rels/slide117.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4.xml"/></Relationships>
</file>

<file path=ppt/slides/_rels/slide118.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4.xml"/></Relationships>
</file>

<file path=ppt/slides/_rels/slide11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hyperlink" Target="http://www.mcanime.net/descarga_directa/anime/detalle/_danshi_koukousei_no_nichijou_01_new_01/63358" TargetMode="Externa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mcanime.net/descarga_directa/anime/detalle/wzf_gdrf_yosuga_no_sora_07_65mb_sin_cen_mp4_mu/41917" TargetMode="External"/><Relationship Id="rId1" Type="http://schemas.openxmlformats.org/officeDocument/2006/relationships/slideLayout" Target="../slideLayouts/slideLayout70.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hyperlink" Target="http://www.mcanime.net/descarga_directa/anime/detalle/mffskore_wa_zombie_desu_ka_of_the_dead0170mb/68158" TargetMode="External"/><Relationship Id="rId1" Type="http://schemas.openxmlformats.org/officeDocument/2006/relationships/slideLayout" Target="../slideLayouts/slideLayout24.xml"/></Relationships>
</file>

<file path=ppt/slides/_rels/slide122.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hyperlink" Target="http://www.mcanime.net/descarga_directa/anime/detalle/sankarea_02gkanferosmfmulti65mb/68165" TargetMode="External"/><Relationship Id="rId1" Type="http://schemas.openxmlformats.org/officeDocument/2006/relationships/slideLayout" Target="../slideLayouts/slideLayout24.xml"/></Relationships>
</file>

<file path=ppt/slides/_rels/slide123.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hyperlink" Target="http://www.mcanime.net/descarga_directa/anime/detalle/hyouka_09agxmfmult65mb/71124" TargetMode="External"/><Relationship Id="rId1" Type="http://schemas.openxmlformats.org/officeDocument/2006/relationships/slideLayout" Target="../slideLayouts/slideLayout24.xml"/></Relationships>
</file>

<file path=ppt/slides/_rels/slide124.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hyperlink" Target="http://www.mcanime.net/descarga_directa/anime/detalle/_accel_world_efwzf09_new_09/69161" TargetMode="External"/><Relationship Id="rId1" Type="http://schemas.openxmlformats.org/officeDocument/2006/relationships/slideLayout" Target="../slideLayouts/slideLayout24.xml"/></Relationships>
</file>

<file path=ppt/slides/_rels/slide125.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hyperlink" Target="http://www.mcanime.net/descarga_directa/anime/detalle/natsuiro_kiseki0212fsmf65mb/67954" TargetMode="External"/><Relationship Id="rId1" Type="http://schemas.openxmlformats.org/officeDocument/2006/relationships/slideLayout" Target="../slideLayouts/slideLayout24.xml"/></Relationships>
</file>

<file path=ppt/slides/_rels/slide126.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hyperlink" Target="http://www.mcanime.net/descarga_directa/anime/detalle/haiyoru_nyarukosan_02gkanfmfmulti65mb/68435" TargetMode="External"/><Relationship Id="rId1" Type="http://schemas.openxmlformats.org/officeDocument/2006/relationships/slideLayout" Target="../slideLayouts/slideLayout24.xml"/></Relationships>
</file>

<file path=ppt/slides/_rels/slide127.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hyperlink" Target="http://www.mcanime.net/descarga_directa/anime/detalle/hiiro_no_kakera_03lpftsnfmfdprp65mb/68785" TargetMode="External"/><Relationship Id="rId1" Type="http://schemas.openxmlformats.org/officeDocument/2006/relationships/slideLayout" Target="../slideLayouts/slideLayout24.xml"/></Relationships>
</file>

<file path=ppt/slides/_rels/slide128.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4.xml"/></Relationships>
</file>

<file path=ppt/slides/_rels/slide129.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hyperlink" Target="http://www.mcanime.net/descarga_directa/anime/detalle/_tasogare_otome_x_amnesia_fs02_new_02_mediafire/68399" TargetMode="Externa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mcanime.net/descarga_directa/anime/detalle/ans_delif_tegami_bachi_2525_65mb_mp4_mu/26542" TargetMode="External"/><Relationship Id="rId1" Type="http://schemas.openxmlformats.org/officeDocument/2006/relationships/slideLayout" Target="../slideLayouts/slideLayout70.xml"/></Relationships>
</file>

<file path=ppt/slides/_rels/slide130.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hyperlink" Target="http://www.mcanime.net/descarga_directa/anime/detalle/_upotte_02_new_02_mediafire/68290" TargetMode="External"/><Relationship Id="rId1" Type="http://schemas.openxmlformats.org/officeDocument/2006/relationships/slideLayout" Target="../slideLayouts/slideLayout24.xml"/></Relationships>
</file>

<file path=ppt/slides/_rels/slide131.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hyperlink" Target="http://www.mcanime.net/descarga_directa/anime/detalle/acchi_kocchi_02erogxmfmult65mb/68225" TargetMode="External"/><Relationship Id="rId1" Type="http://schemas.openxmlformats.org/officeDocument/2006/relationships/slideLayout" Target="../slideLayouts/slideLayout2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4.xml"/></Relationships>
</file>

<file path=ppt/slides/_rels/slide134.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4.xml"/></Relationships>
</file>

<file path=ppt/slides/_rels/slide135.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4.xml"/></Relationships>
</file>

<file path=ppt/slides/_rels/slide136.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4.xml"/></Relationships>
</file>

<file path=ppt/slides/_rels/slide137.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4.xml"/></Relationships>
</file>

<file path=ppt/slides/_rels/slide138.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4.xml"/></Relationships>
</file>

<file path=ppt/slides/_rels/slide139.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for.mcanime.net/descarga_directa/anime/detalle/tegami_bachi_reverse_19_estreno_octubre/41569" TargetMode="External"/><Relationship Id="rId1" Type="http://schemas.openxmlformats.org/officeDocument/2006/relationships/slideLayout" Target="../slideLayouts/slideLayout70.xml"/></Relationships>
</file>

<file path=ppt/slides/_rels/slide140.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hyperlink" Target="http://www.mcanime.net/descarga_directa/anime/detalle/mf_dpnf_binbougami_ga_01_90mb/72784" TargetMode="External"/><Relationship Id="rId1" Type="http://schemas.openxmlformats.org/officeDocument/2006/relationships/slideLayout" Target="../slideLayouts/slideLayout24.xml"/></Relationships>
</file>

<file path=ppt/slides/_rels/slide141.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4.xml"/></Relationships>
</file>

<file path=ppt/slides/_rels/slide142.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4.xml"/></Relationships>
</file>

<file path=ppt/slides/_rels/slide143.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4.xml"/></Relationships>
</file>

<file path=ppt/slides/_rels/slide144.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4.xml"/></Relationships>
</file>

<file path=ppt/slides/_rels/slide145.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24.xml"/></Relationships>
</file>

<file path=ppt/slides/_rels/slide146.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24.xml"/></Relationships>
</file>

<file path=ppt/slides/_rels/slide147.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24.xml"/></Relationships>
</file>

<file path=ppt/slides/_rels/slide148.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24.xml"/></Relationships>
</file>

<file path=ppt/slides/_rels/slide149.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mcanime.net/descarga_directa/anime/detalle/kimi_ni_todoke_2525tf65_mbmu/46753" TargetMode="External"/><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24.xml"/></Relationships>
</file>

<file path=ppt/slides/_rels/slide151.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24.xml"/></Relationships>
</file>

<file path=ppt/slides/_rels/slide152.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24.xml"/></Relationships>
</file>

<file path=ppt/slides/_rels/slide153.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2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anime-k.com/2009/11/they-are-my-noble-masters-1313-sin.html" TargetMode="External"/><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mcanime.net/descarga_directa/anime/detalle/toradora_2525_ans60_mbmu/45875" TargetMode="Externa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mcanime.net/descarga_directa/anime/detalle/mu65mb_kon_1414_mas_especiales_0606_hdanspnf/16661" TargetMode="External"/><Relationship Id="rId1" Type="http://schemas.openxmlformats.org/officeDocument/2006/relationships/slideLayout" Target="../slideLayouts/slideLayout15.xml"/><Relationship Id="rId5" Type="http://schemas.openxmlformats.org/officeDocument/2006/relationships/image" Target="../media/image28.png"/><Relationship Id="rId4" Type="http://schemas.openxmlformats.org/officeDocument/2006/relationships/hyperlink" Target="http://for.mcanime.net/descarga_directa/anime/detalle/mu65mb_kon_2_2626_hdanstrigo/33218"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mcanime.net/descarga_directa/anime/detalle/ddto_aru_majutsu_no_index_2424wzf_65_mbmf/36607" TargetMode="External"/><Relationship Id="rId1" Type="http://schemas.openxmlformats.org/officeDocument/2006/relationships/slideLayout" Target="../slideLayouts/slideLayout103.xml"/><Relationship Id="rId5" Type="http://schemas.openxmlformats.org/officeDocument/2006/relationships/image" Target="../media/image30.png"/><Relationship Id="rId4" Type="http://schemas.openxmlformats.org/officeDocument/2006/relationships/hyperlink" Target="http://for.mcanime.net/descarga_directa/anime/detalle/to_aru_majutsu_no_index_ii_17_70mb_muy_buena_calidad/45010"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anime-k.com/2009/11/akikan-1212.html" TargetMode="External"/><Relationship Id="rId2" Type="http://schemas.openxmlformats.org/officeDocument/2006/relationships/notesSlide" Target="../notesSlides/notesSlide1.xml"/><Relationship Id="rId1" Type="http://schemas.openxmlformats.org/officeDocument/2006/relationships/slideLayout" Target="../slideLayouts/slideLayout74.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links.wolfaustral.com.ar/2011/08/dragon-ball-espanol-latino.html" TargetMode="External"/><Relationship Id="rId1" Type="http://schemas.openxmlformats.org/officeDocument/2006/relationships/slideLayout" Target="../slideLayouts/slideLayout103.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hyperlink" Target="http://links.wolfaustral.com.ar/2011/08/dragon-ball-z-espanol-latino.html"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mcanime.net/descarga_directa/anime/detalle/yu_yu_hakusho_latino_112112_mf_mp4_50_mb/44206" TargetMode="External"/><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mcanime.net/descarga_directa/anime/detalle/dd65mb_saki_2525ecaanfss/18499" TargetMode="External"/><Relationship Id="rId1" Type="http://schemas.openxmlformats.org/officeDocument/2006/relationships/slideLayout" Target="../slideLayouts/slideLayout101.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mcanime.net/descarga_directa/anime/detalle/tdnfdelif_mu_to_aru_kagaku_no_railgun_70mb_2424_fin/23694" TargetMode="External"/><Relationship Id="rId1" Type="http://schemas.openxmlformats.org/officeDocument/2006/relationships/slideLayout" Target="../slideLayouts/slideLayout101.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mcanime.net/descarga_directa/anime/detalle/ans_working_131368mbmu/51395" TargetMode="External"/><Relationship Id="rId1" Type="http://schemas.openxmlformats.org/officeDocument/2006/relationships/slideLayout" Target="../slideLayouts/slideLayout101.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mcanime.net/descarga_directa/anime/detalle/tantei_opera_milky_holmes_1212_mas_ova_nekotzf/42471" TargetMode="External"/><Relationship Id="rId1" Type="http://schemas.openxmlformats.org/officeDocument/2006/relationships/slideLayout" Target="../slideLayouts/slideLayout101.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www.mcanime.net/descarga_directa/anime/detalle/mu65mb_asu_no_yoichi_1212_hdtfwzf/13722" TargetMode="External"/><Relationship Id="rId1" Type="http://schemas.openxmlformats.org/officeDocument/2006/relationships/slideLayout" Target="../slideLayouts/slideLayout101.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for.mcanime.net/descarga_directa/anime/detalle/ntf70mb_seiken_no_blacksmith_mfdf_12_12_mp4/30693" TargetMode="External"/><Relationship Id="rId1" Type="http://schemas.openxmlformats.org/officeDocument/2006/relationships/slideLayout" Target="../slideLayouts/slideLayout101.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mcanime.net/descarga_directa/anime/detalle/kannagi_1313_mas_ova_mu60_y_170_mb/43394" TargetMode="External"/><Relationship Id="rId1" Type="http://schemas.openxmlformats.org/officeDocument/2006/relationships/slideLayout" Target="../slideLayouts/slideLayout101.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mediafire.com/?sharekey=8a6be722ccdb578f8c9e7c56ba37815f738b210f6ef28a7d" TargetMode="External"/><Relationship Id="rId1" Type="http://schemas.openxmlformats.org/officeDocument/2006/relationships/slideLayout" Target="../slideLayouts/slideLayout10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mcanime.net/descarga_directa/anime/detalle/sengoku_basara_mu_japesp_012012_60mb/39094" TargetMode="External"/><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mcanime.net/descarga_directa/anime/detalle/mf_ans_kaichou_wa_maidsama_2626_mp4_70mb_169/52696" TargetMode="External"/><Relationship Id="rId1" Type="http://schemas.openxmlformats.org/officeDocument/2006/relationships/slideLayout" Target="../slideLayouts/slideLayout101.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for.mcanime.net/descarga_directa/anime/detalle/seitokai_no_ichizon121270mbmutdnf/45014" TargetMode="External"/><Relationship Id="rId1" Type="http://schemas.openxmlformats.org/officeDocument/2006/relationships/slideLayout" Target="../slideLayouts/slideLayout101.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http://www.mcanime.net/descarga_directa/anime/detalle/ddarakawa_under_the_bridge131365mbmuwzf/33835" TargetMode="External"/><Relationship Id="rId1" Type="http://schemas.openxmlformats.org/officeDocument/2006/relationships/slideLayout" Target="../slideLayouts/slideLayout101.xml"/><Relationship Id="rId5" Type="http://schemas.openxmlformats.org/officeDocument/2006/relationships/image" Target="../media/image46.jpeg"/><Relationship Id="rId4" Type="http://schemas.openxmlformats.org/officeDocument/2006/relationships/hyperlink" Target="http://www.mcanime.net/descarga_directa/anime/detalle/_arakawa_under_the_bridge_x_bridge_ansef_1313/41856"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www.mcanime.net/descarga_directa/anime/detalle/ddsora_no_otoshimono_forte121265mbmuwzferos/41988" TargetMode="External"/><Relationship Id="rId1" Type="http://schemas.openxmlformats.org/officeDocument/2006/relationships/slideLayout" Target="../slideLayouts/slideLayout101.xml"/><Relationship Id="rId5" Type="http://schemas.openxmlformats.org/officeDocument/2006/relationships/image" Target="../media/image48.jpeg"/><Relationship Id="rId4" Type="http://schemas.openxmlformats.org/officeDocument/2006/relationships/hyperlink" Target="http://for.mcanime.net/descarga_directa/anime/detalle/wzf_fwf_sora_no_otoshimono_1414_65mb_sin_cen_mu/28239"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mcanime.net/descarga_directa/anime/detalle/addf_shinryakuika_musume_1212_65mb_mp4_mu/45391" TargetMode="External"/><Relationship Id="rId1" Type="http://schemas.openxmlformats.org/officeDocument/2006/relationships/slideLayout" Target="../slideLayouts/slideLayout101.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mcanime.net/descarga_directa/anime/detalle/ngf_strike_witches_1313_65mb_mp4_sin_cen_mu/38294" TargetMode="External"/><Relationship Id="rId1" Type="http://schemas.openxmlformats.org/officeDocument/2006/relationships/slideLayout" Target="../slideLayouts/slideLayout101.xml"/><Relationship Id="rId5" Type="http://schemas.openxmlformats.org/officeDocument/2006/relationships/image" Target="../media/image51.jpeg"/><Relationship Id="rId4" Type="http://schemas.openxmlformats.org/officeDocument/2006/relationships/hyperlink" Target="http://www.mcanime.net/descarga_directa/anime/detalle/neko_eros_strike_witches_2_1212_65mb_sin_cen_mu/38391"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www.mcanime.net/descarga_directa/anime/detalle/_ookamisan_to_shichinin_no_nakamatachi_1212tdnf/36821" TargetMode="External"/><Relationship Id="rId1" Type="http://schemas.openxmlformats.org/officeDocument/2006/relationships/slideLayout" Target="../slideLayouts/slideLayout10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www.mcanime.net/descarga_directa/anime/detalle/gosick_01_new_01_estreno/46199" TargetMode="Externa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www.mcanime.net/descarga_directa/anime/detalle/yumekui_merry_01_new_01_estreno/46201" TargetMode="Externa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mcanime.net/descarga_directa/anime/detalle/to_loveru_dvdripsin_censura60mbmu/27192" TargetMode="External"/><Relationship Id="rId1" Type="http://schemas.openxmlformats.org/officeDocument/2006/relationships/slideLayout" Target="../slideLayouts/slideLayout74.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www.mcanime.net/descarga_directa/anime/detalle/freezing_1212_mas_especiales_0404_mu_sin_censura/55176" TargetMode="External"/><Relationship Id="rId1" Type="http://schemas.openxmlformats.org/officeDocument/2006/relationships/slideLayout" Target="../slideLayouts/slideLayout59.xml"/></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for.mcanime.net/descarga_directa/anime/detalle/infinite_stratos_10_70mb_muy_buena_calidad/46989" TargetMode="External"/><Relationship Id="rId1" Type="http://schemas.openxmlformats.org/officeDocument/2006/relationships/slideLayout" Target="../slideLayouts/slideLayout103.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mcanime.net/descarga_directa/anime/detalle/maho_shojo_madoka_magica_01_new_01_estreno/46282" TargetMode="Externa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for.mcanime.net/descarga_directa/anime/detalle/rio_rainbow_gate_0112_new_01_estreno/45944" TargetMode="External"/><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www.mcanime.net/descarga_directa/anime/detalle/beelzebub_01_new_01_estreno/46338" TargetMode="External"/><Relationship Id="rId1" Type="http://schemas.openxmlformats.org/officeDocument/2006/relationships/slideLayout" Target="../slideLayouts/slideLayout81.xml"/></Relationships>
</file>

<file path=ppt/slides/_rels/slide4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www.mcanime.net/descarga_directa/anime/detalle/kore_wa_zombie_desuka_01_new_01_estreno/46530" TargetMode="Externa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www.mcanime.net/descarga_directa/anime/detalle/dragon_crisis_01_new_01_estreno/46545" TargetMode="External"/><Relationship Id="rId1" Type="http://schemas.openxmlformats.org/officeDocument/2006/relationships/slideLayout" Target="../slideLayouts/slideLayout92.xml"/></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www.mcanime.net/descarga_directa/anime/detalle/eros_onii_chan_no_koto_nanka_01_new_01_estreno/46321" TargetMode="External"/><Relationship Id="rId1" Type="http://schemas.openxmlformats.org/officeDocument/2006/relationships/slideLayout" Target="../slideLayouts/slideLayout92.xml"/></Relationships>
</file>

<file path=ppt/slides/_rels/slide4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for.mcanime.net/descarga_directa/anime/detalle/fractale_01_new_01/46886" TargetMode="Externa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mcanime.net/descarga_directa/anime/detalle/wzf_motto_to_loveru_trouble_05_65mb_sin_cen_mu/42013" TargetMode="External"/><Relationship Id="rId1" Type="http://schemas.openxmlformats.org/officeDocument/2006/relationships/slideLayout" Target="../slideLayouts/slideLayout74.xml"/></Relationships>
</file>

<file path=ppt/slides/_rels/slide5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www.mcanime.net/descarga_directa/anime/detalle/kami_nomi_zo_shiru_sekai_2_eros_01_new_01/50867" TargetMode="External"/><Relationship Id="rId1" Type="http://schemas.openxmlformats.org/officeDocument/2006/relationships/slideLayout" Target="../slideLayouts/slideLayout29.xml"/><Relationship Id="rId5" Type="http://schemas.openxmlformats.org/officeDocument/2006/relationships/image" Target="../media/image65.jpeg"/><Relationship Id="rId4" Type="http://schemas.openxmlformats.org/officeDocument/2006/relationships/hyperlink" Target="http://www.mcanime.net/descarga_directa/anime/detalle/ddkami_nomi_zo_shiru_sekai_yonnin_0165mbmueros/57787"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ww.mcanime.net/descarga_directa/anime/detalle/_hidan_no_aria_01_new_01/51113" TargetMode="Externa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www.mcanime.net/descarga_directa/anime/detalle/sengoku_otome_momoiro_paradox03shnfmu65mb/50486" TargetMode="Externa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www.mcanime.net/descarga_directa/anime/detalle/_steinsgate_03_eftdnfwzf_new_03/50429" TargetMode="Externa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hyperlink" Target="http://for.mcanime.net/descarga_directa/anime/detalle/_hanasaku_iroha_ans_03_new_03/51322" TargetMode="Externa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http://www.mcanime.net/descarga_directa/anime/detalle/_maria_e280a0_holic_alive_02_new_02/50737" TargetMode="Externa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hyperlink" Target="http://www.mcanime.net/descarga_directa/anime/detalle/_c_the_money_of_soul_anstdnftzf_1111_new_11/51188" TargetMode="Externa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hyperlink" Target="http://ww.mcanime.net/descarga_directa/anime/detalle/_ano_hi_mita_hana_no_namae_wo_boku_ef_02_new_02/51237" TargetMode="Externa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for.mcanime.net/descarga_directa/anime/detalle/_hoshizora_e_kakaru_hoshi_eros_02_new_02/50929" TargetMode="Externa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for.mcanime.net/descarga_directa/anime/detalle/_astarotte_no_omocha_erostdnf_03_new_03/50864" TargetMode="External"/><Relationship Id="rId1" Type="http://schemas.openxmlformats.org/officeDocument/2006/relationships/slideLayout" Target="../slideLayouts/slideLayout24.xml"/><Relationship Id="rId5" Type="http://schemas.openxmlformats.org/officeDocument/2006/relationships/image" Target="../media/image75.jpeg"/><Relationship Id="rId4" Type="http://schemas.openxmlformats.org/officeDocument/2006/relationships/hyperlink" Target="http://www.mcanime.net/descarga_directa/anime/detalle/erosastarotte_no_omocha_exovabdripsincensura_mas_ex/5848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mcanime.net/descarga_directa/anime/detalle/delif_densetsu_no_yuusha_no_densetsu_17_65mb_mp4/38022" TargetMode="External"/><Relationship Id="rId1" Type="http://schemas.openxmlformats.org/officeDocument/2006/relationships/slideLayout" Target="../slideLayouts/slideLayout74.xml"/></Relationships>
</file>

<file path=ppt/slides/_rels/slide6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hyperlink" Target="http://ww.mcanime.net/descarga_directa/anime/detalle/sket_dance_01_new_01/50645" TargetMode="Externa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for.mcanime.net/descarga_directa/anime/detalle/_denpa_onna_to_seishun_otoko_eros_02_new_02/51119" TargetMode="Externa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ncf.mcanime.net/descarga_directa/anime/detalle/ao_no_exorcist_01_new_01/51330" TargetMode="Externa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hyperlink" Target="http://www.mcanime.net/descarga_directa/anime/detalle/ro_kyu_bu_01_estreno/54241" TargetMode="Externa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hyperlink" Target="http://www.mcanime.net/descarga_directa/anime/detalle/ikoku_meiro_no_croisee_01_estreno/54355" TargetMode="Externa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hyperlink" Target="http://www.mcanime.net/descarga_directa/anime/detalle/_baka_to_test_to_shoukanjuu_ni_02_eroswzf_new_02/54649" TargetMode="Externa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hyperlink" Target="http://www.mcanime.net/descarga_directa/anime/detalle/mufs_the_idolm40ster_70_mb2525/54727" TargetMode="Externa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hyperlink" Target="http://www.mcanime.net/descarga_directa/anime/detalle/kaitou_tenshi_twin_angel_01_estreno/54525" TargetMode="Externa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hyperlink" Target="http://www.mcanime.net/descarga_directa/anime/detalle/mf_dzf_natsume_yujincho_san_01_65_mb_new/54646" TargetMode="Externa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hyperlink" Target="http://ncf.mcanime.net/descarga_directa/anime/detalle/muwzf_kami_nomi_zo_shiru_sekai_05_new_05/41981" TargetMode="External"/><Relationship Id="rId2" Type="http://schemas.openxmlformats.org/officeDocument/2006/relationships/notesSlide" Target="../notesSlides/notesSlide2.xml"/><Relationship Id="rId1" Type="http://schemas.openxmlformats.org/officeDocument/2006/relationships/slideLayout" Target="../slideLayouts/slideLayout74.xml"/><Relationship Id="rId4" Type="http://schemas.openxmlformats.org/officeDocument/2006/relationships/image" Target="../media/image16.jpeg"/></Relationships>
</file>

<file path=ppt/slides/_rels/slide7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hyperlink" Target="http://www.mcanime.net/descarga_directa/anime/detalle/_yuru_yuri_tzf_03mp4hd_new_3/55207" TargetMode="Externa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http://www.mcanime.net/descarga_directa/anime/detalle/_kamisama_no_memochou_fallenef_01_01_estreno/54272" TargetMode="External"/><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hyperlink" Target="http://www.mcanime.net/descarga_directa/anime/detalle/mayo_chiki_01_eros_estreno/54552" TargetMode="Externa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hyperlink" Target="http://www.mcanime.net/descarga_directa/anime/detalle/usagi_drop_01_estreno/54533" TargetMode="Externa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for.mcanime.net/descarga_directa/anime/detalle/no_6_01_estreno/54576" TargetMode="Externa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hyperlink" Target="http://www.mcanime.net/descarga_directa/anime/detalle/kami_sama_dolls_01_estreno/54428" TargetMode="External"/><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hyperlink" Target="http://www.mcanime.net/descarga_directa/anime/detalle/itsuka_tenma_no_kuro_usagi_01estreno/54657" TargetMode="External"/><Relationship Id="rId1" Type="http://schemas.openxmlformats.org/officeDocument/2006/relationships/slideLayout" Target="../slideLayouts/slideLayout24.xml"/></Relationships>
</file>

<file path=ppt/slides/_rels/slide7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hyperlink" Target="http://www.mcanime.net/descarga_directa/anime/detalle/dd65mb_nekogami_yaoyorozu_1212lsfmumasoped/55221" TargetMode="Externa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hyperlink" Target="http://www.mcanime.net/descarga_directa/anime/detalle/_r15_eros_1212_sin_censura_0112/55897" TargetMode="External"/><Relationship Id="rId1" Type="http://schemas.openxmlformats.org/officeDocument/2006/relationships/slideLayout" Target="../slideLayouts/slideLayout24.xml"/></Relationships>
</file>

<file path=ppt/slides/_rels/slide7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hyperlink" Target="http://www.mcanime.net/descarga_directa/anime/detalle/_dantalian_no_shoka_01_estreno/55085" TargetMode="Externa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hyperlink" Target="http://www.mcanime.net/foro/viewtopic.php?p=6424885" TargetMode="External"/><Relationship Id="rId2" Type="http://schemas.openxmlformats.org/officeDocument/2006/relationships/hyperlink" Target="http://www.mcanime.net/foro/viewtopic.php?p=7263483" TargetMode="External"/><Relationship Id="rId1" Type="http://schemas.openxmlformats.org/officeDocument/2006/relationships/slideLayout" Target="../slideLayouts/slideLayout74.xml"/><Relationship Id="rId5" Type="http://schemas.openxmlformats.org/officeDocument/2006/relationships/image" Target="../media/image17.jpeg"/><Relationship Id="rId4" Type="http://schemas.openxmlformats.org/officeDocument/2006/relationships/hyperlink" Target="http://for.mcanime.net/descarga_directa/anime/detalle/mutdnfore_no_imouto_ga_konnani_0512_new_05_mas_ost/41699"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hyperlink" Target="http://www.mcanime.net/descarga_directa/anime/detalle/blood_c_01_estreno/54224" TargetMode="External"/><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http://www.mcanime.net/descarga_directa/anime/detalle/c3_01/58195" TargetMode="External"/><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hyperlink" Target="http://www.mcanime.net/descarga_directa/anime/detalle/_boku_wa_tomodachi_ga_sukunai_01_new_01/58583" TargetMode="External"/><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hyperlink" Target="http://www.mcanime.net/descarga_directa/anime/detalle/ddshinryaku_ika_musume_0765mbmueros/58080" TargetMode="External"/><Relationship Id="rId1" Type="http://schemas.openxmlformats.org/officeDocument/2006/relationships/slideLayout" Target="../slideLayouts/slideLayout24.xml"/></Relationships>
</file>

<file path=ppt/slides/_rels/slide8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http://www.mcanime.net/descarga_directa/anime/detalle/_working_2nd_season_hs_01/58239" TargetMode="External"/><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hyperlink" Target="http://www.mcanime.net/descarga_directa/anime/detalle/maji_de_watashi_ni_koi_shinasai_fallen_01_new_01/58418" TargetMode="External"/><Relationship Id="rId1" Type="http://schemas.openxmlformats.org/officeDocument/2006/relationships/slideLayout" Target="../slideLayouts/slideLayout24.xml"/></Relationships>
</file>

<file path=ppt/slides/_rels/slide8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hyperlink" Target="http://www.mcanime.net/descarga_directa/anime/detalle/kyoukai_senjou_no_horizon_01_new_01/58377" TargetMode="External"/><Relationship Id="rId1" Type="http://schemas.openxmlformats.org/officeDocument/2006/relationships/slideLayout" Target="../slideLayouts/slideLayout24.xml"/></Relationships>
</file>

<file path=ppt/slides/_rels/slide8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hyperlink" Target="http://www.mcanime.net/descarga_directa/anime/detalle/_fatezero_dpnf01/58128" TargetMode="External"/><Relationship Id="rId1" Type="http://schemas.openxmlformats.org/officeDocument/2006/relationships/slideLayout" Target="../slideLayouts/slideLayout24.xml"/></Relationships>
</file>

<file path=ppt/slides/_rels/slide8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hyperlink" Target="http://www.mcanime.net/descarga_directa/anime/detalle/kimi_to_boku_0_new_01/58334" TargetMode="Externa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hyperlink" Target="http://for.mcanime.net/descarga_directa/anime/detalle/mutzferos_mm_051265mb_new_05/41480" TargetMode="External"/><Relationship Id="rId2" Type="http://schemas.openxmlformats.org/officeDocument/2006/relationships/notesSlide" Target="../notesSlides/notesSlide3.xml"/><Relationship Id="rId1" Type="http://schemas.openxmlformats.org/officeDocument/2006/relationships/slideLayout" Target="../slideLayouts/slideLayout75.xml"/><Relationship Id="rId4" Type="http://schemas.openxmlformats.org/officeDocument/2006/relationships/image" Target="../media/image18.jpeg"/></Relationships>
</file>

<file path=ppt/slides/_rels/slide9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hyperlink" Target="http://www.mcanime.net/descarga_directa/anime/detalle/fs_phi_brain_kami_no_puzzle_01/58265" TargetMode="External"/><Relationship Id="rId1" Type="http://schemas.openxmlformats.org/officeDocument/2006/relationships/slideLayout" Target="../slideLayouts/slideLayout24.xml"/></Relationships>
</file>

<file path=ppt/slides/_rels/slide92.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hyperlink" Target="http://www.mcanime.net/descarga_directa/anime/detalle/_chihayafuru_hs_01_new_01/58452" TargetMode="External"/><Relationship Id="rId1" Type="http://schemas.openxmlformats.org/officeDocument/2006/relationships/slideLayout" Target="../slideLayouts/slideLayout24.xml"/></Relationships>
</file>

<file path=ppt/slides/_rels/slide9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hyperlink" Target="http://www.mcanime.net/descarga_directa/anime/detalle/_mashiroiro_symphony_fallen_01_new_01/58579" TargetMode="External"/><Relationship Id="rId1" Type="http://schemas.openxmlformats.org/officeDocument/2006/relationships/slideLayout" Target="../slideLayouts/slideLayout24.xml"/></Relationships>
</file>

<file path=ppt/slides/_rels/slide94.xml.rels><?xml version="1.0" encoding="UTF-8" standalone="yes"?>
<Relationships xmlns="http://schemas.openxmlformats.org/package/2006/relationships"><Relationship Id="rId8" Type="http://schemas.openxmlformats.org/officeDocument/2006/relationships/hyperlink" Target="http://www.mcanime.net/descarga_directa/anime/detalle/shakugan_no_shana_movie_11_avimp4_muans_calidad_dvdrip/31188" TargetMode="External"/><Relationship Id="rId3" Type="http://schemas.openxmlformats.org/officeDocument/2006/relationships/image" Target="../media/image108.jpeg"/><Relationship Id="rId7" Type="http://schemas.openxmlformats.org/officeDocument/2006/relationships/image" Target="../media/image110.jpeg"/><Relationship Id="rId2" Type="http://schemas.openxmlformats.org/officeDocument/2006/relationships/hyperlink" Target="http://www.mcanime.net/descarga_directa/anime/detalle/_shakugan_no_shana_iii_fallen_01_new_01/58693" TargetMode="External"/><Relationship Id="rId1" Type="http://schemas.openxmlformats.org/officeDocument/2006/relationships/slideLayout" Target="../slideLayouts/slideLayout24.xml"/><Relationship Id="rId6" Type="http://schemas.openxmlformats.org/officeDocument/2006/relationships/hyperlink" Target="http://www.mcanime.net/descarga_directa/anime/detalle/shakugan_no_shana_second_2424_mu_65_mb/45478" TargetMode="External"/><Relationship Id="rId5" Type="http://schemas.openxmlformats.org/officeDocument/2006/relationships/image" Target="../media/image109.jpeg"/><Relationship Id="rId4" Type="http://schemas.openxmlformats.org/officeDocument/2006/relationships/hyperlink" Target="http://www.mcanime.net/descarga_directa/anime/detalle/shakugan_no_shana_2424_mu_65_mb/45476" TargetMode="External"/><Relationship Id="rId9" Type="http://schemas.openxmlformats.org/officeDocument/2006/relationships/image" Target="../media/image111.jpeg"/></Relationships>
</file>

<file path=ppt/slides/_rels/slide9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hyperlink" Target="http://www.mcanime.net/descarga_directa/anime/detalle/tamayura_hitotose_01_new_01/58379" TargetMode="External"/><Relationship Id="rId1" Type="http://schemas.openxmlformats.org/officeDocument/2006/relationships/slideLayout" Target="../slideLayouts/slideLayout24.xml"/></Relationships>
</file>

<file path=ppt/slides/_rels/slide9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hyperlink" Target="http://www.mcanime.net/descarga_directa/anime/detalle/_mirai_nikki_eftdnfmp4hdavi13_new_13/59347" TargetMode="External"/><Relationship Id="rId1" Type="http://schemas.openxmlformats.org/officeDocument/2006/relationships/slideLayout" Target="../slideLayouts/slideLayout24.xml"/></Relationships>
</file>

<file path=ppt/slides/_rels/slide9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4.xml"/></Relationships>
</file>

<file path=ppt/slides/_rels/slide9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4.xml"/></Relationships>
</file>

<file path=ppt/slides/_rels/slide9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hyperlink" Target="http://www.mcanime.net/descarga_directa/anime/detalle/_guilty_crown_eftekerematatdnf_02_new_02/59080" TargetMode="Externa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85000"/>
            <a:alpha val="91000"/>
          </a:schemeClr>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67544" y="332656"/>
            <a:ext cx="5743520" cy="648072"/>
          </a:xfrm>
        </p:spPr>
        <p:txBody>
          <a:bodyPr>
            <a:normAutofit/>
          </a:bodyPr>
          <a:lstStyle/>
          <a:p>
            <a:r>
              <a:rPr lang="es-MX" sz="3600"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GodOfWar" pitchFamily="2" charset="0"/>
              </a:rPr>
              <a:t>Fairy tail</a:t>
            </a:r>
            <a:endParaRPr lang="es-MX" sz="3600"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GodOfWar" pitchFamily="2" charset="0"/>
            </a:endParaRPr>
          </a:p>
        </p:txBody>
      </p:sp>
      <p:sp>
        <p:nvSpPr>
          <p:cNvPr id="3" name="2 Marcador de texto"/>
          <p:cNvSpPr>
            <a:spLocks noGrp="1"/>
          </p:cNvSpPr>
          <p:nvPr>
            <p:ph type="body" idx="2"/>
          </p:nvPr>
        </p:nvSpPr>
        <p:spPr>
          <a:xfrm>
            <a:off x="467544" y="1052736"/>
            <a:ext cx="5887536" cy="1047192"/>
          </a:xfrm>
        </p:spPr>
        <p:txBody>
          <a:bodyPr>
            <a:normAutofit fontScale="62500" lnSpcReduction="20000"/>
          </a:bodyPr>
          <a:lstStyle/>
          <a:p>
            <a:r>
              <a:rPr lang="es-MX" i="1" dirty="0" smtClean="0">
                <a:solidFill>
                  <a:schemeClr val="bg2">
                    <a:lumMod val="50000"/>
                  </a:schemeClr>
                </a:solidFill>
                <a:latin typeface="AR JULIAN" pitchFamily="2" charset="0"/>
              </a:rPr>
              <a:t>Fairy Tail cuenta la historia de un joven mago llamado Natsu en la búsqueda de su maestro y padre adoptivo Igneel que resulta ser un dragón. Por ello se unió a Fairy Tail, un gremio de magos que es famoso por los destrozos y daños que provocan en diversas ciudades (lo cual no debería ser así). El mundo de Fairy Tail gira alrededor de los magos (los cuales poco tienen que ver con la idea general del mago común) que realizan encargos a cambio de dinero, similar a un caza recompensas. Natsu conoce a Lucy, una guapa muchacha cuyo sueño era ingresar a un gremio de magos, específicamente, a Fairy Tail, lo cual consigue gracias a la ayuda de Natsu. De ahí en adelante, la historia sigue los movimientos de esta pareja de magos los cuales se ven envueltos en un sin número de aventuras antes de conseguir la meta final de encontrar a Igneel.</a:t>
            </a:r>
            <a:endParaRPr lang="es-MX" dirty="0">
              <a:solidFill>
                <a:schemeClr val="bg2">
                  <a:lumMod val="50000"/>
                </a:schemeClr>
              </a:solidFill>
              <a:latin typeface="AR JULIAN" pitchFamily="2" charset="0"/>
            </a:endParaRPr>
          </a:p>
        </p:txBody>
      </p:sp>
      <p:pic>
        <p:nvPicPr>
          <p:cNvPr id="133122" name="Picture 2" descr="http://images.mcanime.net/images/anime/10564.jpg">
            <a:hlinkClick r:id="rId2"/>
          </p:cNvPr>
          <p:cNvPicPr>
            <a:picLocks noChangeAspect="1" noChangeArrowheads="1"/>
          </p:cNvPicPr>
          <p:nvPr/>
        </p:nvPicPr>
        <p:blipFill>
          <a:blip r:embed="rId3" cstate="print"/>
          <a:srcRect/>
          <a:stretch>
            <a:fillRect/>
          </a:stretch>
        </p:blipFill>
        <p:spPr bwMode="auto">
          <a:xfrm>
            <a:off x="2843808" y="2204863"/>
            <a:ext cx="2952328" cy="3936437"/>
          </a:xfrm>
          <a:prstGeom prst="rect">
            <a:avLst/>
          </a:prstGeom>
          <a:ln w="88900" cap="sq" cmpd="thickThin">
            <a:solidFill>
              <a:schemeClr val="accent1"/>
            </a:solidFill>
            <a:prstDash val="solid"/>
            <a:miter lim="800000"/>
          </a:ln>
          <a:effectLst>
            <a:innerShdw blurRad="76200">
              <a:srgbClr val="000000"/>
            </a:innerShdw>
          </a:effectLst>
        </p:spPr>
      </p:pic>
    </p:spTree>
  </p:cSld>
  <p:clrMapOvr>
    <a:masterClrMapping/>
  </p:clrMapOvr>
  <p:transition spd="slow" advTm="12000">
    <p:wheel spokes="3"/>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5 Título"/>
          <p:cNvSpPr>
            <a:spLocks noGrp="1"/>
          </p:cNvSpPr>
          <p:nvPr>
            <p:ph type="title"/>
          </p:nvPr>
        </p:nvSpPr>
        <p:spPr>
          <a:xfrm>
            <a:off x="5148064" y="1268760"/>
            <a:ext cx="3814050" cy="1139552"/>
          </a:xfrm>
        </p:spPr>
        <p:txBody>
          <a:bodyPr>
            <a:normAutofit/>
          </a:bodyPr>
          <a:lstStyle/>
          <a:p>
            <a:r>
              <a:rPr lang="es-MX" sz="3200" dirty="0" smtClean="0">
                <a:solidFill>
                  <a:schemeClr val="accent6">
                    <a:lumMod val="60000"/>
                    <a:lumOff val="40000"/>
                  </a:schemeClr>
                </a:solidFill>
                <a:latin typeface="Gill Sans Ultra Bold Condensed" pitchFamily="34" charset="0"/>
              </a:rPr>
              <a:t>Fortune arterial</a:t>
            </a:r>
            <a:endParaRPr lang="es-MX" sz="3200" dirty="0">
              <a:solidFill>
                <a:schemeClr val="accent6">
                  <a:lumMod val="60000"/>
                  <a:lumOff val="40000"/>
                </a:schemeClr>
              </a:solidFill>
              <a:latin typeface="Gill Sans Ultra Bold Condensed" pitchFamily="34" charset="0"/>
            </a:endParaRPr>
          </a:p>
        </p:txBody>
      </p:sp>
      <p:sp>
        <p:nvSpPr>
          <p:cNvPr id="18" name="17 Marcador de texto"/>
          <p:cNvSpPr>
            <a:spLocks noGrp="1"/>
          </p:cNvSpPr>
          <p:nvPr>
            <p:ph type="body" sz="half" idx="2"/>
          </p:nvPr>
        </p:nvSpPr>
        <p:spPr>
          <a:xfrm>
            <a:off x="5220072" y="2852936"/>
            <a:ext cx="3501008" cy="2280280"/>
          </a:xfrm>
        </p:spPr>
        <p:txBody>
          <a:bodyPr/>
          <a:lstStyle/>
          <a:p>
            <a:r>
              <a:rPr lang="es-MX" sz="1200" dirty="0" smtClean="0">
                <a:solidFill>
                  <a:schemeClr val="accent6">
                    <a:lumMod val="20000"/>
                    <a:lumOff val="80000"/>
                  </a:schemeClr>
                </a:solidFill>
                <a:latin typeface="Gill Sans Ultra Bold Condensed" pitchFamily="34" charset="0"/>
              </a:rPr>
              <a:t>La historia está protagonizada por </a:t>
            </a:r>
            <a:r>
              <a:rPr lang="es-MX" sz="1200" dirty="0" err="1" smtClean="0">
                <a:solidFill>
                  <a:schemeClr val="accent6">
                    <a:lumMod val="20000"/>
                    <a:lumOff val="80000"/>
                  </a:schemeClr>
                </a:solidFill>
                <a:latin typeface="Gill Sans Ultra Bold Condensed" pitchFamily="34" charset="0"/>
              </a:rPr>
              <a:t>Hasekura</a:t>
            </a:r>
            <a:r>
              <a:rPr lang="es-MX" sz="1200" dirty="0" smtClean="0">
                <a:solidFill>
                  <a:schemeClr val="accent6">
                    <a:lumMod val="20000"/>
                    <a:lumOff val="80000"/>
                  </a:schemeClr>
                </a:solidFill>
                <a:latin typeface="Gill Sans Ultra Bold Condensed" pitchFamily="34" charset="0"/>
              </a:rPr>
              <a:t> </a:t>
            </a:r>
            <a:r>
              <a:rPr lang="es-MX" sz="1200" dirty="0" err="1" smtClean="0">
                <a:solidFill>
                  <a:schemeClr val="accent6">
                    <a:lumMod val="20000"/>
                    <a:lumOff val="80000"/>
                  </a:schemeClr>
                </a:solidFill>
                <a:latin typeface="Gill Sans Ultra Bold Condensed" pitchFamily="34" charset="0"/>
              </a:rPr>
              <a:t>Kouhei</a:t>
            </a:r>
            <a:r>
              <a:rPr lang="es-MX" sz="1200" dirty="0" smtClean="0">
                <a:solidFill>
                  <a:schemeClr val="accent6">
                    <a:lumMod val="20000"/>
                    <a:lumOff val="80000"/>
                  </a:schemeClr>
                </a:solidFill>
                <a:latin typeface="Gill Sans Ultra Bold Condensed" pitchFamily="34" charset="0"/>
              </a:rPr>
              <a:t>, un chico que lleva más institutos que años de vida y esta vez se traslada a uno situado en una pequeña isla de ésas que pueblan el archipiélago japonés. Lo que no sabe es que algunos de los estudiantes que allí se encuentran son vampiros.</a:t>
            </a:r>
            <a:r>
              <a:rPr lang="es-MX" dirty="0" smtClean="0"/>
              <a:t/>
            </a:r>
            <a:br>
              <a:rPr lang="es-MX" dirty="0" smtClean="0"/>
            </a:br>
            <a:r>
              <a:rPr lang="es-MX" dirty="0" smtClean="0"/>
              <a:t/>
            </a:r>
            <a:br>
              <a:rPr lang="es-MX" dirty="0" smtClean="0"/>
            </a:br>
            <a:endParaRPr lang="es-MX" dirty="0"/>
          </a:p>
        </p:txBody>
      </p:sp>
      <p:pic>
        <p:nvPicPr>
          <p:cNvPr id="19" name="18 Marcador de posición de imagen" descr="11395.jpg">
            <a:hlinkClick r:id="rId2"/>
          </p:cNvPr>
          <p:cNvPicPr>
            <a:picLocks noGrp="1" noChangeAspect="1"/>
          </p:cNvPicPr>
          <p:nvPr>
            <p:ph type="pic" idx="1"/>
          </p:nvPr>
        </p:nvPicPr>
        <p:blipFill>
          <a:blip r:embed="rId3" cstate="print"/>
          <a:srcRect t="12514" b="12514"/>
          <a:stretch>
            <a:fillRect/>
          </a:stretch>
        </p:blipFill>
        <p:spPr>
          <a:xfrm>
            <a:off x="663682" y="1052736"/>
            <a:ext cx="3873734" cy="4194506"/>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
        <p:nvSpPr>
          <p:cNvPr id="5" name="4 Rectángulo"/>
          <p:cNvSpPr/>
          <p:nvPr/>
        </p:nvSpPr>
        <p:spPr>
          <a:xfrm>
            <a:off x="2483768" y="5733256"/>
            <a:ext cx="4572000" cy="707886"/>
          </a:xfrm>
          <a:prstGeom prst="rect">
            <a:avLst/>
          </a:prstGeom>
        </p:spPr>
        <p:txBody>
          <a:bodyPr>
            <a:spAutoFit/>
          </a:bodyPr>
          <a:lstStyle/>
          <a:p>
            <a:r>
              <a:rPr lang="es-MX" sz="1000" dirty="0" smtClean="0">
                <a:hlinkClick r:id="rId4"/>
              </a:rPr>
              <a:t>http://new.taringa.net/posts/musica/3571795/L_Arc_en_Ciel-_Megapost_-_Mediafire_.html</a:t>
            </a:r>
            <a:r>
              <a:rPr lang="es-MX" sz="1000" dirty="0" smtClean="0"/>
              <a:t> - </a:t>
            </a:r>
            <a:r>
              <a:rPr lang="es-MX" sz="1000" dirty="0" smtClean="0">
                <a:hlinkClick r:id="rId5"/>
              </a:rPr>
              <a:t>http://www.taringa.net/posts/downloads/6737640/StereoPony-Discografia_Videografia.html</a:t>
            </a:r>
            <a:r>
              <a:rPr lang="es-MX" sz="1000" dirty="0" smtClean="0"/>
              <a:t> </a:t>
            </a:r>
            <a:endParaRPr lang="es-MX" sz="1000" dirty="0"/>
          </a:p>
        </p:txBody>
      </p:sp>
    </p:spTree>
  </p:cSld>
  <p:clrMapOvr>
    <a:masterClrMapping/>
  </p:clrMapOvr>
  <p:transition spd="slow" advTm="15000">
    <p:newsflash/>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sz="half" idx="1"/>
          </p:nvPr>
        </p:nvSpPr>
        <p:spPr>
          <a:xfrm>
            <a:off x="457200" y="1481328"/>
            <a:ext cx="4038600" cy="4827992"/>
          </a:xfrm>
        </p:spPr>
        <p:txBody>
          <a:bodyPr>
            <a:normAutofit/>
          </a:bodyPr>
          <a:lstStyle/>
          <a:p>
            <a:r>
              <a:rPr lang="es-ES" dirty="0" smtClean="0">
                <a:latin typeface="Arabic Typesetting" pitchFamily="66" charset="-78"/>
                <a:cs typeface="Arabic Typesetting" pitchFamily="66" charset="-78"/>
              </a:rPr>
              <a:t>Natsume Yuujinchou Shi</a:t>
            </a:r>
          </a:p>
          <a:p>
            <a:r>
              <a:rPr lang="es-ES" dirty="0" smtClean="0">
                <a:latin typeface="Arabic Typesetting" pitchFamily="66" charset="-78"/>
                <a:cs typeface="Arabic Typesetting" pitchFamily="66" charset="-78"/>
              </a:rPr>
              <a:t>Tantei Opera Milky Holmes 2 </a:t>
            </a:r>
          </a:p>
          <a:p>
            <a:r>
              <a:rPr lang="es-ES" dirty="0" smtClean="0">
                <a:latin typeface="Arabic Typesetting" pitchFamily="66" charset="-78"/>
                <a:cs typeface="Arabic Typesetting" pitchFamily="66" charset="-78"/>
              </a:rPr>
              <a:t>Amagami SS Plus</a:t>
            </a:r>
          </a:p>
          <a:p>
            <a:r>
              <a:rPr lang="es-ES" dirty="0" smtClean="0">
                <a:latin typeface="Arabic Typesetting" pitchFamily="66" charset="-78"/>
                <a:cs typeface="Arabic Typesetting" pitchFamily="66" charset="-78"/>
              </a:rPr>
              <a:t>Kill Me Baby</a:t>
            </a:r>
          </a:p>
          <a:p>
            <a:r>
              <a:rPr lang="es-ES" dirty="0" smtClean="0">
                <a:latin typeface="Arabic Typesetting" pitchFamily="66" charset="-78"/>
                <a:cs typeface="Arabic Typesetting" pitchFamily="66" charset="-78"/>
              </a:rPr>
              <a:t>Recorder to Randoseru</a:t>
            </a:r>
          </a:p>
          <a:p>
            <a:r>
              <a:rPr lang="es-ES" dirty="0" smtClean="0">
                <a:latin typeface="Arabic Typesetting" pitchFamily="66" charset="-78"/>
                <a:cs typeface="Arabic Typesetting" pitchFamily="66" charset="-78"/>
              </a:rPr>
              <a:t>Zero no Tsukaima F</a:t>
            </a:r>
          </a:p>
          <a:p>
            <a:r>
              <a:rPr lang="es-ES" dirty="0" smtClean="0">
                <a:latin typeface="Arabic Typesetting" pitchFamily="66" charset="-78"/>
                <a:cs typeface="Arabic Typesetting" pitchFamily="66" charset="-78"/>
              </a:rPr>
              <a:t>Brave 10</a:t>
            </a:r>
          </a:p>
          <a:p>
            <a:r>
              <a:rPr lang="es-ES" dirty="0" smtClean="0">
                <a:latin typeface="Arabic Typesetting" pitchFamily="66" charset="-78"/>
                <a:cs typeface="Arabic Typesetting" pitchFamily="66" charset="-78"/>
              </a:rPr>
              <a:t>Strike Witches Gekijouban (</a:t>
            </a:r>
            <a:r>
              <a:rPr lang="es-ES" dirty="0" err="1" smtClean="0">
                <a:latin typeface="Arabic Typesetting" pitchFamily="66" charset="-78"/>
                <a:cs typeface="Arabic Typesetting" pitchFamily="66" charset="-78"/>
              </a:rPr>
              <a:t>Movie</a:t>
            </a:r>
            <a:r>
              <a:rPr lang="es-ES" dirty="0" smtClean="0">
                <a:latin typeface="Arabic Typesetting" pitchFamily="66" charset="-78"/>
                <a:cs typeface="Arabic Typesetting" pitchFamily="66" charset="-78"/>
              </a:rPr>
              <a:t>)</a:t>
            </a:r>
          </a:p>
          <a:p>
            <a:r>
              <a:rPr lang="es-ES" dirty="0" smtClean="0">
                <a:latin typeface="Arabic Typesetting" pitchFamily="66" charset="-78"/>
                <a:cs typeface="Arabic Typesetting" pitchFamily="66" charset="-78"/>
              </a:rPr>
              <a:t>High School DxD</a:t>
            </a:r>
          </a:p>
          <a:p>
            <a:endParaRPr lang="es-MX" dirty="0">
              <a:latin typeface="Arabic Typesetting" pitchFamily="66" charset="-78"/>
              <a:cs typeface="Arabic Typesetting" pitchFamily="66" charset="-78"/>
            </a:endParaRPr>
          </a:p>
        </p:txBody>
      </p:sp>
      <p:sp>
        <p:nvSpPr>
          <p:cNvPr id="6" name="5 Marcador de contenido"/>
          <p:cNvSpPr>
            <a:spLocks noGrp="1"/>
          </p:cNvSpPr>
          <p:nvPr>
            <p:ph sz="half" idx="2"/>
          </p:nvPr>
        </p:nvSpPr>
        <p:spPr>
          <a:xfrm>
            <a:off x="4648200" y="1481328"/>
            <a:ext cx="4038600" cy="4827992"/>
          </a:xfrm>
        </p:spPr>
        <p:txBody>
          <a:bodyPr>
            <a:normAutofit/>
          </a:bodyPr>
          <a:lstStyle/>
          <a:p>
            <a:r>
              <a:rPr lang="es-ES" dirty="0" smtClean="0">
                <a:latin typeface="Arabic Typesetting" pitchFamily="66" charset="-78"/>
                <a:cs typeface="Arabic Typesetting" pitchFamily="66" charset="-78"/>
              </a:rPr>
              <a:t>Nisemonogatari</a:t>
            </a:r>
          </a:p>
          <a:p>
            <a:r>
              <a:rPr lang="es-ES" dirty="0" smtClean="0">
                <a:latin typeface="Arabic Typesetting" pitchFamily="66" charset="-78"/>
                <a:cs typeface="Arabic Typesetting" pitchFamily="66" charset="-78"/>
              </a:rPr>
              <a:t>Rinne no Lagrange</a:t>
            </a:r>
          </a:p>
          <a:p>
            <a:r>
              <a:rPr lang="es-ES" dirty="0" smtClean="0">
                <a:latin typeface="Arabic Typesetting" pitchFamily="66" charset="-78"/>
                <a:cs typeface="Arabic Typesetting" pitchFamily="66" charset="-78"/>
              </a:rPr>
              <a:t>Aquarion Evol</a:t>
            </a:r>
          </a:p>
          <a:p>
            <a:r>
              <a:rPr lang="es-ES" dirty="0" smtClean="0">
                <a:latin typeface="Arabic Typesetting" pitchFamily="66" charset="-78"/>
                <a:cs typeface="Arabic Typesetting" pitchFamily="66" charset="-78"/>
              </a:rPr>
              <a:t>Ano Natsu de Matteru</a:t>
            </a:r>
          </a:p>
          <a:p>
            <a:r>
              <a:rPr lang="es-ES" dirty="0" smtClean="0">
                <a:latin typeface="Arabic Typesetting" pitchFamily="66" charset="-78"/>
                <a:cs typeface="Arabic Typesetting" pitchFamily="66" charset="-78"/>
              </a:rPr>
              <a:t>Another</a:t>
            </a:r>
          </a:p>
          <a:p>
            <a:r>
              <a:rPr lang="es-ES" dirty="0" smtClean="0">
                <a:latin typeface="Arabic Typesetting" pitchFamily="66" charset="-78"/>
                <a:cs typeface="Arabic Typesetting" pitchFamily="66" charset="-78"/>
              </a:rPr>
              <a:t>Papa no Iukoto o Kikinasai!</a:t>
            </a:r>
          </a:p>
          <a:p>
            <a:r>
              <a:rPr lang="es-ES" dirty="0" smtClean="0">
                <a:latin typeface="Arabic Typesetting" pitchFamily="66" charset="-78"/>
                <a:cs typeface="Arabic Typesetting" pitchFamily="66" charset="-78"/>
              </a:rPr>
              <a:t>Inu x Boku SS</a:t>
            </a:r>
          </a:p>
          <a:p>
            <a:r>
              <a:rPr lang="es-ES" dirty="0" smtClean="0">
                <a:latin typeface="Arabic Typesetting" pitchFamily="66" charset="-78"/>
                <a:cs typeface="Arabic Typesetting" pitchFamily="66" charset="-78"/>
              </a:rPr>
              <a:t>Black Rock Shooter</a:t>
            </a:r>
          </a:p>
          <a:p>
            <a:r>
              <a:rPr lang="es-ES" dirty="0" smtClean="0">
                <a:latin typeface="Arabic Typesetting" pitchFamily="66" charset="-78"/>
                <a:cs typeface="Arabic Typesetting" pitchFamily="66" charset="-78"/>
              </a:rPr>
              <a:t>Smile Precure!</a:t>
            </a:r>
          </a:p>
          <a:p>
            <a:r>
              <a:rPr lang="es-ES" dirty="0" smtClean="0">
                <a:latin typeface="Arabic Typesetting" pitchFamily="66" charset="-78"/>
                <a:cs typeface="Arabic Typesetting" pitchFamily="66" charset="-78"/>
              </a:rPr>
              <a:t>Moretsu Uchuu Kaizoku</a:t>
            </a:r>
          </a:p>
          <a:p>
            <a:endParaRPr lang="es-ES" dirty="0" smtClean="0">
              <a:latin typeface="Arabic Typesetting" pitchFamily="66" charset="-78"/>
              <a:cs typeface="Arabic Typesetting" pitchFamily="66" charset="-78"/>
            </a:endParaRPr>
          </a:p>
          <a:p>
            <a:endParaRPr lang="es-MX" dirty="0"/>
          </a:p>
        </p:txBody>
      </p:sp>
      <p:sp>
        <p:nvSpPr>
          <p:cNvPr id="4" name="3 Título"/>
          <p:cNvSpPr>
            <a:spLocks noGrp="1"/>
          </p:cNvSpPr>
          <p:nvPr>
            <p:ph type="title"/>
          </p:nvPr>
        </p:nvSpPr>
        <p:spPr/>
        <p:txBody>
          <a:bodyPr/>
          <a:lstStyle/>
          <a:p>
            <a:r>
              <a:rPr lang="es-ES" sz="6000" dirty="0" smtClean="0">
                <a:latin typeface="A Charming Font Expanded" pitchFamily="2" charset="0"/>
              </a:rPr>
              <a:t>Animes Enero 2012 </a:t>
            </a:r>
            <a:endParaRPr lang="es-MX" sz="6000" dirty="0">
              <a:latin typeface="A Charming Font Expanded" pitchFamily="2"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ctr"/>
            <a:r>
              <a:rPr lang="es-ES" dirty="0" smtClean="0"/>
              <a:t>Zero no Tsukaima F</a:t>
            </a:r>
            <a:endParaRPr lang="es-MX" dirty="0"/>
          </a:p>
        </p:txBody>
      </p:sp>
      <p:pic>
        <p:nvPicPr>
          <p:cNvPr id="1026" name="Picture 2" descr="http://images.mcanime.net/images/anime/12202.jpg">
            <a:hlinkClick r:id="rId2"/>
          </p:cNvPr>
          <p:cNvPicPr>
            <a:picLocks noChangeAspect="1" noChangeArrowheads="1"/>
          </p:cNvPicPr>
          <p:nvPr/>
        </p:nvPicPr>
        <p:blipFill>
          <a:blip r:embed="rId3" cstate="print"/>
          <a:srcRect/>
          <a:stretch>
            <a:fillRect/>
          </a:stretch>
        </p:blipFill>
        <p:spPr bwMode="auto">
          <a:xfrm>
            <a:off x="3203848" y="1700808"/>
            <a:ext cx="3078342" cy="4104456"/>
          </a:xfrm>
          <a:prstGeom prst="rect">
            <a:avLst/>
          </a:prstGeom>
          <a:noFill/>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Another</a:t>
            </a:r>
            <a:endParaRPr lang="es-MX" dirty="0"/>
          </a:p>
        </p:txBody>
      </p:sp>
      <p:pic>
        <p:nvPicPr>
          <p:cNvPr id="246786" name="Picture 2" descr="http://images.mcanime.net/images/anime/12194.jpg">
            <a:hlinkClick r:id="rId2"/>
          </p:cNvPr>
          <p:cNvPicPr>
            <a:picLocks noChangeAspect="1" noChangeArrowheads="1"/>
          </p:cNvPicPr>
          <p:nvPr/>
        </p:nvPicPr>
        <p:blipFill>
          <a:blip r:embed="rId3" cstate="print"/>
          <a:srcRect/>
          <a:stretch>
            <a:fillRect/>
          </a:stretch>
        </p:blipFill>
        <p:spPr bwMode="auto">
          <a:xfrm>
            <a:off x="3275856" y="1772816"/>
            <a:ext cx="3078342" cy="4104456"/>
          </a:xfrm>
          <a:prstGeom prst="rect">
            <a:avLst/>
          </a:prstGeom>
          <a:noFill/>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ctr"/>
            <a:r>
              <a:rPr lang="es-ES" dirty="0" smtClean="0"/>
              <a:t>Natsume Yuujin Chou Shi</a:t>
            </a:r>
            <a:endParaRPr lang="es-MX" dirty="0"/>
          </a:p>
        </p:txBody>
      </p:sp>
      <p:pic>
        <p:nvPicPr>
          <p:cNvPr id="232450" name="Picture 2" descr="http://images.mcanime.net/images/anime/12441.jpg">
            <a:hlinkClick r:id="rId2"/>
          </p:cNvPr>
          <p:cNvPicPr>
            <a:picLocks noChangeAspect="1" noChangeArrowheads="1"/>
          </p:cNvPicPr>
          <p:nvPr/>
        </p:nvPicPr>
        <p:blipFill>
          <a:blip r:embed="rId3" cstate="print"/>
          <a:srcRect/>
          <a:stretch>
            <a:fillRect/>
          </a:stretch>
        </p:blipFill>
        <p:spPr bwMode="auto">
          <a:xfrm>
            <a:off x="3059832" y="1772816"/>
            <a:ext cx="3073524" cy="4098032"/>
          </a:xfrm>
          <a:prstGeom prst="rect">
            <a:avLst/>
          </a:prstGeom>
          <a:noFill/>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7584" y="476672"/>
            <a:ext cx="7859216" cy="949792"/>
          </a:xfrm>
        </p:spPr>
        <p:txBody>
          <a:bodyPr/>
          <a:lstStyle/>
          <a:p>
            <a:pPr algn="ctr"/>
            <a:r>
              <a:rPr lang="es-ES" dirty="0" smtClean="0"/>
              <a:t>Papa no Iu Koto wo Kikinasai!</a:t>
            </a:r>
            <a:endParaRPr lang="es-MX" dirty="0"/>
          </a:p>
        </p:txBody>
      </p:sp>
      <p:pic>
        <p:nvPicPr>
          <p:cNvPr id="239618" name="Picture 2" descr="http://images.mcanime.net/images/anime/12422.jpg">
            <a:hlinkClick r:id="rId2"/>
          </p:cNvPr>
          <p:cNvPicPr>
            <a:picLocks noChangeAspect="1" noChangeArrowheads="1"/>
          </p:cNvPicPr>
          <p:nvPr/>
        </p:nvPicPr>
        <p:blipFill>
          <a:blip r:embed="rId3" cstate="print"/>
          <a:srcRect/>
          <a:stretch>
            <a:fillRect/>
          </a:stretch>
        </p:blipFill>
        <p:spPr bwMode="auto">
          <a:xfrm>
            <a:off x="3059832" y="2060848"/>
            <a:ext cx="3073524" cy="4098032"/>
          </a:xfrm>
          <a:prstGeom prst="rect">
            <a:avLst/>
          </a:prstGeom>
          <a:noFill/>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Ano Natsu de Matteru</a:t>
            </a:r>
            <a:endParaRPr lang="es-MX" dirty="0"/>
          </a:p>
        </p:txBody>
      </p:sp>
      <p:pic>
        <p:nvPicPr>
          <p:cNvPr id="244738" name="Picture 2" descr="http://images.mcanime.net/images/anime/12397.jpg">
            <a:hlinkClick r:id="rId2"/>
          </p:cNvPr>
          <p:cNvPicPr>
            <a:picLocks noChangeAspect="1" noChangeArrowheads="1"/>
          </p:cNvPicPr>
          <p:nvPr/>
        </p:nvPicPr>
        <p:blipFill>
          <a:blip r:embed="rId3" cstate="print"/>
          <a:srcRect/>
          <a:stretch>
            <a:fillRect/>
          </a:stretch>
        </p:blipFill>
        <p:spPr bwMode="auto">
          <a:xfrm>
            <a:off x="3131840" y="1700808"/>
            <a:ext cx="3186354" cy="4248472"/>
          </a:xfrm>
          <a:prstGeom prst="rect">
            <a:avLst/>
          </a:prstGeom>
          <a:noFill/>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Inu to Boku SS</a:t>
            </a:r>
            <a:endParaRPr lang="es-MX" dirty="0"/>
          </a:p>
        </p:txBody>
      </p:sp>
      <p:pic>
        <p:nvPicPr>
          <p:cNvPr id="1026" name="Picture 2" descr="http://images.mcanime.net/images/anime/12293.jpg">
            <a:hlinkClick r:id="rId2"/>
          </p:cNvPr>
          <p:cNvPicPr>
            <a:picLocks noChangeAspect="1" noChangeArrowheads="1"/>
          </p:cNvPicPr>
          <p:nvPr/>
        </p:nvPicPr>
        <p:blipFill>
          <a:blip r:embed="rId3" cstate="print"/>
          <a:srcRect/>
          <a:stretch>
            <a:fillRect/>
          </a:stretch>
        </p:blipFill>
        <p:spPr bwMode="auto">
          <a:xfrm>
            <a:off x="3275856" y="1628800"/>
            <a:ext cx="3073524" cy="4098032"/>
          </a:xfrm>
          <a:prstGeom prst="rect">
            <a:avLst/>
          </a:prstGeom>
          <a:noFill/>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Kill Me Baby</a:t>
            </a:r>
            <a:endParaRPr lang="es-MX" dirty="0"/>
          </a:p>
        </p:txBody>
      </p:sp>
      <p:pic>
        <p:nvPicPr>
          <p:cNvPr id="237570" name="Picture 2" descr="http://images.mcanime.net/images/anime/12399.jpg">
            <a:hlinkClick r:id="rId2"/>
          </p:cNvPr>
          <p:cNvPicPr>
            <a:picLocks noChangeAspect="1" noChangeArrowheads="1"/>
          </p:cNvPicPr>
          <p:nvPr/>
        </p:nvPicPr>
        <p:blipFill>
          <a:blip r:embed="rId3" cstate="print"/>
          <a:srcRect/>
          <a:stretch>
            <a:fillRect/>
          </a:stretch>
        </p:blipFill>
        <p:spPr bwMode="auto">
          <a:xfrm>
            <a:off x="3131840" y="1700808"/>
            <a:ext cx="3024336" cy="4032448"/>
          </a:xfrm>
          <a:prstGeom prst="rect">
            <a:avLst/>
          </a:prstGeom>
          <a:noFill/>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Nisemonogatari </a:t>
            </a:r>
            <a:endParaRPr lang="es-MX" dirty="0"/>
          </a:p>
        </p:txBody>
      </p:sp>
      <p:pic>
        <p:nvPicPr>
          <p:cNvPr id="243714" name="Picture 2" descr="http://images.mcanime.net/images/anime/12365.jpg">
            <a:hlinkClick r:id="rId2"/>
          </p:cNvPr>
          <p:cNvPicPr>
            <a:picLocks noChangeAspect="1" noChangeArrowheads="1"/>
          </p:cNvPicPr>
          <p:nvPr/>
        </p:nvPicPr>
        <p:blipFill>
          <a:blip r:embed="rId3" cstate="print"/>
          <a:srcRect/>
          <a:stretch>
            <a:fillRect/>
          </a:stretch>
        </p:blipFill>
        <p:spPr bwMode="auto">
          <a:xfrm>
            <a:off x="3275856" y="1772816"/>
            <a:ext cx="3024336" cy="4032448"/>
          </a:xfrm>
          <a:prstGeom prst="rect">
            <a:avLst/>
          </a:prstGeom>
          <a:noFill/>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Amagami SS Plus</a:t>
            </a:r>
            <a:endParaRPr lang="es-MX" dirty="0"/>
          </a:p>
        </p:txBody>
      </p:sp>
      <p:pic>
        <p:nvPicPr>
          <p:cNvPr id="236546" name="Picture 2" descr="http://images.mcanime.net/images/anime/12394.jpg">
            <a:hlinkClick r:id="rId2"/>
          </p:cNvPr>
          <p:cNvPicPr>
            <a:picLocks noChangeAspect="1" noChangeArrowheads="1"/>
          </p:cNvPicPr>
          <p:nvPr/>
        </p:nvPicPr>
        <p:blipFill>
          <a:blip r:embed="rId3" cstate="print"/>
          <a:srcRect/>
          <a:stretch>
            <a:fillRect/>
          </a:stretch>
        </p:blipFill>
        <p:spPr bwMode="auto">
          <a:xfrm>
            <a:off x="3275856" y="1772816"/>
            <a:ext cx="3024335" cy="4032447"/>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8" name="7 Título"/>
          <p:cNvSpPr>
            <a:spLocks noGrp="1"/>
          </p:cNvSpPr>
          <p:nvPr>
            <p:ph type="title"/>
          </p:nvPr>
        </p:nvSpPr>
        <p:spPr/>
        <p:txBody>
          <a:bodyPr>
            <a:normAutofit/>
          </a:bodyPr>
          <a:lstStyle/>
          <a:p>
            <a:r>
              <a:rPr lang="es-MX" sz="4400" dirty="0" smtClean="0">
                <a:solidFill>
                  <a:schemeClr val="accent1">
                    <a:lumMod val="75000"/>
                  </a:schemeClr>
                </a:solidFill>
                <a:latin typeface="AR CARTER" pitchFamily="2" charset="0"/>
              </a:rPr>
              <a:t>Otome youkai zakuro</a:t>
            </a:r>
            <a:endParaRPr lang="es-MX" sz="4400" dirty="0">
              <a:solidFill>
                <a:schemeClr val="accent1">
                  <a:lumMod val="75000"/>
                </a:schemeClr>
              </a:solidFill>
              <a:latin typeface="AR CARTER" pitchFamily="2" charset="0"/>
            </a:endParaRPr>
          </a:p>
        </p:txBody>
      </p:sp>
      <p:pic>
        <p:nvPicPr>
          <p:cNvPr id="11" name="10 Marcador de contenido" descr="11295.jpg">
            <a:hlinkClick r:id="rId2"/>
          </p:cNvPr>
          <p:cNvPicPr>
            <a:picLocks noGrp="1" noChangeAspect="1"/>
          </p:cNvPicPr>
          <p:nvPr>
            <p:ph sz="half" idx="1"/>
          </p:nvPr>
        </p:nvPicPr>
        <p:blipFill>
          <a:blip r:embed="rId3" cstate="print"/>
          <a:stretch>
            <a:fillRect/>
          </a:stretch>
        </p:blipFill>
        <p:spPr>
          <a:xfrm>
            <a:off x="595957" y="1700808"/>
            <a:ext cx="3050530" cy="4067373"/>
          </a:xfrm>
          <a:prstGeom prst="rect">
            <a:avLst/>
          </a:prstGeom>
          <a:ln w="127000" cap="sq">
            <a:solidFill>
              <a:schemeClr val="accent1">
                <a:lumMod val="75000"/>
              </a:schemeClr>
            </a:solidFill>
            <a:miter lim="800000"/>
          </a:ln>
          <a:effectLst>
            <a:outerShdw blurRad="57150" dist="50800" dir="2700000" algn="tl" rotWithShape="0">
              <a:srgbClr val="000000">
                <a:alpha val="40000"/>
              </a:srgbClr>
            </a:outerShdw>
          </a:effectLst>
        </p:spPr>
      </p:pic>
      <p:sp>
        <p:nvSpPr>
          <p:cNvPr id="10" name="9 Marcador de contenido"/>
          <p:cNvSpPr>
            <a:spLocks noGrp="1"/>
          </p:cNvSpPr>
          <p:nvPr>
            <p:ph sz="half" idx="2"/>
          </p:nvPr>
        </p:nvSpPr>
        <p:spPr/>
        <p:txBody>
          <a:bodyPr>
            <a:normAutofit/>
          </a:bodyPr>
          <a:lstStyle/>
          <a:p>
            <a:r>
              <a:rPr lang="es-MX" sz="1100" b="1" dirty="0" smtClean="0">
                <a:solidFill>
                  <a:schemeClr val="accent5">
                    <a:lumMod val="75000"/>
                  </a:schemeClr>
                </a:solidFill>
                <a:latin typeface="Arabic Typesetting" pitchFamily="66" charset="-78"/>
                <a:cs typeface="Arabic Typesetting" pitchFamily="66" charset="-78"/>
              </a:rPr>
              <a:t>EN UN MUNDO DONDE LOS SERES HUMANOS Y YOUKAI (MONSTRUOS O DEMONIOS) VIVEN JUNTOS EN PAZ, SE HA DECIDIDO POR LOS HUMANOS PARA CAMBIAR EL CALENDARIO PARA QUE SE CENTRA EN EL DÍA. DEBIDO A ESTO LOS YOUKAI ESTÁN MOLESTOS, Y OTROS ESTÁN FURIOSOS, SE DECIDIÓ QUE REPRESENTANTES DE AMBOS LADOS DEL YOUKAI Y HUMANOS TRABAJARAN JUNTOS Y MANTENDRÁN LA PAZ. ZAKURO ES UNA CHICA YOUKAI (MONSTRUOS O DEMONIOS) QUE NO PUEDEN SOPORTAR EL FANATISMO ANTI-YOUKAI. ELLA ES TAMBIÉN UNO DE LOS YOUKAI ASIGNADO COMO REPRESENTANTE. EN LA REUNIÓN CON EL LADO HUMANO, SON FORMADOS LOS EQUIPOS POR PAREJA, Y AL PRINCIPIO ELLA ESTÁ MUY CONTENTA CON EL CHICO QUE LE FUE ASIGNADO, PORQUE PARECE SER AMABLE, DEL TIPO PRINCIPESCO. SIN EMBARGO, RESULTA QUE ÉL ESTÁ SECRETAMENTE ATERRADA DE LOS YOUKAI, E INCLUSO LOS LLAMA "MONSTRUOS" Y, NATURALMENTE, ZAKURO SE ENOJA CON ÉL.</a:t>
            </a:r>
            <a:endParaRPr lang="es-MX" sz="1100" dirty="0">
              <a:solidFill>
                <a:schemeClr val="accent5">
                  <a:lumMod val="75000"/>
                </a:schemeClr>
              </a:solidFill>
              <a:latin typeface="Arabic Typesetting" pitchFamily="66" charset="-78"/>
              <a:cs typeface="Arabic Typesetting" pitchFamily="66" charset="-78"/>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Moretsu Uchuu Kaizoku</a:t>
            </a:r>
            <a:endParaRPr lang="es-MX" dirty="0"/>
          </a:p>
        </p:txBody>
      </p:sp>
      <p:pic>
        <p:nvPicPr>
          <p:cNvPr id="241666" name="Picture 2" descr="http://images.mcanime.net/images/anime/12425.jpg">
            <a:hlinkClick r:id="rId2"/>
          </p:cNvPr>
          <p:cNvPicPr>
            <a:picLocks noChangeAspect="1" noChangeArrowheads="1"/>
          </p:cNvPicPr>
          <p:nvPr/>
        </p:nvPicPr>
        <p:blipFill>
          <a:blip r:embed="rId3" cstate="print"/>
          <a:srcRect/>
          <a:stretch>
            <a:fillRect/>
          </a:stretch>
        </p:blipFill>
        <p:spPr bwMode="auto">
          <a:xfrm>
            <a:off x="3131840" y="1556793"/>
            <a:ext cx="3186353" cy="4248471"/>
          </a:xfrm>
          <a:prstGeom prst="rect">
            <a:avLst/>
          </a:prstGeom>
          <a:noFill/>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Highschool DxD</a:t>
            </a:r>
            <a:r>
              <a:rPr lang="es-MX" dirty="0" smtClean="0">
                <a:latin typeface="Arabic Typesetting" pitchFamily="66" charset="-78"/>
                <a:cs typeface="Arabic Typesetting" pitchFamily="66" charset="-78"/>
              </a:rPr>
              <a:t/>
            </a:r>
            <a:br>
              <a:rPr lang="es-MX" dirty="0" smtClean="0">
                <a:latin typeface="Arabic Typesetting" pitchFamily="66" charset="-78"/>
                <a:cs typeface="Arabic Typesetting" pitchFamily="66" charset="-78"/>
              </a:rPr>
            </a:br>
            <a:endParaRPr lang="es-MX" dirty="0"/>
          </a:p>
        </p:txBody>
      </p:sp>
      <p:pic>
        <p:nvPicPr>
          <p:cNvPr id="1026" name="Picture 2" descr="http://images.mcanime.net/images/anime/12423.jpg">
            <a:hlinkClick r:id="rId2"/>
          </p:cNvPr>
          <p:cNvPicPr>
            <a:picLocks noChangeAspect="1" noChangeArrowheads="1"/>
          </p:cNvPicPr>
          <p:nvPr/>
        </p:nvPicPr>
        <p:blipFill>
          <a:blip r:embed="rId3" cstate="print"/>
          <a:srcRect/>
          <a:stretch>
            <a:fillRect/>
          </a:stretch>
        </p:blipFill>
        <p:spPr bwMode="auto">
          <a:xfrm>
            <a:off x="3131840" y="1772816"/>
            <a:ext cx="3145532" cy="4194043"/>
          </a:xfrm>
          <a:prstGeom prst="rect">
            <a:avLst/>
          </a:prstGeom>
          <a:noFill/>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Black Rock Shooter </a:t>
            </a:r>
            <a:endParaRPr lang="es-MX" dirty="0"/>
          </a:p>
        </p:txBody>
      </p:sp>
      <p:pic>
        <p:nvPicPr>
          <p:cNvPr id="1026" name="Picture 2" descr="http://images.mcanime.net/images/anime/12421.jpg">
            <a:hlinkClick r:id="rId2"/>
          </p:cNvPr>
          <p:cNvPicPr>
            <a:picLocks noChangeAspect="1" noChangeArrowheads="1"/>
          </p:cNvPicPr>
          <p:nvPr/>
        </p:nvPicPr>
        <p:blipFill>
          <a:blip r:embed="rId3" cstate="print"/>
          <a:srcRect/>
          <a:stretch>
            <a:fillRect/>
          </a:stretch>
        </p:blipFill>
        <p:spPr bwMode="auto">
          <a:xfrm>
            <a:off x="3131840" y="1628800"/>
            <a:ext cx="3145532" cy="4194043"/>
          </a:xfrm>
          <a:prstGeom prst="rect">
            <a:avLst/>
          </a:prstGeom>
          <a:noFill/>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Tantei Opera Milky Holmes 2</a:t>
            </a:r>
            <a:endParaRPr lang="es-MX" dirty="0"/>
          </a:p>
        </p:txBody>
      </p:sp>
      <p:pic>
        <p:nvPicPr>
          <p:cNvPr id="10242" name="Picture 2" descr="cordelia_glauca hercule_barton sherlock_shellingford tantei_opera_milky_holmes tsukina yuzurizaki_nero">
            <a:hlinkClick r:id="rId2"/>
          </p:cNvPr>
          <p:cNvPicPr>
            <a:picLocks noChangeAspect="1" noChangeArrowheads="1"/>
          </p:cNvPicPr>
          <p:nvPr/>
        </p:nvPicPr>
        <p:blipFill>
          <a:blip r:embed="rId3" cstate="print"/>
          <a:srcRect/>
          <a:stretch>
            <a:fillRect/>
          </a:stretch>
        </p:blipFill>
        <p:spPr bwMode="auto">
          <a:xfrm>
            <a:off x="1907704" y="1628800"/>
            <a:ext cx="5760640" cy="4320480"/>
          </a:xfrm>
          <a:prstGeom prst="rect">
            <a:avLst/>
          </a:prstGeom>
          <a:noFill/>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Brave 10</a:t>
            </a:r>
            <a:endParaRPr lang="es-MX" dirty="0"/>
          </a:p>
        </p:txBody>
      </p:sp>
      <p:pic>
        <p:nvPicPr>
          <p:cNvPr id="1026" name="Picture 2" descr="http://images.mcanime.net/images/anime/12435.jpg">
            <a:hlinkClick r:id="rId2"/>
          </p:cNvPr>
          <p:cNvPicPr>
            <a:picLocks noChangeAspect="1" noChangeArrowheads="1"/>
          </p:cNvPicPr>
          <p:nvPr/>
        </p:nvPicPr>
        <p:blipFill>
          <a:blip r:embed="rId3" cstate="print"/>
          <a:srcRect/>
          <a:stretch>
            <a:fillRect/>
          </a:stretch>
        </p:blipFill>
        <p:spPr bwMode="auto">
          <a:xfrm>
            <a:off x="3131840" y="1700808"/>
            <a:ext cx="3073524" cy="4098032"/>
          </a:xfrm>
          <a:prstGeom prst="rect">
            <a:avLst/>
          </a:prstGeom>
          <a:noFill/>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Senhime Zesshou Symphogear</a:t>
            </a:r>
            <a:endParaRPr lang="es-MX" dirty="0"/>
          </a:p>
        </p:txBody>
      </p:sp>
      <p:pic>
        <p:nvPicPr>
          <p:cNvPr id="238594" name="Picture 2" descr="http://images.mcanime.net/images/anime/12426.jpg">
            <a:hlinkClick r:id="rId2"/>
          </p:cNvPr>
          <p:cNvPicPr>
            <a:picLocks noChangeAspect="1" noChangeArrowheads="1"/>
          </p:cNvPicPr>
          <p:nvPr/>
        </p:nvPicPr>
        <p:blipFill>
          <a:blip r:embed="rId3" cstate="print"/>
          <a:srcRect/>
          <a:stretch>
            <a:fillRect/>
          </a:stretch>
        </p:blipFill>
        <p:spPr bwMode="auto">
          <a:xfrm>
            <a:off x="3059832" y="1628800"/>
            <a:ext cx="3132348" cy="4176464"/>
          </a:xfrm>
          <a:prstGeom prst="rect">
            <a:avLst/>
          </a:prstGeom>
          <a:noFill/>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Rinne no Lagrange</a:t>
            </a:r>
            <a:endParaRPr lang="es-MX" dirty="0"/>
          </a:p>
        </p:txBody>
      </p:sp>
      <p:pic>
        <p:nvPicPr>
          <p:cNvPr id="233474" name="Picture 2" descr="http://images.mcanime.net/images/anime/12424.jpg"/>
          <p:cNvPicPr>
            <a:picLocks noChangeAspect="1" noChangeArrowheads="1"/>
          </p:cNvPicPr>
          <p:nvPr/>
        </p:nvPicPr>
        <p:blipFill>
          <a:blip r:embed="rId2" cstate="print"/>
          <a:srcRect/>
          <a:stretch>
            <a:fillRect/>
          </a:stretch>
        </p:blipFill>
        <p:spPr bwMode="auto">
          <a:xfrm>
            <a:off x="3203848" y="1916832"/>
            <a:ext cx="3145532" cy="4194043"/>
          </a:xfrm>
          <a:prstGeom prst="rect">
            <a:avLst/>
          </a:prstGeom>
          <a:noFill/>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Aquarion Evol</a:t>
            </a:r>
            <a:endParaRPr lang="es-MX" dirty="0"/>
          </a:p>
        </p:txBody>
      </p:sp>
      <p:pic>
        <p:nvPicPr>
          <p:cNvPr id="242690" name="Picture 2" descr="http://images.mcanime.net/images/anime/12398.jpg"/>
          <p:cNvPicPr>
            <a:picLocks noChangeAspect="1" noChangeArrowheads="1"/>
          </p:cNvPicPr>
          <p:nvPr/>
        </p:nvPicPr>
        <p:blipFill>
          <a:blip r:embed="rId2" cstate="print"/>
          <a:srcRect/>
          <a:stretch>
            <a:fillRect/>
          </a:stretch>
        </p:blipFill>
        <p:spPr bwMode="auto">
          <a:xfrm>
            <a:off x="3167844" y="1700808"/>
            <a:ext cx="2970330" cy="3960440"/>
          </a:xfrm>
          <a:prstGeom prst="rect">
            <a:avLst/>
          </a:prstGeom>
          <a:noFill/>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Recorder to Randoseru</a:t>
            </a:r>
            <a:endParaRPr lang="es-MX" dirty="0"/>
          </a:p>
        </p:txBody>
      </p:sp>
      <p:pic>
        <p:nvPicPr>
          <p:cNvPr id="235522" name="Picture 2" descr="http://images.mcanime.net/images/anime/12444.jpg"/>
          <p:cNvPicPr>
            <a:picLocks noChangeAspect="1" noChangeArrowheads="1"/>
          </p:cNvPicPr>
          <p:nvPr/>
        </p:nvPicPr>
        <p:blipFill>
          <a:blip r:embed="rId2" cstate="print"/>
          <a:srcRect/>
          <a:stretch>
            <a:fillRect/>
          </a:stretch>
        </p:blipFill>
        <p:spPr bwMode="auto">
          <a:xfrm>
            <a:off x="3235034" y="1772816"/>
            <a:ext cx="2970330" cy="3960440"/>
          </a:xfrm>
          <a:prstGeom prst="rect">
            <a:avLst/>
          </a:prstGeom>
          <a:noFill/>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Danshi Koukousei no Nichijou</a:t>
            </a:r>
            <a:endParaRPr lang="es-MX" dirty="0"/>
          </a:p>
        </p:txBody>
      </p:sp>
      <p:pic>
        <p:nvPicPr>
          <p:cNvPr id="245762" name="Picture 2" descr="http://images.mcanime.net/images/anime/12438.jpg">
            <a:hlinkClick r:id="rId2"/>
          </p:cNvPr>
          <p:cNvPicPr>
            <a:picLocks noChangeAspect="1" noChangeArrowheads="1"/>
          </p:cNvPicPr>
          <p:nvPr/>
        </p:nvPicPr>
        <p:blipFill>
          <a:blip r:embed="rId3" cstate="print"/>
          <a:srcRect/>
          <a:stretch>
            <a:fillRect/>
          </a:stretch>
        </p:blipFill>
        <p:spPr bwMode="auto">
          <a:xfrm>
            <a:off x="3203848" y="1844824"/>
            <a:ext cx="3019518" cy="402602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bg2">
                <a:lumMod val="90000"/>
              </a:schemeClr>
            </a:gs>
            <a:gs pos="7001">
              <a:srgbClr val="E6E6E6"/>
            </a:gs>
            <a:gs pos="32001">
              <a:srgbClr val="7D8496"/>
            </a:gs>
            <a:gs pos="47000">
              <a:srgbClr val="E6E6E6"/>
            </a:gs>
            <a:gs pos="85001">
              <a:srgbClr val="7D8496"/>
            </a:gs>
            <a:gs pos="100000">
              <a:srgbClr val="E6E6E6"/>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chemeClr val="tx2">
                    <a:lumMod val="40000"/>
                    <a:lumOff val="60000"/>
                  </a:schemeClr>
                </a:solidFill>
                <a:effectLst>
                  <a:outerShdw blurRad="38100" dist="38100" dir="2700000" algn="tl">
                    <a:srgbClr val="000000">
                      <a:alpha val="43137"/>
                    </a:srgbClr>
                  </a:outerShdw>
                </a:effectLst>
                <a:latin typeface="Britannic Bold" pitchFamily="34" charset="0"/>
              </a:rPr>
              <a:t>Yosuga no sora</a:t>
            </a:r>
            <a:endParaRPr lang="es-MX" dirty="0">
              <a:solidFill>
                <a:schemeClr val="tx2">
                  <a:lumMod val="40000"/>
                  <a:lumOff val="60000"/>
                </a:schemeClr>
              </a:solidFill>
              <a:effectLst>
                <a:outerShdw blurRad="38100" dist="38100" dir="2700000" algn="tl">
                  <a:srgbClr val="000000">
                    <a:alpha val="43137"/>
                  </a:srgbClr>
                </a:outerShdw>
              </a:effectLst>
              <a:latin typeface="Britannic Bold" pitchFamily="34" charset="0"/>
            </a:endParaRPr>
          </a:p>
        </p:txBody>
      </p:sp>
      <p:pic>
        <p:nvPicPr>
          <p:cNvPr id="5" name="4 Marcador de contenido" descr="11404.jpg">
            <a:hlinkClick r:id="rId2"/>
          </p:cNvPr>
          <p:cNvPicPr>
            <a:picLocks noGrp="1" noChangeAspect="1"/>
          </p:cNvPicPr>
          <p:nvPr>
            <p:ph sz="half" idx="1"/>
          </p:nvPr>
        </p:nvPicPr>
        <p:blipFill>
          <a:blip r:embed="rId3" cstate="print"/>
          <a:stretch>
            <a:fillRect/>
          </a:stretch>
        </p:blipFill>
        <p:spPr>
          <a:xfrm>
            <a:off x="788987" y="1844824"/>
            <a:ext cx="2942518" cy="3923357"/>
          </a:xfrm>
          <a:prstGeom prst="rect">
            <a:avLst/>
          </a:prstGeom>
          <a:solidFill>
            <a:srgbClr val="FFFFFF">
              <a:shade val="85000"/>
            </a:srgbClr>
          </a:solidFill>
          <a:ln w="190500" cap="sq">
            <a:solidFill>
              <a:schemeClr val="bg2"/>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3 Marcador de contenido"/>
          <p:cNvSpPr>
            <a:spLocks noGrp="1"/>
          </p:cNvSpPr>
          <p:nvPr>
            <p:ph sz="half" idx="2"/>
          </p:nvPr>
        </p:nvSpPr>
        <p:spPr>
          <a:xfrm>
            <a:off x="4178808" y="1600200"/>
            <a:ext cx="3705560" cy="4525963"/>
          </a:xfrm>
        </p:spPr>
        <p:txBody>
          <a:bodyPr>
            <a:normAutofit/>
          </a:bodyPr>
          <a:lstStyle/>
          <a:p>
            <a:r>
              <a:rPr lang="es-MX" sz="1100" dirty="0" smtClean="0">
                <a:solidFill>
                  <a:schemeClr val="tx2">
                    <a:lumMod val="60000"/>
                    <a:lumOff val="40000"/>
                  </a:schemeClr>
                </a:solidFill>
                <a:effectLst>
                  <a:outerShdw blurRad="38100" dist="38100" dir="2700000" algn="tl">
                    <a:srgbClr val="000000">
                      <a:alpha val="43137"/>
                    </a:srgbClr>
                  </a:outerShdw>
                </a:effectLst>
                <a:latin typeface="AR CENA" pitchFamily="2" charset="0"/>
                <a:cs typeface="AngsanaUPC" pitchFamily="18" charset="-34"/>
              </a:rPr>
              <a:t>LA HISTORIA COMIENZA EN LA DISTANTE VILLA MONTAÑOSA DE OKUKOZOME-CHOU. HARUKA KAZUGANO Y SU HERMANA GEMELA SORA, TIENEN PRECIADOS RECUERDOS DE SU INFANCIA DE CUANDO IBAN A LA VILLA A VISITAR A SU ABUELO DURANTE SUS VACACIONES DE VERANO. SIN EMBARGO, DESPUÉS DE PERDER A SUS PADRES EN UN ACCIDENTE, AMBAS DEBEN MUDARSE AL HOGAR DE SU ABUELO. </a:t>
            </a:r>
            <a:br>
              <a:rPr lang="es-MX" sz="1100" dirty="0" smtClean="0">
                <a:solidFill>
                  <a:schemeClr val="tx2">
                    <a:lumMod val="60000"/>
                    <a:lumOff val="40000"/>
                  </a:schemeClr>
                </a:solidFill>
                <a:effectLst>
                  <a:outerShdw blurRad="38100" dist="38100" dir="2700000" algn="tl">
                    <a:srgbClr val="000000">
                      <a:alpha val="43137"/>
                    </a:srgbClr>
                  </a:outerShdw>
                </a:effectLst>
                <a:latin typeface="AR CENA" pitchFamily="2" charset="0"/>
                <a:cs typeface="AngsanaUPC" pitchFamily="18" charset="-34"/>
              </a:rPr>
            </a:br>
            <a:r>
              <a:rPr lang="es-MX" sz="1100" dirty="0" smtClean="0">
                <a:solidFill>
                  <a:schemeClr val="tx2">
                    <a:lumMod val="60000"/>
                    <a:lumOff val="40000"/>
                  </a:schemeClr>
                </a:solidFill>
                <a:effectLst>
                  <a:outerShdw blurRad="38100" dist="38100" dir="2700000" algn="tl">
                    <a:srgbClr val="000000">
                      <a:alpha val="43137"/>
                    </a:srgbClr>
                  </a:outerShdw>
                </a:effectLst>
                <a:latin typeface="AR CENA" pitchFamily="2" charset="0"/>
                <a:cs typeface="AngsanaUPC" pitchFamily="18" charset="-34"/>
              </a:rPr>
              <a:t/>
            </a:r>
            <a:br>
              <a:rPr lang="es-MX" sz="1100" dirty="0" smtClean="0">
                <a:solidFill>
                  <a:schemeClr val="tx2">
                    <a:lumMod val="60000"/>
                    <a:lumOff val="40000"/>
                  </a:schemeClr>
                </a:solidFill>
                <a:effectLst>
                  <a:outerShdw blurRad="38100" dist="38100" dir="2700000" algn="tl">
                    <a:srgbClr val="000000">
                      <a:alpha val="43137"/>
                    </a:srgbClr>
                  </a:outerShdw>
                </a:effectLst>
                <a:latin typeface="AR CENA" pitchFamily="2" charset="0"/>
                <a:cs typeface="AngsanaUPC" pitchFamily="18" charset="-34"/>
              </a:rPr>
            </a:br>
            <a:r>
              <a:rPr lang="es-MX" sz="1100" dirty="0" smtClean="0">
                <a:solidFill>
                  <a:schemeClr val="tx2">
                    <a:lumMod val="60000"/>
                    <a:lumOff val="40000"/>
                  </a:schemeClr>
                </a:solidFill>
                <a:effectLst>
                  <a:outerShdw blurRad="38100" dist="38100" dir="2700000" algn="tl">
                    <a:srgbClr val="000000">
                      <a:alpha val="43137"/>
                    </a:srgbClr>
                  </a:outerShdw>
                </a:effectLst>
                <a:latin typeface="AR CENA" pitchFamily="2" charset="0"/>
                <a:cs typeface="AngsanaUPC" pitchFamily="18" charset="-34"/>
              </a:rPr>
              <a:t>ALLÍ, LAS GEMELAS SE REENCUENTRAN CON SU VIEJA AMIGA DE LA INFANCIA NAO YORIHIME, SU NUEVO COMPAÑERO DE CLASES RYOUHEI NAKAZATO, LA SACERDOTISA DEL TEMPLO AKIRA AMATSUME, Y LA AMIGA DE AKIRA, KAZUHA MIGAWA. TODOS PARECEN SER GENTE PACIFICA Y CONOCIDA. AUNQUE, DEBAJO DE LA SUPERFICIE SE ESCONDE UNA PROMESA SECRETA QUE LAS GEMELAS SE HICIERON UNA A LA OTRA MUCHO TIEMPO ATRÁS, LA UBICACIÓN DE UN IMPORTANTE OBJETO PERDIDO, Y LA VERDADERA RAZÓN POR LA CUAL ELLAS DECIDIERON VOLVER A ESE LUGAR</a:t>
            </a:r>
            <a:endParaRPr lang="es-MX" sz="1100" dirty="0">
              <a:solidFill>
                <a:schemeClr val="tx2">
                  <a:lumMod val="60000"/>
                  <a:lumOff val="40000"/>
                </a:schemeClr>
              </a:solidFill>
              <a:effectLst>
                <a:outerShdw blurRad="38100" dist="38100" dir="2700000" algn="tl">
                  <a:srgbClr val="000000">
                    <a:alpha val="43137"/>
                  </a:srgbClr>
                </a:outerShdw>
              </a:effectLst>
              <a:latin typeface="AR CENA" pitchFamily="2" charset="0"/>
              <a:cs typeface="AngsanaUPC" pitchFamily="18" charset="-34"/>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sz="half" idx="1"/>
          </p:nvPr>
        </p:nvSpPr>
        <p:spPr/>
        <p:txBody>
          <a:bodyPr>
            <a:normAutofit/>
          </a:bodyPr>
          <a:lstStyle/>
          <a:p>
            <a:r>
              <a:rPr lang="es-ES" dirty="0" smtClean="0">
                <a:latin typeface="Arabic Typesetting" pitchFamily="66" charset="-78"/>
                <a:cs typeface="Arabic Typesetting" pitchFamily="66" charset="-78"/>
              </a:rPr>
              <a:t>Kore wa Zombie Desu ka? Of the Dead </a:t>
            </a:r>
          </a:p>
          <a:p>
            <a:r>
              <a:rPr lang="es-ES" dirty="0" smtClean="0">
                <a:latin typeface="Arabic Typesetting" pitchFamily="66" charset="-78"/>
                <a:cs typeface="Arabic Typesetting" pitchFamily="66" charset="-78"/>
              </a:rPr>
              <a:t>Upotte!</a:t>
            </a:r>
            <a:r>
              <a:rPr lang="es-MX" dirty="0" smtClean="0">
                <a:latin typeface="Arabic Typesetting" pitchFamily="66" charset="-78"/>
                <a:cs typeface="Arabic Typesetting" pitchFamily="66" charset="-78"/>
              </a:rPr>
              <a:t>!</a:t>
            </a:r>
          </a:p>
          <a:p>
            <a:r>
              <a:rPr lang="es-ES" dirty="0" smtClean="0">
                <a:latin typeface="Arabic Typesetting" pitchFamily="66" charset="-78"/>
                <a:cs typeface="Arabic Typesetting" pitchFamily="66" charset="-78"/>
              </a:rPr>
              <a:t>Sankarea</a:t>
            </a:r>
          </a:p>
          <a:p>
            <a:r>
              <a:rPr lang="es-ES" dirty="0" smtClean="0">
                <a:latin typeface="Arabic Typesetting" pitchFamily="66" charset="-78"/>
                <a:cs typeface="Arabic Typesetting" pitchFamily="66" charset="-78"/>
              </a:rPr>
              <a:t>Natsuiro Kiseki</a:t>
            </a:r>
          </a:p>
          <a:p>
            <a:r>
              <a:rPr lang="es-ES" dirty="0" smtClean="0">
                <a:latin typeface="Arabic Typesetting" pitchFamily="66" charset="-78"/>
                <a:cs typeface="Arabic Typesetting" pitchFamily="66" charset="-78"/>
              </a:rPr>
              <a:t>Acchi Kocchi</a:t>
            </a:r>
          </a:p>
          <a:p>
            <a:r>
              <a:rPr lang="es-ES" dirty="0" smtClean="0">
                <a:latin typeface="Arabic Typesetting" pitchFamily="66" charset="-78"/>
                <a:cs typeface="Arabic Typesetting" pitchFamily="66" charset="-78"/>
              </a:rPr>
              <a:t>Nazo no Kanojo</a:t>
            </a:r>
          </a:p>
          <a:p>
            <a:r>
              <a:rPr lang="es-ES" dirty="0" smtClean="0">
                <a:latin typeface="Arabic Typesetting" pitchFamily="66" charset="-78"/>
                <a:cs typeface="Arabic Typesetting" pitchFamily="66" charset="-78"/>
              </a:rPr>
              <a:t>Hiiro no Kakera</a:t>
            </a:r>
          </a:p>
          <a:p>
            <a:pPr>
              <a:buNone/>
            </a:pPr>
            <a:endParaRPr lang="es-ES" dirty="0" smtClean="0">
              <a:latin typeface="Arabic Typesetting" pitchFamily="66" charset="-78"/>
              <a:cs typeface="Arabic Typesetting" pitchFamily="66" charset="-78"/>
            </a:endParaRPr>
          </a:p>
          <a:p>
            <a:endParaRPr lang="es-MX" dirty="0" smtClean="0">
              <a:latin typeface="Arabic Typesetting" pitchFamily="66" charset="-78"/>
              <a:cs typeface="Arabic Typesetting" pitchFamily="66" charset="-78"/>
            </a:endParaRPr>
          </a:p>
          <a:p>
            <a:endParaRPr lang="es-ES" dirty="0" smtClean="0">
              <a:latin typeface="Arabic Typesetting" pitchFamily="66" charset="-78"/>
              <a:cs typeface="Arabic Typesetting" pitchFamily="66" charset="-78"/>
            </a:endParaRPr>
          </a:p>
        </p:txBody>
      </p:sp>
      <p:sp>
        <p:nvSpPr>
          <p:cNvPr id="7" name="6 Marcador de contenido"/>
          <p:cNvSpPr>
            <a:spLocks noGrp="1"/>
          </p:cNvSpPr>
          <p:nvPr>
            <p:ph sz="half" idx="2"/>
          </p:nvPr>
        </p:nvSpPr>
        <p:spPr/>
        <p:txBody>
          <a:bodyPr/>
          <a:lstStyle/>
          <a:p>
            <a:r>
              <a:rPr lang="es-ES" dirty="0" smtClean="0">
                <a:latin typeface="Arabic Typesetting" pitchFamily="66" charset="-78"/>
                <a:cs typeface="Arabic Typesetting" pitchFamily="66" charset="-78"/>
              </a:rPr>
              <a:t>Saki: Achiga-hen – Episode of Side – A</a:t>
            </a:r>
          </a:p>
          <a:p>
            <a:r>
              <a:rPr lang="es-ES" dirty="0" smtClean="0">
                <a:latin typeface="Arabic Typesetting" pitchFamily="66" charset="-78"/>
                <a:cs typeface="Arabic Typesetting" pitchFamily="66" charset="-78"/>
              </a:rPr>
              <a:t>Tasogare Otome x Amnesia</a:t>
            </a:r>
          </a:p>
          <a:p>
            <a:r>
              <a:rPr lang="es-ES" dirty="0" smtClean="0">
                <a:latin typeface="Arabic Typesetting" pitchFamily="66" charset="-78"/>
                <a:cs typeface="Arabic Typesetting" pitchFamily="66" charset="-78"/>
              </a:rPr>
              <a:t>Haiyoru! Nyaruko - san</a:t>
            </a:r>
          </a:p>
          <a:p>
            <a:endParaRPr lang="es-MX" dirty="0">
              <a:latin typeface="Arabic Typesetting" pitchFamily="66" charset="-78"/>
              <a:cs typeface="Arabic Typesetting" pitchFamily="66" charset="-78"/>
            </a:endParaRPr>
          </a:p>
        </p:txBody>
      </p:sp>
      <p:sp>
        <p:nvSpPr>
          <p:cNvPr id="2" name="1 Título"/>
          <p:cNvSpPr>
            <a:spLocks noGrp="1"/>
          </p:cNvSpPr>
          <p:nvPr>
            <p:ph type="title"/>
          </p:nvPr>
        </p:nvSpPr>
        <p:spPr/>
        <p:txBody>
          <a:bodyPr/>
          <a:lstStyle/>
          <a:p>
            <a:r>
              <a:rPr lang="es-ES" sz="6000" dirty="0" smtClean="0">
                <a:latin typeface="A Charming Font Expanded" pitchFamily="2" charset="0"/>
              </a:rPr>
              <a:t>Animes</a:t>
            </a:r>
            <a:r>
              <a:rPr lang="es-ES" sz="5400" dirty="0" smtClean="0">
                <a:latin typeface="A Charming Font Expanded" pitchFamily="2" charset="0"/>
              </a:rPr>
              <a:t> Abril 2012</a:t>
            </a:r>
            <a:endParaRPr lang="es-MX" sz="5400" dirty="0">
              <a:latin typeface="A Charming Font Expanded" pitchFamily="2"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ctr"/>
            <a:r>
              <a:rPr lang="es-ES" dirty="0" smtClean="0"/>
              <a:t>Kore wa Zombie Desu ka? Of the Dead</a:t>
            </a:r>
            <a:endParaRPr lang="es-MX" dirty="0"/>
          </a:p>
        </p:txBody>
      </p:sp>
      <p:pic>
        <p:nvPicPr>
          <p:cNvPr id="2050" name="Picture 2" descr="http://images.mcanime.net/images/anime/12496.jpg">
            <a:hlinkClick r:id="rId2"/>
          </p:cNvPr>
          <p:cNvPicPr>
            <a:picLocks noChangeAspect="1" noChangeArrowheads="1"/>
          </p:cNvPicPr>
          <p:nvPr/>
        </p:nvPicPr>
        <p:blipFill>
          <a:blip r:embed="rId3" cstate="print"/>
          <a:srcRect/>
          <a:stretch>
            <a:fillRect/>
          </a:stretch>
        </p:blipFill>
        <p:spPr bwMode="auto">
          <a:xfrm>
            <a:off x="3275856" y="1988840"/>
            <a:ext cx="3073524" cy="4098032"/>
          </a:xfrm>
          <a:prstGeom prst="rect">
            <a:avLst/>
          </a:prstGeom>
          <a:noFill/>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Sankarea</a:t>
            </a:r>
            <a:endParaRPr lang="es-MX" dirty="0"/>
          </a:p>
        </p:txBody>
      </p:sp>
      <p:pic>
        <p:nvPicPr>
          <p:cNvPr id="249858" name="Picture 2" descr="http://images.mcanime.net/images/anime/12436.jpg">
            <a:hlinkClick r:id="rId2"/>
          </p:cNvPr>
          <p:cNvPicPr>
            <a:picLocks noChangeAspect="1" noChangeArrowheads="1"/>
          </p:cNvPicPr>
          <p:nvPr/>
        </p:nvPicPr>
        <p:blipFill>
          <a:blip r:embed="rId3" cstate="print"/>
          <a:srcRect/>
          <a:stretch>
            <a:fillRect/>
          </a:stretch>
        </p:blipFill>
        <p:spPr bwMode="auto">
          <a:xfrm>
            <a:off x="3203848" y="1556792"/>
            <a:ext cx="3132349" cy="4176465"/>
          </a:xfrm>
          <a:prstGeom prst="rect">
            <a:avLst/>
          </a:prstGeom>
          <a:noFill/>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Hyouka</a:t>
            </a:r>
            <a:endParaRPr lang="es-MX" dirty="0"/>
          </a:p>
        </p:txBody>
      </p:sp>
      <p:pic>
        <p:nvPicPr>
          <p:cNvPr id="1026" name="Picture 2" descr="http://images.mcanime.net/images/anime/12721.jpg">
            <a:hlinkClick r:id="rId2"/>
          </p:cNvPr>
          <p:cNvPicPr>
            <a:picLocks noChangeAspect="1" noChangeArrowheads="1"/>
          </p:cNvPicPr>
          <p:nvPr/>
        </p:nvPicPr>
        <p:blipFill>
          <a:blip r:embed="rId3" cstate="print"/>
          <a:srcRect/>
          <a:stretch>
            <a:fillRect/>
          </a:stretch>
        </p:blipFill>
        <p:spPr bwMode="auto">
          <a:xfrm>
            <a:off x="3131840" y="1484784"/>
            <a:ext cx="3294366" cy="4392488"/>
          </a:xfrm>
          <a:prstGeom prst="rect">
            <a:avLst/>
          </a:prstGeom>
          <a:noFill/>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Accel </a:t>
            </a:r>
            <a:r>
              <a:rPr lang="es-ES" dirty="0" err="1" smtClean="0"/>
              <a:t>World</a:t>
            </a:r>
            <a:endParaRPr lang="es-MX" dirty="0"/>
          </a:p>
        </p:txBody>
      </p:sp>
      <p:pic>
        <p:nvPicPr>
          <p:cNvPr id="1026" name="Picture 2" descr="http://images.mcanime.net/images/anime/12717.jpg">
            <a:hlinkClick r:id="rId2"/>
          </p:cNvPr>
          <p:cNvPicPr>
            <a:picLocks noChangeAspect="1" noChangeArrowheads="1"/>
          </p:cNvPicPr>
          <p:nvPr/>
        </p:nvPicPr>
        <p:blipFill>
          <a:blip r:embed="rId3" cstate="print"/>
          <a:srcRect/>
          <a:stretch>
            <a:fillRect/>
          </a:stretch>
        </p:blipFill>
        <p:spPr bwMode="auto">
          <a:xfrm>
            <a:off x="3275856" y="1628800"/>
            <a:ext cx="3073524" cy="4098032"/>
          </a:xfrm>
          <a:prstGeom prst="rect">
            <a:avLst/>
          </a:prstGeom>
          <a:noFill/>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Natsuiro Kiseki</a:t>
            </a:r>
            <a:endParaRPr lang="es-MX" dirty="0"/>
          </a:p>
        </p:txBody>
      </p:sp>
      <p:pic>
        <p:nvPicPr>
          <p:cNvPr id="250882" name="Picture 2" descr="http://images.mcanime.net/images/anime/12719.jpg">
            <a:hlinkClick r:id="rId2"/>
          </p:cNvPr>
          <p:cNvPicPr>
            <a:picLocks noChangeAspect="1" noChangeArrowheads="1"/>
          </p:cNvPicPr>
          <p:nvPr/>
        </p:nvPicPr>
        <p:blipFill>
          <a:blip r:embed="rId3" cstate="print"/>
          <a:srcRect/>
          <a:stretch>
            <a:fillRect/>
          </a:stretch>
        </p:blipFill>
        <p:spPr bwMode="auto">
          <a:xfrm>
            <a:off x="3275856" y="1556792"/>
            <a:ext cx="3132349" cy="4176465"/>
          </a:xfrm>
          <a:prstGeom prst="rect">
            <a:avLst/>
          </a:prstGeom>
          <a:noFill/>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Haiyoru! Nyaruko-san</a:t>
            </a:r>
            <a:endParaRPr lang="es-MX" dirty="0"/>
          </a:p>
        </p:txBody>
      </p:sp>
      <p:pic>
        <p:nvPicPr>
          <p:cNvPr id="256002" name="Picture 2" descr="http://images.mcanime.net/images/anime/12718.jpg">
            <a:hlinkClick r:id="rId2"/>
          </p:cNvPr>
          <p:cNvPicPr>
            <a:picLocks noChangeAspect="1" noChangeArrowheads="1"/>
          </p:cNvPicPr>
          <p:nvPr/>
        </p:nvPicPr>
        <p:blipFill>
          <a:blip r:embed="rId3" cstate="print"/>
          <a:srcRect/>
          <a:stretch>
            <a:fillRect/>
          </a:stretch>
        </p:blipFill>
        <p:spPr bwMode="auto">
          <a:xfrm>
            <a:off x="3059832" y="1700807"/>
            <a:ext cx="3145532" cy="4194043"/>
          </a:xfrm>
          <a:prstGeom prst="rect">
            <a:avLst/>
          </a:prstGeom>
          <a:noFill/>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Hiiro no Kakera</a:t>
            </a:r>
            <a:endParaRPr lang="es-MX" dirty="0"/>
          </a:p>
        </p:txBody>
      </p:sp>
      <p:pic>
        <p:nvPicPr>
          <p:cNvPr id="252930" name="Picture 2" descr="http://images.mcanime.net/images/anime/12705.jpg">
            <a:hlinkClick r:id="rId2"/>
          </p:cNvPr>
          <p:cNvPicPr>
            <a:picLocks noChangeAspect="1" noChangeArrowheads="1"/>
          </p:cNvPicPr>
          <p:nvPr/>
        </p:nvPicPr>
        <p:blipFill>
          <a:blip r:embed="rId3" cstate="print"/>
          <a:srcRect/>
          <a:stretch>
            <a:fillRect/>
          </a:stretch>
        </p:blipFill>
        <p:spPr bwMode="auto">
          <a:xfrm>
            <a:off x="3131840" y="1700808"/>
            <a:ext cx="3024336" cy="4032448"/>
          </a:xfrm>
          <a:prstGeom prst="rect">
            <a:avLst/>
          </a:prstGeom>
          <a:noFill/>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Saki: Achiga-hen – Episode of Side – A</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53954" name="Picture 2" descr="http://images.mcanime.net/images/anime/12715.jpg"/>
          <p:cNvPicPr>
            <a:picLocks noChangeAspect="1" noChangeArrowheads="1"/>
          </p:cNvPicPr>
          <p:nvPr/>
        </p:nvPicPr>
        <p:blipFill>
          <a:blip r:embed="rId2" cstate="print"/>
          <a:srcRect/>
          <a:stretch>
            <a:fillRect/>
          </a:stretch>
        </p:blipFill>
        <p:spPr bwMode="auto">
          <a:xfrm>
            <a:off x="3275856" y="1988840"/>
            <a:ext cx="3001516" cy="4002021"/>
          </a:xfrm>
          <a:prstGeom prst="rect">
            <a:avLst/>
          </a:prstGeom>
          <a:noFill/>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Tasogare Otome x Amnesia</a:t>
            </a:r>
            <a:endParaRPr lang="es-MX" dirty="0"/>
          </a:p>
        </p:txBody>
      </p:sp>
      <p:pic>
        <p:nvPicPr>
          <p:cNvPr id="254978" name="Picture 2" descr="http://images.mcanime.net/images/anime/12492.jpg">
            <a:hlinkClick r:id="rId2"/>
          </p:cNvPr>
          <p:cNvPicPr>
            <a:picLocks noChangeAspect="1" noChangeArrowheads="1"/>
          </p:cNvPicPr>
          <p:nvPr/>
        </p:nvPicPr>
        <p:blipFill>
          <a:blip r:embed="rId3" cstate="print"/>
          <a:srcRect/>
          <a:stretch>
            <a:fillRect/>
          </a:stretch>
        </p:blipFill>
        <p:spPr bwMode="auto">
          <a:xfrm>
            <a:off x="3131840" y="1628800"/>
            <a:ext cx="3096344" cy="4128459"/>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002060"/>
            </a:gs>
            <a:gs pos="39999">
              <a:srgbClr val="0A128C"/>
            </a:gs>
            <a:gs pos="70000">
              <a:srgbClr val="181CC7"/>
            </a:gs>
            <a:gs pos="88000">
              <a:srgbClr val="7005D4"/>
            </a:gs>
            <a:gs pos="100000">
              <a:srgbClr val="8C3D91"/>
            </a:gs>
          </a:gsLst>
          <a:lin ang="8100000" scaled="1"/>
          <a:tileRect/>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67544" y="188640"/>
            <a:ext cx="3466728" cy="1130384"/>
          </a:xfrm>
        </p:spPr>
        <p:txBody>
          <a:bodyPr>
            <a:normAutofit/>
          </a:bodyPr>
          <a:lstStyle/>
          <a:p>
            <a:r>
              <a:rPr lang="es-MX" dirty="0" err="1" smtClean="0">
                <a:solidFill>
                  <a:srgbClr val="7030A0"/>
                </a:solidFill>
                <a:effectLst>
                  <a:outerShdw blurRad="38100" dist="38100" dir="2700000" algn="tl">
                    <a:srgbClr val="000000">
                      <a:alpha val="43137"/>
                    </a:srgbClr>
                  </a:outerShdw>
                </a:effectLst>
                <a:latin typeface="Bauhaus 93" pitchFamily="82" charset="0"/>
              </a:rPr>
              <a:t>TegaMI</a:t>
            </a:r>
            <a:r>
              <a:rPr lang="es-MX" dirty="0" smtClean="0">
                <a:solidFill>
                  <a:srgbClr val="7030A0"/>
                </a:solidFill>
                <a:effectLst>
                  <a:outerShdw blurRad="38100" dist="38100" dir="2700000" algn="tl">
                    <a:srgbClr val="000000">
                      <a:alpha val="43137"/>
                    </a:srgbClr>
                  </a:outerShdw>
                </a:effectLst>
                <a:latin typeface="Bauhaus 93" pitchFamily="82" charset="0"/>
              </a:rPr>
              <a:t> BACHI</a:t>
            </a:r>
            <a:endParaRPr lang="es-MX" dirty="0">
              <a:solidFill>
                <a:srgbClr val="7030A0"/>
              </a:solidFill>
              <a:effectLst>
                <a:outerShdw blurRad="38100" dist="38100" dir="2700000" algn="tl">
                  <a:srgbClr val="000000">
                    <a:alpha val="43137"/>
                  </a:srgbClr>
                </a:outerShdw>
              </a:effectLst>
              <a:latin typeface="Bauhaus 93" pitchFamily="82" charset="0"/>
            </a:endParaRPr>
          </a:p>
        </p:txBody>
      </p:sp>
      <p:pic>
        <p:nvPicPr>
          <p:cNvPr id="5" name="4 Marcador de contenido" descr="10669.jpg">
            <a:hlinkClick r:id="rId2"/>
          </p:cNvPr>
          <p:cNvPicPr>
            <a:picLocks noGrp="1" noChangeAspect="1"/>
          </p:cNvPicPr>
          <p:nvPr>
            <p:ph sz="half" idx="1"/>
          </p:nvPr>
        </p:nvPicPr>
        <p:blipFill>
          <a:blip r:embed="rId3" cstate="print"/>
          <a:stretch>
            <a:fillRect/>
          </a:stretch>
        </p:blipFill>
        <p:spPr>
          <a:xfrm>
            <a:off x="520501" y="1684271"/>
            <a:ext cx="3331419" cy="4441892"/>
          </a:xfrm>
          <a:prstGeom prst="rect">
            <a:avLst/>
          </a:prstGeom>
          <a:ln w="127000" cap="sq">
            <a:solidFill>
              <a:srgbClr val="002060"/>
            </a:solidFill>
            <a:miter lim="800000"/>
          </a:ln>
          <a:effectLst>
            <a:glow rad="101600">
              <a:srgbClr val="7030A0">
                <a:alpha val="60000"/>
              </a:srgbClr>
            </a:glow>
            <a:outerShdw blurRad="57150" dist="50800" dir="2700000" algn="tl" rotWithShape="0">
              <a:srgbClr val="000000">
                <a:alpha val="40000"/>
              </a:srgbClr>
            </a:outerShdw>
          </a:effectLst>
        </p:spPr>
      </p:pic>
      <p:sp>
        <p:nvSpPr>
          <p:cNvPr id="4" name="3 Marcador de contenido"/>
          <p:cNvSpPr>
            <a:spLocks noGrp="1"/>
          </p:cNvSpPr>
          <p:nvPr>
            <p:ph sz="half" idx="2"/>
          </p:nvPr>
        </p:nvSpPr>
        <p:spPr>
          <a:xfrm>
            <a:off x="4499992" y="1628800"/>
            <a:ext cx="3520440" cy="4525963"/>
          </a:xfrm>
        </p:spPr>
        <p:txBody>
          <a:bodyPr>
            <a:normAutofit/>
          </a:bodyPr>
          <a:lstStyle/>
          <a:p>
            <a:r>
              <a:rPr lang="es-MX" sz="1100" b="1" dirty="0" smtClean="0">
                <a:solidFill>
                  <a:srgbClr val="7030A0"/>
                </a:solidFill>
                <a:effectLst>
                  <a:outerShdw blurRad="38100" dist="38100" dir="2700000" algn="tl">
                    <a:srgbClr val="000000">
                      <a:alpha val="43137"/>
                    </a:srgbClr>
                  </a:outerShdw>
                </a:effectLst>
                <a:latin typeface="Bauhaus 93" pitchFamily="82" charset="0"/>
              </a:rPr>
              <a:t>LAG SEEING ES UN NIÑO NACIDO EL DÍA DE LA OSCILACIÓN, CUANDO EL SOL ARTIFICIAL INEXPLICABLEMENTE SE APAGÓ. SU AMBICIÓN ES LA DE SER UNA ABEJA MENSAJERA, CARTEROS QUE ENTREGAN EL CORREO POR TODA TIERRA ÁMBAR, Y SEGUIR LA HUELLA DE GAUCHE, UN VALIOSO AMIGO DE SU INFANCIA.</a:t>
            </a:r>
            <a:endParaRPr lang="es-MX" sz="1100" b="1" dirty="0">
              <a:solidFill>
                <a:srgbClr val="7030A0"/>
              </a:solidFill>
              <a:effectLst>
                <a:outerShdw blurRad="38100" dist="38100" dir="2700000" algn="tl">
                  <a:srgbClr val="000000">
                    <a:alpha val="43137"/>
                  </a:srgbClr>
                </a:outerShdw>
              </a:effectLst>
              <a:latin typeface="Bauhaus 93" pitchFamily="82"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Upotte!!</a:t>
            </a:r>
            <a:endParaRPr lang="es-MX" dirty="0"/>
          </a:p>
        </p:txBody>
      </p:sp>
      <p:pic>
        <p:nvPicPr>
          <p:cNvPr id="1026" name="Picture 2" descr="http://images.mcanime.net/images/anime/12827.jpg">
            <a:hlinkClick r:id="rId2"/>
          </p:cNvPr>
          <p:cNvPicPr>
            <a:picLocks noChangeAspect="1" noChangeArrowheads="1"/>
          </p:cNvPicPr>
          <p:nvPr/>
        </p:nvPicPr>
        <p:blipFill>
          <a:blip r:embed="rId3" cstate="print"/>
          <a:srcRect/>
          <a:stretch>
            <a:fillRect/>
          </a:stretch>
        </p:blipFill>
        <p:spPr bwMode="auto">
          <a:xfrm>
            <a:off x="3181028" y="1628800"/>
            <a:ext cx="3024336" cy="4032448"/>
          </a:xfrm>
          <a:prstGeom prst="rect">
            <a:avLst/>
          </a:prstGeom>
          <a:noFill/>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Acchi Kocchi</a:t>
            </a:r>
            <a:endParaRPr lang="es-MX" dirty="0"/>
          </a:p>
        </p:txBody>
      </p:sp>
      <p:pic>
        <p:nvPicPr>
          <p:cNvPr id="251906" name="Picture 2" descr="http://images.mcanime.net/images/anime/12723.jpg">
            <a:hlinkClick r:id="rId2"/>
          </p:cNvPr>
          <p:cNvPicPr>
            <a:picLocks noChangeAspect="1" noChangeArrowheads="1"/>
          </p:cNvPicPr>
          <p:nvPr/>
        </p:nvPicPr>
        <p:blipFill>
          <a:blip r:embed="rId3" cstate="print"/>
          <a:srcRect/>
          <a:stretch>
            <a:fillRect/>
          </a:stretch>
        </p:blipFill>
        <p:spPr bwMode="auto">
          <a:xfrm>
            <a:off x="3131840" y="1556792"/>
            <a:ext cx="3073524" cy="4098032"/>
          </a:xfrm>
          <a:prstGeom prst="rect">
            <a:avLst/>
          </a:prstGeom>
          <a:noFill/>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sz="half" idx="1"/>
          </p:nvPr>
        </p:nvSpPr>
        <p:spPr/>
        <p:txBody>
          <a:bodyPr>
            <a:normAutofit fontScale="92500" lnSpcReduction="10000"/>
          </a:bodyPr>
          <a:lstStyle/>
          <a:p>
            <a:r>
              <a:rPr lang="es-ES" dirty="0" smtClean="0">
                <a:latin typeface="Arabic Typesetting" pitchFamily="66" charset="-78"/>
                <a:cs typeface="Arabic Typesetting" pitchFamily="66" charset="-78"/>
              </a:rPr>
              <a:t>Muv-Luv Alternative: Total Eclipse</a:t>
            </a:r>
          </a:p>
          <a:p>
            <a:r>
              <a:rPr lang="es-ES" dirty="0" smtClean="0">
                <a:latin typeface="Arabic Typesetting" pitchFamily="66" charset="-78"/>
                <a:cs typeface="Arabic Typesetting" pitchFamily="66" charset="-78"/>
              </a:rPr>
              <a:t>Oda Nobuna no Yabou</a:t>
            </a:r>
          </a:p>
          <a:p>
            <a:r>
              <a:rPr lang="es-ES" dirty="0" smtClean="0">
                <a:latin typeface="Arabic Typesetting" pitchFamily="66" charset="-78"/>
                <a:cs typeface="Arabic Typesetting" pitchFamily="66" charset="-78"/>
              </a:rPr>
              <a:t>La Storia Della Arcana Famiglia</a:t>
            </a:r>
          </a:p>
          <a:p>
            <a:r>
              <a:rPr lang="es-ES" dirty="0" smtClean="0">
                <a:latin typeface="Arabic Typesetting" pitchFamily="66" charset="-78"/>
                <a:cs typeface="Arabic Typesetting" pitchFamily="66" charset="-78"/>
              </a:rPr>
              <a:t>Rinne no Lagrange 2</a:t>
            </a:r>
          </a:p>
          <a:p>
            <a:r>
              <a:rPr lang="es-ES" dirty="0" smtClean="0">
                <a:latin typeface="Arabic Typesetting" pitchFamily="66" charset="-78"/>
                <a:cs typeface="Arabic Typesetting" pitchFamily="66" charset="-78"/>
              </a:rPr>
              <a:t>Tari Tari</a:t>
            </a:r>
          </a:p>
          <a:p>
            <a:r>
              <a:rPr lang="es-ES" dirty="0" smtClean="0">
                <a:latin typeface="Arabic Typesetting" pitchFamily="66" charset="-78"/>
                <a:cs typeface="Arabic Typesetting" pitchFamily="66" charset="-78"/>
              </a:rPr>
              <a:t>Kyoukai Senjou no Horizon 2</a:t>
            </a:r>
          </a:p>
          <a:p>
            <a:r>
              <a:rPr lang="es-ES" dirty="0" smtClean="0">
                <a:latin typeface="Arabic Typesetting" pitchFamily="66" charset="-78"/>
                <a:cs typeface="Arabic Typesetting" pitchFamily="66" charset="-78"/>
              </a:rPr>
              <a:t>Dog Days 2</a:t>
            </a:r>
          </a:p>
          <a:p>
            <a:r>
              <a:rPr lang="es-ES" dirty="0" smtClean="0">
                <a:latin typeface="Arabic Typesetting" pitchFamily="66" charset="-78"/>
                <a:cs typeface="Arabic Typesetting" pitchFamily="66" charset="-78"/>
              </a:rPr>
              <a:t>Sword Art Online</a:t>
            </a:r>
          </a:p>
          <a:p>
            <a:r>
              <a:rPr lang="es-ES" dirty="0" smtClean="0">
                <a:latin typeface="Arabic Typesetting" pitchFamily="66" charset="-78"/>
                <a:cs typeface="Arabic Typesetting" pitchFamily="66" charset="-78"/>
              </a:rPr>
              <a:t>Chouyaku Hyakuninisshu: Uta Koi</a:t>
            </a:r>
          </a:p>
          <a:p>
            <a:r>
              <a:rPr lang="es-ES" dirty="0" smtClean="0">
                <a:latin typeface="Arabic Typesetting" pitchFamily="66" charset="-78"/>
                <a:cs typeface="Arabic Typesetting" pitchFamily="66" charset="-78"/>
              </a:rPr>
              <a:t>Campione! </a:t>
            </a:r>
          </a:p>
          <a:p>
            <a:r>
              <a:rPr lang="es-ES" dirty="0" smtClean="0">
                <a:latin typeface="Arabic Typesetting" pitchFamily="66" charset="-78"/>
                <a:cs typeface="Arabic Typesetting" pitchFamily="66" charset="-78"/>
              </a:rPr>
              <a:t>Jinrui wa Suitai Shimashita</a:t>
            </a:r>
            <a:endParaRPr lang="es-ES" sz="3000" dirty="0" smtClean="0">
              <a:latin typeface="Arabic Typesetting" pitchFamily="66" charset="-78"/>
              <a:cs typeface="Arabic Typesetting" pitchFamily="66" charset="-78"/>
            </a:endParaRPr>
          </a:p>
          <a:p>
            <a:endParaRPr lang="es-MX" dirty="0">
              <a:latin typeface="Arabic Typesetting" pitchFamily="66" charset="-78"/>
              <a:cs typeface="Arabic Typesetting" pitchFamily="66" charset="-78"/>
            </a:endParaRPr>
          </a:p>
        </p:txBody>
      </p:sp>
      <p:sp>
        <p:nvSpPr>
          <p:cNvPr id="6" name="5 Marcador de contenido"/>
          <p:cNvSpPr>
            <a:spLocks noGrp="1"/>
          </p:cNvSpPr>
          <p:nvPr>
            <p:ph sz="half" idx="2"/>
          </p:nvPr>
        </p:nvSpPr>
        <p:spPr/>
        <p:txBody>
          <a:bodyPr>
            <a:normAutofit fontScale="92500" lnSpcReduction="10000"/>
          </a:bodyPr>
          <a:lstStyle/>
          <a:p>
            <a:r>
              <a:rPr lang="es-ES" dirty="0" smtClean="0">
                <a:latin typeface="Arabic Typesetting" pitchFamily="66" charset="-78"/>
                <a:cs typeface="Arabic Typesetting" pitchFamily="66" charset="-78"/>
              </a:rPr>
              <a:t>Kokoro Connect</a:t>
            </a:r>
          </a:p>
          <a:p>
            <a:r>
              <a:rPr lang="es-ES" dirty="0" smtClean="0">
                <a:latin typeface="Arabic Typesetting" pitchFamily="66" charset="-78"/>
                <a:cs typeface="Arabic Typesetting" pitchFamily="66" charset="-78"/>
              </a:rPr>
              <a:t>Dakara Boku wa, H ga Dekinai</a:t>
            </a:r>
          </a:p>
          <a:p>
            <a:r>
              <a:rPr lang="es-ES" dirty="0" smtClean="0">
                <a:latin typeface="Arabic Typesetting" pitchFamily="66" charset="-78"/>
                <a:cs typeface="Arabic Typesetting" pitchFamily="66" charset="-78"/>
              </a:rPr>
              <a:t>Hagure Yuusha no Estetica</a:t>
            </a:r>
          </a:p>
          <a:p>
            <a:r>
              <a:rPr lang="es-ES" dirty="0" smtClean="0">
                <a:latin typeface="Arabic Typesetting" pitchFamily="66" charset="-78"/>
                <a:cs typeface="Arabic Typesetting" pitchFamily="66" charset="-78"/>
              </a:rPr>
              <a:t>Joshiraku</a:t>
            </a:r>
          </a:p>
          <a:p>
            <a:r>
              <a:rPr lang="es-ES" dirty="0" smtClean="0">
                <a:latin typeface="Arabic Typesetting" pitchFamily="66" charset="-78"/>
                <a:cs typeface="Arabic Typesetting" pitchFamily="66" charset="-78"/>
              </a:rPr>
              <a:t>Moyashimon Returns</a:t>
            </a:r>
          </a:p>
          <a:p>
            <a:r>
              <a:rPr lang="es-ES" dirty="0" smtClean="0">
                <a:latin typeface="Arabic Typesetting" pitchFamily="66" charset="-78"/>
                <a:cs typeface="Arabic Typesetting" pitchFamily="66" charset="-78"/>
              </a:rPr>
              <a:t>Kono Naka ni Hitori, Imouto ga Iru!</a:t>
            </a:r>
          </a:p>
          <a:p>
            <a:r>
              <a:rPr lang="es-ES" dirty="0" smtClean="0">
                <a:latin typeface="Arabic Typesetting" pitchFamily="66" charset="-78"/>
                <a:cs typeface="Arabic Typesetting" pitchFamily="66" charset="-78"/>
              </a:rPr>
              <a:t>Koi to Senkyo to Chocolate</a:t>
            </a:r>
          </a:p>
          <a:p>
            <a:r>
              <a:rPr lang="es-ES" dirty="0" smtClean="0">
                <a:latin typeface="Arabic Typesetting" pitchFamily="66" charset="-78"/>
                <a:cs typeface="Arabic Typesetting" pitchFamily="66" charset="-78"/>
              </a:rPr>
              <a:t>Bimbougami Ga!</a:t>
            </a:r>
          </a:p>
          <a:p>
            <a:r>
              <a:rPr lang="es-ES" dirty="0" smtClean="0">
                <a:latin typeface="Arabic Typesetting" pitchFamily="66" charset="-78"/>
                <a:cs typeface="Arabic Typesetting" pitchFamily="66" charset="-78"/>
              </a:rPr>
              <a:t>Hakuouki: Reimeiroku</a:t>
            </a:r>
          </a:p>
          <a:p>
            <a:r>
              <a:rPr lang="es-ES" dirty="0" smtClean="0">
                <a:latin typeface="Arabic Typesetting" pitchFamily="66" charset="-78"/>
                <a:cs typeface="Arabic Typesetting" pitchFamily="66" charset="-78"/>
              </a:rPr>
              <a:t>Yuru Yuri </a:t>
            </a:r>
            <a:r>
              <a:rPr lang="es-ES" sz="2200" dirty="0" smtClean="0">
                <a:latin typeface="Arabic Typesetting" pitchFamily="66" charset="-78"/>
                <a:cs typeface="Arabic Typesetting" pitchFamily="66" charset="-78"/>
              </a:rPr>
              <a:t>♪♪</a:t>
            </a:r>
          </a:p>
          <a:p>
            <a:endParaRPr lang="es-MX" dirty="0">
              <a:latin typeface="Arabic Typesetting" pitchFamily="66" charset="-78"/>
              <a:cs typeface="Arabic Typesetting" pitchFamily="66" charset="-78"/>
            </a:endParaRPr>
          </a:p>
        </p:txBody>
      </p:sp>
      <p:sp>
        <p:nvSpPr>
          <p:cNvPr id="4" name="3 Título"/>
          <p:cNvSpPr>
            <a:spLocks noGrp="1"/>
          </p:cNvSpPr>
          <p:nvPr>
            <p:ph type="title"/>
          </p:nvPr>
        </p:nvSpPr>
        <p:spPr/>
        <p:txBody>
          <a:bodyPr>
            <a:normAutofit/>
          </a:bodyPr>
          <a:lstStyle/>
          <a:p>
            <a:r>
              <a:rPr lang="es-ES" sz="6000" dirty="0" smtClean="0">
                <a:latin typeface="A Charming Font Expanded" pitchFamily="2" charset="0"/>
              </a:rPr>
              <a:t>Animes Julio 2012</a:t>
            </a:r>
            <a:endParaRPr lang="es-MX" sz="6000" dirty="0">
              <a:latin typeface="A Charming Font Expanded" pitchFamily="2"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Yuru Yuri ♪♪</a:t>
            </a:r>
            <a:endParaRPr lang="es-MX" dirty="0"/>
          </a:p>
        </p:txBody>
      </p:sp>
      <p:pic>
        <p:nvPicPr>
          <p:cNvPr id="281602" name="Picture 2" descr="http://images.mcanime.net/images/anime/13199.jpg"/>
          <p:cNvPicPr>
            <a:picLocks noChangeAspect="1" noChangeArrowheads="1"/>
          </p:cNvPicPr>
          <p:nvPr/>
        </p:nvPicPr>
        <p:blipFill>
          <a:blip r:embed="rId2" cstate="print"/>
          <a:srcRect/>
          <a:stretch>
            <a:fillRect/>
          </a:stretch>
        </p:blipFill>
        <p:spPr bwMode="auto">
          <a:xfrm>
            <a:off x="3275856" y="1772816"/>
            <a:ext cx="3073524" cy="4098032"/>
          </a:xfrm>
          <a:prstGeom prst="rect">
            <a:avLst/>
          </a:prstGeom>
          <a:noFill/>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Sword Art Online</a:t>
            </a:r>
            <a:endParaRPr lang="es-MX" dirty="0"/>
          </a:p>
        </p:txBody>
      </p:sp>
      <p:pic>
        <p:nvPicPr>
          <p:cNvPr id="270338" name="Picture 2" descr="http://images.mcanime.net/images/anime/12774.jpg"/>
          <p:cNvPicPr>
            <a:picLocks noChangeAspect="1" noChangeArrowheads="1"/>
          </p:cNvPicPr>
          <p:nvPr/>
        </p:nvPicPr>
        <p:blipFill>
          <a:blip r:embed="rId2" cstate="print"/>
          <a:srcRect/>
          <a:stretch>
            <a:fillRect/>
          </a:stretch>
        </p:blipFill>
        <p:spPr bwMode="auto">
          <a:xfrm>
            <a:off x="3131840" y="1700808"/>
            <a:ext cx="3168352" cy="4224469"/>
          </a:xfrm>
          <a:prstGeom prst="rect">
            <a:avLst/>
          </a:prstGeom>
          <a:noFill/>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Dakara Boku wa, H ga Dekinai</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72386" name="Picture 2" descr="http://images.mcanime.net/images/anime/13191.jpg"/>
          <p:cNvPicPr>
            <a:picLocks noChangeAspect="1" noChangeArrowheads="1"/>
          </p:cNvPicPr>
          <p:nvPr/>
        </p:nvPicPr>
        <p:blipFill>
          <a:blip r:embed="rId2" cstate="print"/>
          <a:srcRect/>
          <a:stretch>
            <a:fillRect/>
          </a:stretch>
        </p:blipFill>
        <p:spPr bwMode="auto">
          <a:xfrm>
            <a:off x="3131840" y="1700808"/>
            <a:ext cx="3168352" cy="4224469"/>
          </a:xfrm>
          <a:prstGeom prst="rect">
            <a:avLst/>
          </a:prstGeom>
          <a:noFill/>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Tari Tari</a:t>
            </a:r>
            <a:endParaRPr lang="es-MX" dirty="0"/>
          </a:p>
        </p:txBody>
      </p:sp>
      <p:pic>
        <p:nvPicPr>
          <p:cNvPr id="267266" name="Picture 2" descr="http://images.mcanime.net/images/anime/13079.jpg"/>
          <p:cNvPicPr>
            <a:picLocks noChangeAspect="1" noChangeArrowheads="1"/>
          </p:cNvPicPr>
          <p:nvPr/>
        </p:nvPicPr>
        <p:blipFill>
          <a:blip r:embed="rId2" cstate="print"/>
          <a:srcRect/>
          <a:stretch>
            <a:fillRect/>
          </a:stretch>
        </p:blipFill>
        <p:spPr bwMode="auto">
          <a:xfrm>
            <a:off x="3203848" y="1556792"/>
            <a:ext cx="3240360" cy="4320480"/>
          </a:xfrm>
          <a:prstGeom prst="rect">
            <a:avLst/>
          </a:prstGeom>
          <a:noFill/>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Kono Naka ni Hitori, Imouto ga Iru!</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76482" name="Picture 2" descr="http://images.mcanime.net/images/anime/13045.jpg"/>
          <p:cNvPicPr>
            <a:picLocks noChangeAspect="1" noChangeArrowheads="1"/>
          </p:cNvPicPr>
          <p:nvPr/>
        </p:nvPicPr>
        <p:blipFill>
          <a:blip r:embed="rId2" cstate="print"/>
          <a:srcRect/>
          <a:stretch>
            <a:fillRect/>
          </a:stretch>
        </p:blipFill>
        <p:spPr bwMode="auto">
          <a:xfrm>
            <a:off x="3203848" y="1988840"/>
            <a:ext cx="3096344" cy="4128459"/>
          </a:xfrm>
          <a:prstGeom prst="rect">
            <a:avLst/>
          </a:prstGeom>
          <a:noFill/>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Oda Nobuna no Yabou</a:t>
            </a:r>
            <a:endParaRPr lang="es-MX" dirty="0"/>
          </a:p>
        </p:txBody>
      </p:sp>
      <p:pic>
        <p:nvPicPr>
          <p:cNvPr id="264194" name="Picture 2" descr="http://images.mcanime.net/images/anime/13190.jpg"/>
          <p:cNvPicPr>
            <a:picLocks noChangeAspect="1" noChangeArrowheads="1"/>
          </p:cNvPicPr>
          <p:nvPr/>
        </p:nvPicPr>
        <p:blipFill>
          <a:blip r:embed="rId2" cstate="print"/>
          <a:srcRect/>
          <a:stretch>
            <a:fillRect/>
          </a:stretch>
        </p:blipFill>
        <p:spPr bwMode="auto">
          <a:xfrm>
            <a:off x="3275856" y="1772816"/>
            <a:ext cx="3096344" cy="4128458"/>
          </a:xfrm>
          <a:prstGeom prst="rect">
            <a:avLst/>
          </a:prstGeom>
          <a:noFill/>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La Storia Della Arcana Famiglia</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65218" name="Picture 2" descr="http://images.mcanime.net/images/anime/13141.jpg"/>
          <p:cNvPicPr>
            <a:picLocks noChangeAspect="1" noChangeArrowheads="1"/>
          </p:cNvPicPr>
          <p:nvPr/>
        </p:nvPicPr>
        <p:blipFill>
          <a:blip r:embed="rId2" cstate="print"/>
          <a:srcRect/>
          <a:stretch>
            <a:fillRect/>
          </a:stretch>
        </p:blipFill>
        <p:spPr bwMode="auto">
          <a:xfrm>
            <a:off x="3203848" y="1844824"/>
            <a:ext cx="3168352" cy="4224469"/>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002060"/>
            </a:gs>
            <a:gs pos="39999">
              <a:srgbClr val="0A128C"/>
            </a:gs>
            <a:gs pos="70000">
              <a:srgbClr val="181CC7"/>
            </a:gs>
            <a:gs pos="88000">
              <a:srgbClr val="7005D4"/>
            </a:gs>
            <a:gs pos="100000">
              <a:srgbClr val="8C3D91"/>
            </a:gs>
          </a:gsLst>
          <a:lin ang="18600000" scaled="0"/>
          <a:tileRect/>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rgbClr val="7030A0"/>
                </a:solidFill>
                <a:effectLst>
                  <a:outerShdw blurRad="38100" dist="38100" dir="2700000" algn="tl">
                    <a:srgbClr val="000000">
                      <a:alpha val="43137"/>
                    </a:srgbClr>
                  </a:outerShdw>
                </a:effectLst>
                <a:latin typeface="Bauhaus 93" pitchFamily="82" charset="0"/>
              </a:rPr>
              <a:t>Tegami bachi reverse </a:t>
            </a:r>
            <a:endParaRPr lang="es-MX" dirty="0">
              <a:solidFill>
                <a:srgbClr val="7030A0"/>
              </a:solidFill>
              <a:effectLst>
                <a:outerShdw blurRad="38100" dist="38100" dir="2700000" algn="tl">
                  <a:srgbClr val="000000">
                    <a:alpha val="43137"/>
                  </a:srgbClr>
                </a:outerShdw>
              </a:effectLst>
              <a:latin typeface="Bauhaus 93" pitchFamily="82" charset="0"/>
            </a:endParaRPr>
          </a:p>
        </p:txBody>
      </p:sp>
      <p:pic>
        <p:nvPicPr>
          <p:cNvPr id="5" name="4 Marcador de contenido" descr="11400.jpg">
            <a:hlinkClick r:id="rId2"/>
          </p:cNvPr>
          <p:cNvPicPr>
            <a:picLocks noGrp="1" noChangeAspect="1"/>
          </p:cNvPicPr>
          <p:nvPr>
            <p:ph sz="half" idx="1"/>
          </p:nvPr>
        </p:nvPicPr>
        <p:blipFill>
          <a:blip r:embed="rId3" cstate="print"/>
          <a:stretch>
            <a:fillRect/>
          </a:stretch>
        </p:blipFill>
        <p:spPr>
          <a:xfrm>
            <a:off x="539552" y="1700808"/>
            <a:ext cx="3294366" cy="4392488"/>
          </a:xfrm>
          <a:prstGeom prst="rect">
            <a:avLst/>
          </a:prstGeom>
          <a:ln w="127000" cap="sq">
            <a:solidFill>
              <a:srgbClr val="002060"/>
            </a:solidFill>
            <a:miter lim="800000"/>
          </a:ln>
          <a:effectLst>
            <a:glow rad="139700">
              <a:schemeClr val="accent2">
                <a:satMod val="175000"/>
                <a:alpha val="40000"/>
              </a:schemeClr>
            </a:glow>
            <a:outerShdw blurRad="57150" dist="50800" dir="2700000" algn="tl" rotWithShape="0">
              <a:srgbClr val="000000">
                <a:alpha val="40000"/>
              </a:srgbClr>
            </a:outerShdw>
          </a:effectLst>
        </p:spPr>
      </p:pic>
      <p:sp>
        <p:nvSpPr>
          <p:cNvPr id="4" name="3 Marcador de contenido"/>
          <p:cNvSpPr>
            <a:spLocks noGrp="1"/>
          </p:cNvSpPr>
          <p:nvPr>
            <p:ph sz="half" idx="2"/>
          </p:nvPr>
        </p:nvSpPr>
        <p:spPr>
          <a:xfrm>
            <a:off x="4178808" y="1600200"/>
            <a:ext cx="3849576" cy="4525963"/>
          </a:xfrm>
        </p:spPr>
        <p:txBody>
          <a:bodyPr>
            <a:normAutofit/>
          </a:bodyPr>
          <a:lstStyle/>
          <a:p>
            <a:r>
              <a:rPr lang="es-MX" sz="1400" dirty="0" smtClean="0">
                <a:solidFill>
                  <a:srgbClr val="7030A0"/>
                </a:solidFill>
                <a:effectLst>
                  <a:outerShdw blurRad="38100" dist="38100" dir="2700000" algn="tl">
                    <a:srgbClr val="000000">
                      <a:alpha val="43137"/>
                    </a:srgbClr>
                  </a:outerShdw>
                </a:effectLst>
                <a:latin typeface="Bauhaus 93" pitchFamily="82" charset="0"/>
              </a:rPr>
              <a:t>Segunda temporada de Letter Bee. En el mundo de Amberground, algunos residentes dependen de los servicios de los Letter Bee, los cuales se dedican a entregar cartas, paquetes hasta incluso personas de pueblo en pueblo. Además de su arduo trabajo, deben estar evitando constantemente a los Gaichuu, unos insectos gigantes que se han convertido en la plaga natural de Amberground. Lag Seeing es un chico que fue entregado a su tía por Gauche Suede, un Letter Bee. Lag se inspira para convertirse también en un Letter Bee y 5 años después se dirige a tomar el examen de admisión.</a:t>
            </a:r>
            <a:r>
              <a:rPr lang="es-MX" sz="1400" b="1" dirty="0" smtClean="0">
                <a:solidFill>
                  <a:srgbClr val="7030A0"/>
                </a:solidFill>
                <a:effectLst>
                  <a:outerShdw blurRad="38100" dist="38100" dir="2700000" algn="tl">
                    <a:srgbClr val="000000">
                      <a:alpha val="43137"/>
                    </a:srgbClr>
                  </a:outerShdw>
                </a:effectLst>
                <a:latin typeface="Bauhaus 93" pitchFamily="82" charset="0"/>
              </a:rPr>
              <a:t/>
            </a:r>
            <a:br>
              <a:rPr lang="es-MX" sz="1400" b="1" dirty="0" smtClean="0">
                <a:solidFill>
                  <a:srgbClr val="7030A0"/>
                </a:solidFill>
                <a:effectLst>
                  <a:outerShdw blurRad="38100" dist="38100" dir="2700000" algn="tl">
                    <a:srgbClr val="000000">
                      <a:alpha val="43137"/>
                    </a:srgbClr>
                  </a:outerShdw>
                </a:effectLst>
                <a:latin typeface="Bauhaus 93" pitchFamily="82" charset="0"/>
              </a:rPr>
            </a:br>
            <a:r>
              <a:rPr lang="es-MX" b="1" dirty="0" smtClean="0">
                <a:solidFill>
                  <a:srgbClr val="7030A0"/>
                </a:solidFill>
                <a:effectLst>
                  <a:outerShdw blurRad="38100" dist="38100" dir="2700000" algn="tl">
                    <a:srgbClr val="000000">
                      <a:alpha val="43137"/>
                    </a:srgbClr>
                  </a:outerShdw>
                </a:effectLst>
              </a:rPr>
              <a:t/>
            </a:r>
            <a:br>
              <a:rPr lang="es-MX" b="1" dirty="0" smtClean="0">
                <a:solidFill>
                  <a:srgbClr val="7030A0"/>
                </a:solidFill>
                <a:effectLst>
                  <a:outerShdw blurRad="38100" dist="38100" dir="2700000" algn="tl">
                    <a:srgbClr val="000000">
                      <a:alpha val="43137"/>
                    </a:srgbClr>
                  </a:outerShdw>
                </a:effectLst>
              </a:rPr>
            </a:br>
            <a:endParaRPr lang="es-MX" b="1" dirty="0">
              <a:solidFill>
                <a:srgbClr val="7030A0"/>
              </a:solidFill>
              <a:effectLst>
                <a:outerShdw blurRad="38100" dist="38100" dir="2700000" algn="tl">
                  <a:srgbClr val="000000">
                    <a:alpha val="43137"/>
                  </a:srgbClr>
                </a:outerShdw>
              </a:effectLst>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Bimbougami Ga!</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78530" name="Picture 2" descr="http://images.mcanime.net/images/anime/13140.jpg">
            <a:hlinkClick r:id="rId2"/>
          </p:cNvPr>
          <p:cNvPicPr>
            <a:picLocks noChangeAspect="1" noChangeArrowheads="1"/>
          </p:cNvPicPr>
          <p:nvPr/>
        </p:nvPicPr>
        <p:blipFill>
          <a:blip r:embed="rId3" cstate="print"/>
          <a:srcRect/>
          <a:stretch>
            <a:fillRect/>
          </a:stretch>
        </p:blipFill>
        <p:spPr bwMode="auto">
          <a:xfrm>
            <a:off x="3131840" y="1556792"/>
            <a:ext cx="3168352" cy="4224469"/>
          </a:xfrm>
          <a:prstGeom prst="rect">
            <a:avLst/>
          </a:prstGeom>
          <a:noFill/>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Jinrui wa Suitai Shimashita</a:t>
            </a:r>
            <a:r>
              <a:rPr lang="es-ES" sz="4400" dirty="0" smtClean="0">
                <a:latin typeface="Arabic Typesetting" pitchFamily="66" charset="-78"/>
                <a:cs typeface="Arabic Typesetting" pitchFamily="66" charset="-78"/>
              </a:rPr>
              <a:t/>
            </a:r>
            <a:br>
              <a:rPr lang="es-ES" sz="4400" dirty="0" smtClean="0">
                <a:latin typeface="Arabic Typesetting" pitchFamily="66" charset="-78"/>
                <a:cs typeface="Arabic Typesetting" pitchFamily="66" charset="-78"/>
              </a:rPr>
            </a:br>
            <a:endParaRPr lang="es-MX" dirty="0"/>
          </a:p>
        </p:txBody>
      </p:sp>
      <p:pic>
        <p:nvPicPr>
          <p:cNvPr id="283650" name="Picture 2" descr="http://images.mcanime.net/images/anime/13083.jpg"/>
          <p:cNvPicPr>
            <a:picLocks noChangeAspect="1" noChangeArrowheads="1"/>
          </p:cNvPicPr>
          <p:nvPr/>
        </p:nvPicPr>
        <p:blipFill>
          <a:blip r:embed="rId2" cstate="print"/>
          <a:srcRect/>
          <a:stretch>
            <a:fillRect/>
          </a:stretch>
        </p:blipFill>
        <p:spPr bwMode="auto">
          <a:xfrm>
            <a:off x="3275856" y="1700808"/>
            <a:ext cx="3127530" cy="4170040"/>
          </a:xfrm>
          <a:prstGeom prst="rect">
            <a:avLst/>
          </a:prstGeom>
          <a:noFill/>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Kokoro Connect</a:t>
            </a:r>
            <a:endParaRPr lang="es-MX" dirty="0"/>
          </a:p>
        </p:txBody>
      </p:sp>
      <p:pic>
        <p:nvPicPr>
          <p:cNvPr id="271362" name="Picture 2" descr="http://images.mcanime.net/images/anime/12983.jpg"/>
          <p:cNvPicPr>
            <a:picLocks noChangeAspect="1" noChangeArrowheads="1"/>
          </p:cNvPicPr>
          <p:nvPr/>
        </p:nvPicPr>
        <p:blipFill>
          <a:blip r:embed="rId2" cstate="print"/>
          <a:srcRect/>
          <a:stretch>
            <a:fillRect/>
          </a:stretch>
        </p:blipFill>
        <p:spPr bwMode="auto">
          <a:xfrm>
            <a:off x="3203848" y="1628800"/>
            <a:ext cx="3073524" cy="4098032"/>
          </a:xfrm>
          <a:prstGeom prst="rect">
            <a:avLst/>
          </a:prstGeom>
          <a:noFill/>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Koi to Senkyo to Chocolate</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77506" name="Picture 2" descr="http://images.mcanime.net/images/anime/12951.jpg"/>
          <p:cNvPicPr>
            <a:picLocks noChangeAspect="1" noChangeArrowheads="1"/>
          </p:cNvPicPr>
          <p:nvPr/>
        </p:nvPicPr>
        <p:blipFill>
          <a:blip r:embed="rId2" cstate="print"/>
          <a:srcRect/>
          <a:stretch>
            <a:fillRect/>
          </a:stretch>
        </p:blipFill>
        <p:spPr bwMode="auto">
          <a:xfrm>
            <a:off x="3275856" y="1772816"/>
            <a:ext cx="3096344" cy="4128459"/>
          </a:xfrm>
          <a:prstGeom prst="rect">
            <a:avLst/>
          </a:prstGeom>
          <a:noFill/>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Joshiraku</a:t>
            </a:r>
            <a:endParaRPr lang="es-MX" dirty="0"/>
          </a:p>
        </p:txBody>
      </p:sp>
      <p:pic>
        <p:nvPicPr>
          <p:cNvPr id="274434" name="Picture 2" descr="http://images.mcanime.net/images/anime/13197.jpg"/>
          <p:cNvPicPr>
            <a:picLocks noChangeAspect="1" noChangeArrowheads="1"/>
          </p:cNvPicPr>
          <p:nvPr/>
        </p:nvPicPr>
        <p:blipFill>
          <a:blip r:embed="rId2" cstate="print"/>
          <a:srcRect/>
          <a:stretch>
            <a:fillRect/>
          </a:stretch>
        </p:blipFill>
        <p:spPr bwMode="auto">
          <a:xfrm>
            <a:off x="3203848" y="1772816"/>
            <a:ext cx="3024336" cy="4032448"/>
          </a:xfrm>
          <a:prstGeom prst="rect">
            <a:avLst/>
          </a:prstGeom>
          <a:noFill/>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Hakuouki: Reimeiroku</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79554" name="Picture 2" descr="http://images.mcanime.net/images/anime/13192.jpg"/>
          <p:cNvPicPr>
            <a:picLocks noChangeAspect="1" noChangeArrowheads="1"/>
          </p:cNvPicPr>
          <p:nvPr/>
        </p:nvPicPr>
        <p:blipFill>
          <a:blip r:embed="rId2" cstate="print"/>
          <a:srcRect/>
          <a:stretch>
            <a:fillRect/>
          </a:stretch>
        </p:blipFill>
        <p:spPr bwMode="auto">
          <a:xfrm>
            <a:off x="3203848" y="1700808"/>
            <a:ext cx="3127530" cy="4170040"/>
          </a:xfrm>
          <a:prstGeom prst="rect">
            <a:avLst/>
          </a:prstGeom>
          <a:noFill/>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Hagure Yuusha no Estetica</a:t>
            </a:r>
            <a:br>
              <a:rPr lang="es-ES" dirty="0" smtClean="0">
                <a:cs typeface="Arabic Typesetting" pitchFamily="66" charset="-78"/>
              </a:rPr>
            </a:br>
            <a:endParaRPr lang="es-MX" dirty="0"/>
          </a:p>
        </p:txBody>
      </p:sp>
      <p:pic>
        <p:nvPicPr>
          <p:cNvPr id="273410" name="Picture 2" descr="http://images.mcanime.net/images/anime/13188.jpg"/>
          <p:cNvPicPr>
            <a:picLocks noChangeAspect="1" noChangeArrowheads="1"/>
          </p:cNvPicPr>
          <p:nvPr/>
        </p:nvPicPr>
        <p:blipFill>
          <a:blip r:embed="rId2" cstate="print"/>
          <a:srcRect/>
          <a:stretch>
            <a:fillRect/>
          </a:stretch>
        </p:blipFill>
        <p:spPr bwMode="auto">
          <a:xfrm>
            <a:off x="3203848" y="1772816"/>
            <a:ext cx="3127530" cy="4170040"/>
          </a:xfrm>
          <a:prstGeom prst="rect">
            <a:avLst/>
          </a:prstGeom>
          <a:noFill/>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Campione!</a:t>
            </a:r>
            <a:endParaRPr lang="es-MX" dirty="0"/>
          </a:p>
        </p:txBody>
      </p:sp>
      <p:pic>
        <p:nvPicPr>
          <p:cNvPr id="282626" name="Picture 2" descr="http://images.mcanime.net/images/anime/13200.jpg"/>
          <p:cNvPicPr>
            <a:picLocks noChangeAspect="1" noChangeArrowheads="1"/>
          </p:cNvPicPr>
          <p:nvPr/>
        </p:nvPicPr>
        <p:blipFill>
          <a:blip r:embed="rId2" cstate="print"/>
          <a:srcRect/>
          <a:stretch>
            <a:fillRect/>
          </a:stretch>
        </p:blipFill>
        <p:spPr bwMode="auto">
          <a:xfrm>
            <a:off x="3275856" y="1844824"/>
            <a:ext cx="2965512" cy="3954016"/>
          </a:xfrm>
          <a:prstGeom prst="rect">
            <a:avLst/>
          </a:prstGeom>
          <a:noFill/>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Chouyaku Hyakuninisshu: Uta Koi</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80578" name="Picture 2" descr="http://images.mcanime.net/images/anime/13193.jpg"/>
          <p:cNvPicPr>
            <a:picLocks noChangeAspect="1" noChangeArrowheads="1"/>
          </p:cNvPicPr>
          <p:nvPr/>
        </p:nvPicPr>
        <p:blipFill>
          <a:blip r:embed="rId2" cstate="print"/>
          <a:srcRect/>
          <a:stretch>
            <a:fillRect/>
          </a:stretch>
        </p:blipFill>
        <p:spPr bwMode="auto">
          <a:xfrm>
            <a:off x="3347864" y="1916832"/>
            <a:ext cx="3024336" cy="4032448"/>
          </a:xfrm>
          <a:prstGeom prst="rect">
            <a:avLst/>
          </a:prstGeom>
          <a:noFill/>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Moyashimon Returns</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275458" name="Picture 2" descr="http://images.mcanime.net/images/anime/13046.jpg"/>
          <p:cNvPicPr>
            <a:picLocks noChangeAspect="1" noChangeArrowheads="1"/>
          </p:cNvPicPr>
          <p:nvPr/>
        </p:nvPicPr>
        <p:blipFill>
          <a:blip r:embed="rId2" cstate="print"/>
          <a:srcRect/>
          <a:stretch>
            <a:fillRect/>
          </a:stretch>
        </p:blipFill>
        <p:spPr bwMode="auto">
          <a:xfrm>
            <a:off x="3347864" y="1700808"/>
            <a:ext cx="3073524" cy="409803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type="body" sz="half" idx="2"/>
          </p:nvPr>
        </p:nvSpPr>
        <p:spPr>
          <a:xfrm>
            <a:off x="1043608" y="5373216"/>
            <a:ext cx="7260424" cy="1008112"/>
          </a:xfrm>
        </p:spPr>
        <p:txBody>
          <a:bodyPr>
            <a:noAutofit/>
          </a:bodyPr>
          <a:lstStyle/>
          <a:p>
            <a:r>
              <a:rPr lang="es-MX" sz="1000" i="1" dirty="0" smtClean="0">
                <a:solidFill>
                  <a:srgbClr val="DD9A95"/>
                </a:solidFill>
              </a:rPr>
              <a:t>Sawako Kuronuma, llamada Sadako por sus compañeras por su parecido con el personaje de Ringu (película original del remake estadounidense The Ring), siempre se ha entendido mal y teme por su apariencia. Hay rumores de que Sawako puede ver fantasmas y es una maldición para las personas. Pero cuando su ídolo, el popular muchacho Kazehaya, comienza a hablar con ella, todo cambia. Se encuentra en un nuevo mundo, tratando de hacer amigos y hablar con gente diferente y no puede agradecer lo suficiente a Kazehaya por darle estas oportunidades. Lento pero seguro, florece un dulce amor entre los dos, ya que superará cualquier circunstancia y obstáculos en el camino. </a:t>
            </a:r>
            <a:br>
              <a:rPr lang="es-MX" sz="1000" i="1" dirty="0" smtClean="0">
                <a:solidFill>
                  <a:srgbClr val="DD9A95"/>
                </a:solidFill>
              </a:rPr>
            </a:br>
            <a:r>
              <a:rPr lang="es-MX" sz="1000" i="1" dirty="0" smtClean="0"/>
              <a:t/>
            </a:r>
            <a:br>
              <a:rPr lang="es-MX" sz="1000" i="1" dirty="0" smtClean="0"/>
            </a:br>
            <a:endParaRPr lang="es-MX" sz="1000" dirty="0"/>
          </a:p>
        </p:txBody>
      </p:sp>
      <p:pic>
        <p:nvPicPr>
          <p:cNvPr id="5" name="4 Marcador de contenido" descr="10693.jpg">
            <a:hlinkClick r:id="rId2"/>
          </p:cNvPr>
          <p:cNvPicPr>
            <a:picLocks noGrp="1" noChangeAspect="1"/>
          </p:cNvPicPr>
          <p:nvPr>
            <p:ph type="pic" idx="1"/>
          </p:nvPr>
        </p:nvPicPr>
        <p:blipFill>
          <a:blip r:embed="rId3" cstate="print"/>
          <a:srcRect t="31058" b="31058"/>
          <a:stretch>
            <a:fillRect/>
          </a:stretch>
        </p:blipFill>
        <p:spPr>
          <a:xfrm>
            <a:off x="251520" y="188640"/>
            <a:ext cx="8686800" cy="4389120"/>
          </a:xfrm>
        </p:spPr>
      </p:pic>
      <p:sp>
        <p:nvSpPr>
          <p:cNvPr id="2" name="1 Título"/>
          <p:cNvSpPr>
            <a:spLocks noGrp="1"/>
          </p:cNvSpPr>
          <p:nvPr>
            <p:ph type="title"/>
          </p:nvPr>
        </p:nvSpPr>
        <p:spPr/>
        <p:txBody>
          <a:bodyPr/>
          <a:lstStyle/>
          <a:p>
            <a:r>
              <a:rPr lang="es-MX" dirty="0" smtClean="0"/>
              <a:t>Kimi ni Todoke</a:t>
            </a:r>
            <a:endParaRPr lang="es-MX"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Dog Days 2</a:t>
            </a:r>
            <a:endParaRPr lang="es-MX" dirty="0"/>
          </a:p>
        </p:txBody>
      </p:sp>
      <p:pic>
        <p:nvPicPr>
          <p:cNvPr id="269314" name="Picture 2" descr="http://images.mcanime.net/images/anime/13186.jpg"/>
          <p:cNvPicPr>
            <a:picLocks noChangeAspect="1" noChangeArrowheads="1"/>
          </p:cNvPicPr>
          <p:nvPr/>
        </p:nvPicPr>
        <p:blipFill>
          <a:blip r:embed="rId2" cstate="print"/>
          <a:srcRect/>
          <a:stretch>
            <a:fillRect/>
          </a:stretch>
        </p:blipFill>
        <p:spPr bwMode="auto">
          <a:xfrm>
            <a:off x="3203848" y="1700808"/>
            <a:ext cx="3024336" cy="4032448"/>
          </a:xfrm>
          <a:prstGeom prst="rect">
            <a:avLst/>
          </a:prstGeom>
          <a:noFill/>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ctr"/>
            <a:r>
              <a:rPr lang="es-ES" dirty="0" smtClean="0">
                <a:cs typeface="Arabic Typesetting" pitchFamily="66" charset="-78"/>
              </a:rPr>
              <a:t>Muv-Luv Alternative: Total Eclipse</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1026" name="Picture 2" descr="http://images.mcanime.net/images/anime/12620.jpg"/>
          <p:cNvPicPr>
            <a:picLocks noChangeAspect="1" noChangeArrowheads="1"/>
          </p:cNvPicPr>
          <p:nvPr/>
        </p:nvPicPr>
        <p:blipFill>
          <a:blip r:embed="rId2" cstate="print"/>
          <a:srcRect/>
          <a:stretch>
            <a:fillRect/>
          </a:stretch>
        </p:blipFill>
        <p:spPr bwMode="auto">
          <a:xfrm>
            <a:off x="3347864" y="2060848"/>
            <a:ext cx="2952328" cy="3936437"/>
          </a:xfrm>
          <a:prstGeom prst="rect">
            <a:avLst/>
          </a:prstGeom>
          <a:noFill/>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Kyoukai Senjou no Horizon 2</a:t>
            </a:r>
            <a:endParaRPr lang="es-MX" dirty="0"/>
          </a:p>
        </p:txBody>
      </p:sp>
      <p:pic>
        <p:nvPicPr>
          <p:cNvPr id="268290" name="Picture 2" descr="http://images.mcanime.net/images/anime/12510.jpg"/>
          <p:cNvPicPr>
            <a:picLocks noChangeAspect="1" noChangeArrowheads="1"/>
          </p:cNvPicPr>
          <p:nvPr/>
        </p:nvPicPr>
        <p:blipFill>
          <a:blip r:embed="rId2" cstate="print"/>
          <a:srcRect/>
          <a:stretch>
            <a:fillRect/>
          </a:stretch>
        </p:blipFill>
        <p:spPr bwMode="auto">
          <a:xfrm>
            <a:off x="3275856" y="1700808"/>
            <a:ext cx="3168352" cy="4224469"/>
          </a:xfrm>
          <a:prstGeom prst="rect">
            <a:avLst/>
          </a:prstGeom>
          <a:noFill/>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Rinne no Lagrange 2</a:t>
            </a:r>
            <a:endParaRPr lang="es-MX" dirty="0"/>
          </a:p>
        </p:txBody>
      </p:sp>
      <p:pic>
        <p:nvPicPr>
          <p:cNvPr id="266242" name="Picture 2" descr="http://images.mcanime.net/images/anime/13176.jpg"/>
          <p:cNvPicPr>
            <a:picLocks noChangeAspect="1" noChangeArrowheads="1"/>
          </p:cNvPicPr>
          <p:nvPr/>
        </p:nvPicPr>
        <p:blipFill>
          <a:blip r:embed="rId2" cstate="print"/>
          <a:srcRect/>
          <a:stretch>
            <a:fillRect/>
          </a:stretch>
        </p:blipFill>
        <p:spPr bwMode="auto">
          <a:xfrm>
            <a:off x="3275856" y="1772816"/>
            <a:ext cx="3073524" cy="4098032"/>
          </a:xfrm>
          <a:prstGeom prst="rect">
            <a:avLst/>
          </a:prstGeom>
          <a:noFill/>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contenido"/>
          <p:cNvSpPr>
            <a:spLocks noGrp="1"/>
          </p:cNvSpPr>
          <p:nvPr>
            <p:ph sz="half" idx="1"/>
          </p:nvPr>
        </p:nvSpPr>
        <p:spPr/>
        <p:txBody>
          <a:bodyPr/>
          <a:lstStyle/>
          <a:p>
            <a:endParaRPr lang="es-MX"/>
          </a:p>
        </p:txBody>
      </p:sp>
      <p:sp>
        <p:nvSpPr>
          <p:cNvPr id="6" name="5 Marcador de contenido"/>
          <p:cNvSpPr>
            <a:spLocks noGrp="1"/>
          </p:cNvSpPr>
          <p:nvPr>
            <p:ph sz="half" idx="2"/>
          </p:nvPr>
        </p:nvSpPr>
        <p:spPr/>
        <p:txBody>
          <a:bodyPr/>
          <a:lstStyle/>
          <a:p>
            <a:endParaRPr lang="es-MX"/>
          </a:p>
        </p:txBody>
      </p:sp>
      <p:sp>
        <p:nvSpPr>
          <p:cNvPr id="4" name="3 Título"/>
          <p:cNvSpPr>
            <a:spLocks noGrp="1"/>
          </p:cNvSpPr>
          <p:nvPr>
            <p:ph type="title"/>
          </p:nvPr>
        </p:nvSpPr>
        <p:spPr/>
        <p:txBody>
          <a:bodyPr>
            <a:normAutofit/>
          </a:bodyPr>
          <a:lstStyle/>
          <a:p>
            <a:r>
              <a:rPr lang="es-ES" sz="6000" dirty="0" smtClean="0">
                <a:latin typeface="A Charming Font Expanded" pitchFamily="2" charset="0"/>
              </a:rPr>
              <a:t>Animes Otoño 2012</a:t>
            </a:r>
            <a:endParaRPr lang="es-MX" sz="6000" dirty="0">
              <a:latin typeface="A Charming Font Expanded"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r="-100000" b="-100000"/>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 BLANCA" pitchFamily="2" charset="0"/>
              </a:rPr>
              <a:t>They Are My Noble Master </a:t>
            </a:r>
            <a:endParaRPr lang="es-MX" cap="non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 BLANCA" pitchFamily="2" charset="0"/>
            </a:endParaRPr>
          </a:p>
        </p:txBody>
      </p:sp>
      <p:pic>
        <p:nvPicPr>
          <p:cNvPr id="5" name="4 Marcador de contenido" descr="c324525packageck4.jpg">
            <a:hlinkClick r:id="rId2"/>
          </p:cNvPr>
          <p:cNvPicPr>
            <a:picLocks noGrp="1" noChangeAspect="1"/>
          </p:cNvPicPr>
          <p:nvPr>
            <p:ph sz="half" idx="1"/>
          </p:nvPr>
        </p:nvPicPr>
        <p:blipFill>
          <a:blip r:embed="rId3" cstate="print"/>
          <a:stretch>
            <a:fillRect/>
          </a:stretch>
        </p:blipFill>
        <p:spPr>
          <a:xfrm>
            <a:off x="611560" y="1668455"/>
            <a:ext cx="2808312" cy="4099726"/>
          </a:xfrm>
          <a:prstGeom prst="rect">
            <a:avLst/>
          </a:prstGeom>
          <a:ln w="127000" cap="sq">
            <a:solidFill>
              <a:schemeClr val="accent1">
                <a:lumMod val="75000"/>
              </a:schemeClr>
            </a:solidFill>
            <a:miter lim="800000"/>
          </a:ln>
          <a:effectLst>
            <a:outerShdw blurRad="57150" dist="50800" dir="2700000" algn="tl" rotWithShape="0">
              <a:srgbClr val="000000">
                <a:alpha val="40000"/>
              </a:srgbClr>
            </a:outerShdw>
          </a:effectLst>
        </p:spPr>
      </p:pic>
      <p:sp>
        <p:nvSpPr>
          <p:cNvPr id="4" name="3 Marcador de contenido"/>
          <p:cNvSpPr>
            <a:spLocks noGrp="1"/>
          </p:cNvSpPr>
          <p:nvPr>
            <p:ph sz="half" idx="2"/>
          </p:nvPr>
        </p:nvSpPr>
        <p:spPr/>
        <p:txBody>
          <a:bodyPr>
            <a:normAutofit fontScale="55000" lnSpcReduction="20000"/>
          </a:bodyPr>
          <a:lstStyle/>
          <a:p>
            <a:r>
              <a:rPr lang="es-MX"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Ren y mihato hermanas, luego de haber escapar de su violento padre y la sufrida vida que Vivian en su casa, deciden dejar su antigua vida y escapar de casa para hacer una nueva vida juntas. Pero como no todo en la vida es fácil y vivir es difícil comienzan a carecer de dinero y Ren deberá buscar un trabajo pronto para seguir manteniendo a su hermana. Por azares del destino se presenta la oportunidad de trabajar para las hermanas </a:t>
            </a:r>
            <a:r>
              <a:rPr lang="es-MX"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Kuonji</a:t>
            </a:r>
            <a:r>
              <a:rPr lang="es-MX"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un grupo de 3 hermanas de una familia rica que siempre andan en necesidad de mayordomos.</a:t>
            </a:r>
            <a:br>
              <a:rPr lang="es-MX"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es-MX"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Con mucho que ganar y sin nada que perder Ren y Mihato aceptan el trabajo de sirvientes de la familia para complacer y servir. </a:t>
            </a:r>
            <a:br>
              <a:rPr lang="es-MX"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endParaRPr lang="es-MX"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pPr algn="ctr"/>
            <a:r>
              <a:rPr lang="es-ES" dirty="0" smtClean="0">
                <a:solidFill>
                  <a:schemeClr val="accent3">
                    <a:lumMod val="75000"/>
                  </a:schemeClr>
                </a:solidFill>
              </a:rPr>
              <a:t>Toradora!</a:t>
            </a:r>
            <a:endParaRPr lang="es-MX" dirty="0">
              <a:solidFill>
                <a:schemeClr val="accent3">
                  <a:lumMod val="75000"/>
                </a:schemeClr>
              </a:solidFill>
            </a:endParaRPr>
          </a:p>
        </p:txBody>
      </p:sp>
      <p:sp>
        <p:nvSpPr>
          <p:cNvPr id="3" name="2 Marcador de texto"/>
          <p:cNvSpPr>
            <a:spLocks noGrp="1"/>
          </p:cNvSpPr>
          <p:nvPr>
            <p:ph type="body" idx="2"/>
          </p:nvPr>
        </p:nvSpPr>
        <p:spPr/>
        <p:txBody>
          <a:bodyPr>
            <a:normAutofit fontScale="40000" lnSpcReduction="20000"/>
          </a:bodyPr>
          <a:lstStyle/>
          <a:p>
            <a:r>
              <a:rPr lang="es-MX" sz="2300" b="1" i="1" dirty="0" smtClean="0">
                <a:solidFill>
                  <a:schemeClr val="tx1">
                    <a:lumMod val="65000"/>
                  </a:schemeClr>
                </a:solidFill>
                <a:effectLst>
                  <a:outerShdw blurRad="38100" dist="38100" dir="2700000" algn="tl">
                    <a:srgbClr val="000000">
                      <a:alpha val="43137"/>
                    </a:srgbClr>
                  </a:outerShdw>
                </a:effectLst>
                <a:latin typeface="Arial" pitchFamily="34" charset="0"/>
                <a:cs typeface="Arial" pitchFamily="34" charset="0"/>
              </a:rPr>
              <a:t>Takasu Ryuuji comienza su segundo año de instituto con mucho animo. Sin embargo, hay algo que lo atormenta mucho a pesar de su apacible personalidad, y es que ha heredado de su padre “gánster” una habilidad innata para intimidar con los ojos y a menudo tiene mal entendidos con sus compañeros de clase provocando que no se le acerquen. Todo eso estaba a punto de cambiar ya que, el primer día de clases accidentalmente tiene un mal entendido con la persona más peligrosa del colegio: Aisaka Taiga. A pesar de ser muy bonita y de apariencia pequeña, Taiga tiene una actitud muy negativa y ha dejado un “camino sangriento” a donde quiera que vaya. (La chica realmentente parece un tigre asesino. Después de su desafortunado encuentro con Taiga, Ryuuji hace todo lo posible por no volver a toparse con ella pero para su mala suerte termina haciendo muchas veces mas, ya que a él le gusta la mejor amiga de Taiga, Minori Kushieda. Y a Taiga le gusta el mejor amigo de Ryuuji, Yuusaku Kitamura. Entonces deciden ayudarse “mutuamente” para lograr acercarse al amigo del otro. Al final terminan siendo muy buenos amigos. Taiga es una chica muy dura por fuera pero por dentro tiene una personalidad muy dulce y amigable que solo Ryuuji, con el paso del tiempo va conociendo. Como siempre andan juntos sus compañeros empiezan a molestarlos de que son pareja aunque ellos lo nieguen, pero poco a poco ambos empiezan a sentir algo mas que amistad por el otro. </a:t>
            </a:r>
            <a:r>
              <a:rPr lang="es-MX" b="1" i="1" dirty="0" smtClean="0">
                <a:solidFill>
                  <a:schemeClr val="tx1">
                    <a:lumMod val="65000"/>
                  </a:schemeClr>
                </a:solidFill>
              </a:rPr>
              <a:t/>
            </a:r>
            <a:br>
              <a:rPr lang="es-MX" b="1" i="1" dirty="0" smtClean="0">
                <a:solidFill>
                  <a:schemeClr val="tx1">
                    <a:lumMod val="65000"/>
                  </a:schemeClr>
                </a:solidFill>
              </a:rPr>
            </a:br>
            <a:r>
              <a:rPr lang="es-MX" b="1" i="1" dirty="0" smtClean="0">
                <a:solidFill>
                  <a:schemeClr val="tx1">
                    <a:lumMod val="65000"/>
                  </a:schemeClr>
                </a:solidFill>
              </a:rPr>
              <a:t/>
            </a:r>
            <a:br>
              <a:rPr lang="es-MX" b="1" i="1" dirty="0" smtClean="0">
                <a:solidFill>
                  <a:schemeClr val="tx1">
                    <a:lumMod val="65000"/>
                  </a:schemeClr>
                </a:solidFill>
              </a:rPr>
            </a:br>
            <a:endParaRPr lang="es-MX" dirty="0">
              <a:solidFill>
                <a:schemeClr val="tx1">
                  <a:lumMod val="65000"/>
                </a:schemeClr>
              </a:solidFill>
            </a:endParaRPr>
          </a:p>
        </p:txBody>
      </p:sp>
      <p:pic>
        <p:nvPicPr>
          <p:cNvPr id="6" name="5 Marcador de contenido" descr="toradora_tora-dora.jpg">
            <a:hlinkClick r:id="rId2"/>
          </p:cNvPr>
          <p:cNvPicPr>
            <a:picLocks noGrp="1" noChangeAspect="1"/>
          </p:cNvPicPr>
          <p:nvPr>
            <p:ph sz="half" idx="1"/>
          </p:nvPr>
        </p:nvPicPr>
        <p:blipFill>
          <a:blip r:embed="rId3" cstate="print"/>
          <a:stretch>
            <a:fillRect/>
          </a:stretch>
        </p:blipFill>
        <p:spPr>
          <a:xfrm>
            <a:off x="3707904" y="2060848"/>
            <a:ext cx="4805248" cy="35826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 dirty="0" smtClean="0"/>
              <a:t>K-ON!</a:t>
            </a:r>
            <a:endParaRPr lang="es-MX" dirty="0"/>
          </a:p>
        </p:txBody>
      </p:sp>
      <p:pic>
        <p:nvPicPr>
          <p:cNvPr id="7" name="6 Marcador de contenido" descr="10465.jpg">
            <a:hlinkClick r:id="rId2"/>
          </p:cNvPr>
          <p:cNvPicPr>
            <a:picLocks noGrp="1" noChangeAspect="1"/>
          </p:cNvPicPr>
          <p:nvPr>
            <p:ph sz="half" idx="1"/>
          </p:nvPr>
        </p:nvPicPr>
        <p:blipFill>
          <a:blip r:embed="rId3" cstate="print"/>
          <a:stretch>
            <a:fillRect/>
          </a:stretch>
        </p:blipFill>
        <p:spPr>
          <a:xfrm>
            <a:off x="1047750" y="2080419"/>
            <a:ext cx="2857500" cy="3810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7 Marcador de contenido" descr="portada.png">
            <a:hlinkClick r:id="rId4"/>
          </p:cNvPr>
          <p:cNvPicPr>
            <a:picLocks noGrp="1" noChangeAspect="1"/>
          </p:cNvPicPr>
          <p:nvPr>
            <p:ph sz="half" idx="2"/>
          </p:nvPr>
        </p:nvPicPr>
        <p:blipFill>
          <a:blip r:embed="rId5" cstate="print"/>
          <a:stretch>
            <a:fillRect/>
          </a:stretch>
        </p:blipFill>
        <p:spPr>
          <a:xfrm>
            <a:off x="5238750" y="2080419"/>
            <a:ext cx="28575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pPr algn="ctr"/>
            <a:r>
              <a:rPr lang="es-ES" dirty="0" smtClean="0"/>
              <a:t>To Aru Majutsu no Index</a:t>
            </a:r>
            <a:endParaRPr lang="es-MX" dirty="0"/>
          </a:p>
        </p:txBody>
      </p:sp>
      <p:pic>
        <p:nvPicPr>
          <p:cNvPr id="7" name="6 Marcador de contenido" descr="10044.jpg">
            <a:hlinkClick r:id="rId2"/>
          </p:cNvPr>
          <p:cNvPicPr>
            <a:picLocks noGrp="1" noChangeAspect="1"/>
          </p:cNvPicPr>
          <p:nvPr>
            <p:ph sz="half" idx="1"/>
          </p:nvPr>
        </p:nvPicPr>
        <p:blipFill>
          <a:blip r:embed="rId3" cstate="print"/>
          <a:stretch>
            <a:fillRect/>
          </a:stretch>
        </p:blipFill>
        <p:spPr>
          <a:xfrm>
            <a:off x="787202" y="1770063"/>
            <a:ext cx="3394472" cy="4525962"/>
          </a:xfrm>
          <a:prstGeom prst="rect">
            <a:avLst/>
          </a:prstGeom>
          <a:ln w="88900" cap="sq" cmpd="thickThin">
            <a:solidFill>
              <a:srgbClr val="000000"/>
            </a:solidFill>
            <a:prstDash val="solid"/>
            <a:miter lim="800000"/>
          </a:ln>
          <a:effectLst>
            <a:innerShdw blurRad="76200">
              <a:srgbClr val="000000"/>
            </a:innerShdw>
          </a:effectLst>
        </p:spPr>
      </p:pic>
      <p:pic>
        <p:nvPicPr>
          <p:cNvPr id="8" name="7 Marcador de contenido" descr="untitled.bmp">
            <a:hlinkClick r:id="rId4"/>
          </p:cNvPr>
          <p:cNvPicPr>
            <a:picLocks noGrp="1" noChangeAspect="1"/>
          </p:cNvPicPr>
          <p:nvPr>
            <p:ph sz="half" idx="2"/>
          </p:nvPr>
        </p:nvPicPr>
        <p:blipFill>
          <a:blip r:embed="rId5" cstate="print"/>
          <a:stretch>
            <a:fillRect/>
          </a:stretch>
        </p:blipFill>
        <p:spPr>
          <a:xfrm>
            <a:off x="5022236" y="1772816"/>
            <a:ext cx="3348373" cy="446449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FF3399"/>
            </a:gs>
            <a:gs pos="25000">
              <a:srgbClr val="FF6633"/>
            </a:gs>
            <a:gs pos="50000">
              <a:srgbClr val="FFFF00"/>
            </a:gs>
            <a:gs pos="75000">
              <a:srgbClr val="01A78F"/>
            </a:gs>
            <a:gs pos="100000">
              <a:srgbClr val="3366FF"/>
            </a:gs>
          </a:gsLst>
          <a:lin ang="13500000" scaled="1"/>
          <a:tileRect/>
        </a:gradFill>
        <a:effectLst/>
      </p:bgPr>
    </p:bg>
    <p:spTree>
      <p:nvGrpSpPr>
        <p:cNvPr id="1" name=""/>
        <p:cNvGrpSpPr/>
        <p:nvPr/>
      </p:nvGrpSpPr>
      <p:grpSpPr>
        <a:xfrm>
          <a:off x="0" y="0"/>
          <a:ext cx="0" cy="0"/>
          <a:chOff x="0" y="0"/>
          <a:chExt cx="0" cy="0"/>
        </a:xfrm>
      </p:grpSpPr>
      <p:sp>
        <p:nvSpPr>
          <p:cNvPr id="4" name="3 Título"/>
          <p:cNvSpPr>
            <a:spLocks noGrp="1"/>
          </p:cNvSpPr>
          <p:nvPr>
            <p:ph type="title"/>
          </p:nvPr>
        </p:nvSpPr>
        <p:spPr>
          <a:xfrm>
            <a:off x="467544" y="332656"/>
            <a:ext cx="5897880" cy="781392"/>
          </a:xfrm>
        </p:spPr>
        <p:txBody>
          <a:bodyPr>
            <a:normAutofit/>
          </a:bodyPr>
          <a:lstStyle/>
          <a:p>
            <a:r>
              <a:rPr lang="es-MX" sz="3600" dirty="0" smtClean="0">
                <a:ln w="500">
                  <a:solidFill>
                    <a:srgbClr val="00B050"/>
                  </a:solidFill>
                </a:ln>
                <a:solidFill>
                  <a:srgbClr val="92D050"/>
                </a:solidFill>
                <a:effectLst>
                  <a:outerShdw blurRad="38100" dist="38100" dir="2700000" algn="tl">
                    <a:srgbClr val="000000">
                      <a:alpha val="43137"/>
                    </a:srgbClr>
                  </a:outerShdw>
                </a:effectLst>
                <a:latin typeface="AR ESSENCE" pitchFamily="2" charset="0"/>
              </a:rPr>
              <a:t>Akikan!</a:t>
            </a:r>
            <a:endParaRPr lang="es-MX" sz="3600" dirty="0">
              <a:ln w="500">
                <a:solidFill>
                  <a:srgbClr val="00B050"/>
                </a:solidFill>
              </a:ln>
              <a:solidFill>
                <a:srgbClr val="92D050"/>
              </a:solidFill>
              <a:effectLst>
                <a:outerShdw blurRad="38100" dist="38100" dir="2700000" algn="tl">
                  <a:srgbClr val="000000">
                    <a:alpha val="43137"/>
                  </a:srgbClr>
                </a:outerShdw>
              </a:effectLst>
              <a:latin typeface="AR ESSENCE" pitchFamily="2" charset="0"/>
            </a:endParaRPr>
          </a:p>
        </p:txBody>
      </p:sp>
      <p:sp>
        <p:nvSpPr>
          <p:cNvPr id="6" name="5 Marcador de texto"/>
          <p:cNvSpPr>
            <a:spLocks noGrp="1"/>
          </p:cNvSpPr>
          <p:nvPr>
            <p:ph type="body" idx="2"/>
          </p:nvPr>
        </p:nvSpPr>
        <p:spPr>
          <a:xfrm>
            <a:off x="395536" y="1196752"/>
            <a:ext cx="5959544" cy="1008112"/>
          </a:xfrm>
        </p:spPr>
        <p:txBody>
          <a:bodyPr>
            <a:normAutofit fontScale="32500" lnSpcReduction="20000"/>
          </a:bodyPr>
          <a:lstStyle/>
          <a:p>
            <a:r>
              <a:rPr lang="es-MX" sz="3200" b="1" dirty="0" smtClean="0">
                <a:solidFill>
                  <a:srgbClr val="92D050"/>
                </a:solidFill>
              </a:rPr>
              <a:t>Daichi Kakeru es un típico joven que vive su vida como alumno de secundaria y que cierto día se compra una lata de gaseosa de melón, sin saber que esta adoptaría la forma de una linda y vistosa chica a quien el chico llama "Melón". Conviviendo con la chica-lata, Kakeru conocerá a más "Akikan”("latas vacías"), que como Melón, poseen una apariencia femenina. El problema es que las chicas necesitan de dióxido de carbono para poder sobrevivir, y la fuente más práctica y rápida de adquirirlo es a través de un beso... </a:t>
            </a:r>
            <a:r>
              <a:rPr lang="es-MX" sz="3200" i="1" dirty="0" smtClean="0"/>
              <a:t/>
            </a:r>
            <a:br>
              <a:rPr lang="es-MX" sz="3200" i="1" dirty="0" smtClean="0"/>
            </a:br>
            <a:r>
              <a:rPr lang="es-MX" i="1" dirty="0" smtClean="0"/>
              <a:t/>
            </a:r>
            <a:br>
              <a:rPr lang="es-MX" i="1" dirty="0" smtClean="0"/>
            </a:br>
            <a:endParaRPr lang="es-MX" dirty="0"/>
          </a:p>
        </p:txBody>
      </p:sp>
      <p:pic>
        <p:nvPicPr>
          <p:cNvPr id="8" name="7 Marcador de contenido" descr="akikan.jpg">
            <a:hlinkClick r:id="rId3"/>
          </p:cNvPr>
          <p:cNvPicPr>
            <a:picLocks noGrp="1" noChangeAspect="1"/>
          </p:cNvPicPr>
          <p:nvPr>
            <p:ph sz="half" idx="1"/>
          </p:nvPr>
        </p:nvPicPr>
        <p:blipFill>
          <a:blip r:embed="rId4" cstate="print"/>
          <a:stretch>
            <a:fillRect/>
          </a:stretch>
        </p:blipFill>
        <p:spPr>
          <a:xfrm>
            <a:off x="2483768" y="2276872"/>
            <a:ext cx="3002632" cy="40576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advTm="12000">
    <p:spli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Dragon Ball</a:t>
            </a:r>
            <a:endParaRPr lang="es-MX" dirty="0"/>
          </a:p>
        </p:txBody>
      </p:sp>
      <p:pic>
        <p:nvPicPr>
          <p:cNvPr id="259074" name="Picture 2" descr="http://images.mcanime.net/images/anime/243.jpg">
            <a:hlinkClick r:id="rId2"/>
          </p:cNvPr>
          <p:cNvPicPr>
            <a:picLocks noChangeAspect="1" noChangeArrowheads="1"/>
          </p:cNvPicPr>
          <p:nvPr/>
        </p:nvPicPr>
        <p:blipFill>
          <a:blip r:embed="rId3" cstate="print"/>
          <a:srcRect/>
          <a:stretch>
            <a:fillRect/>
          </a:stretch>
        </p:blipFill>
        <p:spPr bwMode="auto">
          <a:xfrm>
            <a:off x="611560" y="1916832"/>
            <a:ext cx="2520280" cy="3360373"/>
          </a:xfrm>
          <a:prstGeom prst="rect">
            <a:avLst/>
          </a:prstGeom>
          <a:noFill/>
        </p:spPr>
      </p:pic>
      <p:pic>
        <p:nvPicPr>
          <p:cNvPr id="259076" name="Picture 4" descr="http://images.mcanime.net/images/anime/244.jpg">
            <a:hlinkClick r:id="rId4"/>
          </p:cNvPr>
          <p:cNvPicPr>
            <a:picLocks noChangeAspect="1" noChangeArrowheads="1"/>
          </p:cNvPicPr>
          <p:nvPr/>
        </p:nvPicPr>
        <p:blipFill>
          <a:blip r:embed="rId5" cstate="print"/>
          <a:srcRect/>
          <a:stretch>
            <a:fillRect/>
          </a:stretch>
        </p:blipFill>
        <p:spPr bwMode="auto">
          <a:xfrm>
            <a:off x="3347864" y="2132856"/>
            <a:ext cx="2700300" cy="3600400"/>
          </a:xfrm>
          <a:prstGeom prst="rect">
            <a:avLst/>
          </a:prstGeom>
          <a:noFill/>
        </p:spPr>
      </p:pic>
      <p:pic>
        <p:nvPicPr>
          <p:cNvPr id="259078" name="Picture 6" descr="http://images.mcanime.net/images/anime/616.jpg"/>
          <p:cNvPicPr>
            <a:picLocks noChangeAspect="1" noChangeArrowheads="1"/>
          </p:cNvPicPr>
          <p:nvPr/>
        </p:nvPicPr>
        <p:blipFill>
          <a:blip r:embed="rId6" cstate="print"/>
          <a:srcRect/>
          <a:stretch>
            <a:fillRect/>
          </a:stretch>
        </p:blipFill>
        <p:spPr bwMode="auto">
          <a:xfrm>
            <a:off x="6228184" y="1916832"/>
            <a:ext cx="2520280" cy="3360374"/>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Yu Yu Hakusho</a:t>
            </a:r>
            <a:endParaRPr lang="es-MX" dirty="0"/>
          </a:p>
        </p:txBody>
      </p:sp>
      <p:pic>
        <p:nvPicPr>
          <p:cNvPr id="1026" name="Picture 2" descr="http://images.mcanime.net/images/anime/311.jpg">
            <a:hlinkClick r:id="rId2"/>
          </p:cNvPr>
          <p:cNvPicPr>
            <a:picLocks noChangeAspect="1" noChangeArrowheads="1"/>
          </p:cNvPicPr>
          <p:nvPr/>
        </p:nvPicPr>
        <p:blipFill>
          <a:blip r:embed="rId3" cstate="print"/>
          <a:srcRect/>
          <a:stretch>
            <a:fillRect/>
          </a:stretch>
        </p:blipFill>
        <p:spPr bwMode="auto">
          <a:xfrm>
            <a:off x="3203848" y="1772816"/>
            <a:ext cx="3024336" cy="4032448"/>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Saki</a:t>
            </a:r>
            <a:endParaRPr lang="es-MX" dirty="0"/>
          </a:p>
        </p:txBody>
      </p:sp>
      <p:pic>
        <p:nvPicPr>
          <p:cNvPr id="1026" name="Picture 2" descr="http://images.mcanime.net/images/anime/10480.jpg">
            <a:hlinkClick r:id="rId2"/>
          </p:cNvPr>
          <p:cNvPicPr>
            <a:picLocks noChangeAspect="1" noChangeArrowheads="1"/>
          </p:cNvPicPr>
          <p:nvPr/>
        </p:nvPicPr>
        <p:blipFill>
          <a:blip r:embed="rId3" cstate="print"/>
          <a:srcRect/>
          <a:stretch>
            <a:fillRect/>
          </a:stretch>
        </p:blipFill>
        <p:spPr bwMode="auto">
          <a:xfrm>
            <a:off x="3275856" y="1700808"/>
            <a:ext cx="3001516" cy="4002021"/>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5400" dirty="0" smtClean="0">
                <a:effectLst>
                  <a:outerShdw blurRad="38100" dist="38100" dir="2700000" algn="tl">
                    <a:srgbClr val="000000">
                      <a:alpha val="43137"/>
                    </a:srgbClr>
                  </a:outerShdw>
                </a:effectLst>
                <a:latin typeface="AR ESSENCE" pitchFamily="2" charset="0"/>
              </a:rPr>
              <a:t>To Aru Kagaku no Railgun </a:t>
            </a:r>
            <a:endParaRPr lang="es-MX" sz="5400" dirty="0">
              <a:effectLst>
                <a:outerShdw blurRad="38100" dist="38100" dir="2700000" algn="tl">
                  <a:srgbClr val="000000">
                    <a:alpha val="43137"/>
                  </a:srgbClr>
                </a:outerShdw>
              </a:effectLst>
              <a:latin typeface="AR ESSENCE" pitchFamily="2" charset="0"/>
            </a:endParaRPr>
          </a:p>
        </p:txBody>
      </p:sp>
      <p:pic>
        <p:nvPicPr>
          <p:cNvPr id="4" name="3 Marcador de contenido" descr="to_aru_kagaku_no_railgun_25.jpg">
            <a:hlinkClick r:id="rId2"/>
          </p:cNvPr>
          <p:cNvPicPr>
            <a:picLocks noGrp="1" noChangeAspect="1"/>
          </p:cNvPicPr>
          <p:nvPr>
            <p:ph idx="1"/>
          </p:nvPr>
        </p:nvPicPr>
        <p:blipFill>
          <a:blip r:embed="rId3" cstate="print"/>
          <a:stretch>
            <a:fillRect/>
          </a:stretch>
        </p:blipFill>
        <p:spPr>
          <a:xfrm>
            <a:off x="1043608" y="1844824"/>
            <a:ext cx="7315200" cy="45720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Working!</a:t>
            </a:r>
            <a:br>
              <a:rPr lang="es-ES" dirty="0" smtClean="0"/>
            </a:br>
            <a:endParaRPr lang="es-MX" dirty="0"/>
          </a:p>
        </p:txBody>
      </p:sp>
      <p:pic>
        <p:nvPicPr>
          <p:cNvPr id="4" name="3 Marcador de contenido" descr="11056.jpg">
            <a:hlinkClick r:id="rId2"/>
          </p:cNvPr>
          <p:cNvPicPr>
            <a:picLocks noGrp="1" noChangeAspect="1"/>
          </p:cNvPicPr>
          <p:nvPr>
            <p:ph idx="1"/>
          </p:nvPr>
        </p:nvPicPr>
        <p:blipFill>
          <a:blip r:embed="rId3" cstate="print"/>
          <a:stretch>
            <a:fillRect/>
          </a:stretch>
        </p:blipFill>
        <p:spPr>
          <a:xfrm>
            <a:off x="3131840" y="1700808"/>
            <a:ext cx="3151901" cy="4202534"/>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Tantei Opera Milky Holmes</a:t>
            </a:r>
            <a:endParaRPr lang="es-MX" dirty="0"/>
          </a:p>
        </p:txBody>
      </p:sp>
      <p:pic>
        <p:nvPicPr>
          <p:cNvPr id="1026" name="Picture 2" descr="http://img189.imageshack.us/img189/5448/tanteioperamilkyholmes.jpg">
            <a:hlinkClick r:id="rId2"/>
          </p:cNvPr>
          <p:cNvPicPr>
            <a:picLocks noChangeAspect="1" noChangeArrowheads="1"/>
          </p:cNvPicPr>
          <p:nvPr/>
        </p:nvPicPr>
        <p:blipFill>
          <a:blip r:embed="rId3" cstate="print"/>
          <a:srcRect/>
          <a:stretch>
            <a:fillRect/>
          </a:stretch>
        </p:blipFill>
        <p:spPr bwMode="auto">
          <a:xfrm>
            <a:off x="2987824" y="1844824"/>
            <a:ext cx="3145532" cy="4194043"/>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Asu no Yoichi! </a:t>
            </a:r>
            <a:endParaRPr lang="es-MX" dirty="0"/>
          </a:p>
        </p:txBody>
      </p:sp>
      <p:pic>
        <p:nvPicPr>
          <p:cNvPr id="226310" name="Picture 6" descr="http://animeid.jp/uploads/gallery/album_980/gallery_21513_980_45437.jpg">
            <a:hlinkClick r:id="rId2"/>
          </p:cNvPr>
          <p:cNvPicPr>
            <a:picLocks noChangeAspect="1" noChangeArrowheads="1"/>
          </p:cNvPicPr>
          <p:nvPr/>
        </p:nvPicPr>
        <p:blipFill>
          <a:blip r:embed="rId3" cstate="print"/>
          <a:srcRect/>
          <a:stretch>
            <a:fillRect/>
          </a:stretch>
        </p:blipFill>
        <p:spPr bwMode="auto">
          <a:xfrm>
            <a:off x="2987824" y="1700808"/>
            <a:ext cx="3333205" cy="4553559"/>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err="1" smtClean="0"/>
              <a:t>Seiken</a:t>
            </a:r>
            <a:r>
              <a:rPr lang="es-ES" dirty="0" smtClean="0"/>
              <a:t> no </a:t>
            </a:r>
            <a:r>
              <a:rPr lang="es-ES" dirty="0" err="1" smtClean="0"/>
              <a:t>Blacksmith</a:t>
            </a:r>
            <a:endParaRPr lang="es-MX" dirty="0"/>
          </a:p>
        </p:txBody>
      </p:sp>
      <p:pic>
        <p:nvPicPr>
          <p:cNvPr id="1026" name="Picture 2" descr="http://i.imagehost.org/0647/Seiken_no_Blaskdmith.jpg">
            <a:hlinkClick r:id="rId2"/>
          </p:cNvPr>
          <p:cNvPicPr>
            <a:picLocks noChangeAspect="1" noChangeArrowheads="1"/>
          </p:cNvPicPr>
          <p:nvPr/>
        </p:nvPicPr>
        <p:blipFill>
          <a:blip r:embed="rId3" cstate="print"/>
          <a:srcRect/>
          <a:stretch>
            <a:fillRect/>
          </a:stretch>
        </p:blipFill>
        <p:spPr bwMode="auto">
          <a:xfrm>
            <a:off x="2915816" y="1628800"/>
            <a:ext cx="3384376" cy="4512501"/>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Kannagi </a:t>
            </a:r>
            <a:endParaRPr lang="es-MX" dirty="0"/>
          </a:p>
        </p:txBody>
      </p:sp>
      <p:pic>
        <p:nvPicPr>
          <p:cNvPr id="1026" name="Picture 2" descr="http://images.mcanime.net/images/anime/9295.jpg">
            <a:hlinkClick r:id="rId2"/>
          </p:cNvPr>
          <p:cNvPicPr>
            <a:picLocks noChangeAspect="1" noChangeArrowheads="1"/>
          </p:cNvPicPr>
          <p:nvPr/>
        </p:nvPicPr>
        <p:blipFill>
          <a:blip r:embed="rId3" cstate="print"/>
          <a:srcRect/>
          <a:stretch>
            <a:fillRect/>
          </a:stretch>
        </p:blipFill>
        <p:spPr bwMode="auto">
          <a:xfrm>
            <a:off x="3347864" y="1556792"/>
            <a:ext cx="3168352" cy="4224469"/>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Minami-Ke</a:t>
            </a:r>
            <a:endParaRPr lang="es-MX" dirty="0"/>
          </a:p>
        </p:txBody>
      </p:sp>
      <p:pic>
        <p:nvPicPr>
          <p:cNvPr id="196610" name="Picture 2" descr="http://4.bp.blogspot.com/_5051nwb4WKc/THrGhCprQ5I/AAAAAAAAAUQ/k0V4XTSTFGI/s400/minamike1.jpg">
            <a:hlinkClick r:id="rId2"/>
          </p:cNvPr>
          <p:cNvPicPr>
            <a:picLocks noChangeAspect="1" noChangeArrowheads="1"/>
          </p:cNvPicPr>
          <p:nvPr/>
        </p:nvPicPr>
        <p:blipFill>
          <a:blip r:embed="rId3" cstate="print"/>
          <a:srcRect/>
          <a:stretch>
            <a:fillRect/>
          </a:stretch>
        </p:blipFill>
        <p:spPr bwMode="auto">
          <a:xfrm>
            <a:off x="2915816" y="1772816"/>
            <a:ext cx="3494739" cy="394905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37000">
              <a:srgbClr val="002060"/>
            </a:gs>
            <a:gs pos="37000">
              <a:srgbClr val="002060"/>
            </a:gs>
            <a:gs pos="45000">
              <a:srgbClr val="002060"/>
            </a:gs>
            <a:gs pos="45000">
              <a:srgbClr val="FF7A00"/>
            </a:gs>
            <a:gs pos="70000">
              <a:srgbClr val="FF0300"/>
            </a:gs>
            <a:gs pos="100000">
              <a:srgbClr val="4D0808"/>
            </a:gs>
          </a:gsLst>
          <a:lin ang="6600000" scaled="0"/>
          <a:tileRect/>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1979712" y="332656"/>
            <a:ext cx="4824536" cy="608112"/>
          </a:xfrm>
        </p:spPr>
        <p:txBody>
          <a:bodyPr>
            <a:normAutofit/>
          </a:bodyPr>
          <a:lstStyle/>
          <a:p>
            <a:r>
              <a:rPr lang="es-MX" sz="3600" dirty="0" smtClean="0">
                <a:solidFill>
                  <a:schemeClr val="accent4"/>
                </a:solidFill>
                <a:effectLst>
                  <a:outerShdw blurRad="38100" dist="38100" dir="2700000" algn="tl">
                    <a:srgbClr val="000000">
                      <a:alpha val="43137"/>
                    </a:srgbClr>
                  </a:outerShdw>
                </a:effectLst>
                <a:latin typeface="ChickenScratch" pitchFamily="2" charset="0"/>
              </a:rPr>
              <a:t>Sengoku Basara</a:t>
            </a:r>
            <a:endParaRPr lang="es-MX" sz="3600" dirty="0">
              <a:solidFill>
                <a:schemeClr val="accent4"/>
              </a:solidFill>
              <a:effectLst>
                <a:outerShdw blurRad="38100" dist="38100" dir="2700000" algn="tl">
                  <a:srgbClr val="000000">
                    <a:alpha val="43137"/>
                  </a:srgbClr>
                </a:outerShdw>
              </a:effectLst>
              <a:latin typeface="ChickenScratch" pitchFamily="2" charset="0"/>
            </a:endParaRPr>
          </a:p>
        </p:txBody>
      </p:sp>
      <p:sp>
        <p:nvSpPr>
          <p:cNvPr id="3" name="2 Marcador de texto"/>
          <p:cNvSpPr>
            <a:spLocks noGrp="1"/>
          </p:cNvSpPr>
          <p:nvPr>
            <p:ph type="body" idx="2"/>
          </p:nvPr>
        </p:nvSpPr>
        <p:spPr>
          <a:xfrm>
            <a:off x="1403648" y="980728"/>
            <a:ext cx="5897880" cy="1368152"/>
          </a:xfrm>
        </p:spPr>
        <p:txBody>
          <a:bodyPr>
            <a:normAutofit fontScale="25000" lnSpcReduction="20000"/>
          </a:bodyPr>
          <a:lstStyle/>
          <a:p>
            <a:r>
              <a:rPr lang="es-MX" sz="3600" dirty="0" smtClean="0">
                <a:solidFill>
                  <a:srgbClr val="FFC000"/>
                </a:solidFill>
                <a:effectLst>
                  <a:outerShdw blurRad="38100" dist="38100" dir="2700000" algn="tl">
                    <a:srgbClr val="000000">
                      <a:alpha val="43137"/>
                    </a:srgbClr>
                  </a:outerShdw>
                </a:effectLst>
                <a:latin typeface="AR JULIAN" pitchFamily="2" charset="0"/>
              </a:rPr>
              <a:t>En la época de Países Enfrentados, Japón estaba dividida en provincias semi-independientes, gobernadas por señores feudales, también llamados daimyos, que se enfrentaban en una lucha infinita por el poder. </a:t>
            </a:r>
            <a:br>
              <a:rPr lang="es-MX" sz="3600" dirty="0" smtClean="0">
                <a:solidFill>
                  <a:srgbClr val="FFC000"/>
                </a:solidFill>
                <a:effectLst>
                  <a:outerShdw blurRad="38100" dist="38100" dir="2700000" algn="tl">
                    <a:srgbClr val="000000">
                      <a:alpha val="43137"/>
                    </a:srgbClr>
                  </a:outerShdw>
                </a:effectLst>
                <a:latin typeface="AR JULIAN" pitchFamily="2" charset="0"/>
              </a:rPr>
            </a:br>
            <a:r>
              <a:rPr lang="es-MX" sz="3600" dirty="0" smtClean="0">
                <a:solidFill>
                  <a:srgbClr val="FFC000"/>
                </a:solidFill>
                <a:effectLst>
                  <a:outerShdw blurRad="38100" dist="38100" dir="2700000" algn="tl">
                    <a:srgbClr val="000000">
                      <a:alpha val="43137"/>
                    </a:srgbClr>
                  </a:outerShdw>
                </a:effectLst>
                <a:latin typeface="AR JULIAN" pitchFamily="2" charset="0"/>
              </a:rPr>
              <a:t>Daimyos ambiciosos de todas las partes del archipiélago ponían de manifiesto su grito de guerra. Algunos eran Takeda Shingen de Kai, Sanada Yukimura, Uesugi Kenshin de Echigo, Azai Nagamasa de </a:t>
            </a:r>
            <a:r>
              <a:rPr lang="es-MX" sz="3600" dirty="0" err="1" smtClean="0">
                <a:solidFill>
                  <a:srgbClr val="FFC000"/>
                </a:solidFill>
                <a:effectLst>
                  <a:outerShdw blurRad="38100" dist="38100" dir="2700000" algn="tl">
                    <a:srgbClr val="000000">
                      <a:alpha val="43137"/>
                    </a:srgbClr>
                  </a:outerShdw>
                </a:effectLst>
                <a:latin typeface="AR JULIAN" pitchFamily="2" charset="0"/>
              </a:rPr>
              <a:t>Omi</a:t>
            </a:r>
            <a:r>
              <a:rPr lang="es-MX" sz="3600" dirty="0" smtClean="0">
                <a:solidFill>
                  <a:srgbClr val="FFC000"/>
                </a:solidFill>
                <a:effectLst>
                  <a:outerShdw blurRad="38100" dist="38100" dir="2700000" algn="tl">
                    <a:srgbClr val="000000">
                      <a:alpha val="43137"/>
                    </a:srgbClr>
                  </a:outerShdw>
                </a:effectLst>
                <a:latin typeface="AR JULIAN" pitchFamily="2" charset="0"/>
              </a:rPr>
              <a:t>, Tokugawa Ieyasu de Mikawa, y muchos otros... </a:t>
            </a:r>
            <a:br>
              <a:rPr lang="es-MX" sz="3600" dirty="0" smtClean="0">
                <a:solidFill>
                  <a:srgbClr val="FFC000"/>
                </a:solidFill>
                <a:effectLst>
                  <a:outerShdw blurRad="38100" dist="38100" dir="2700000" algn="tl">
                    <a:srgbClr val="000000">
                      <a:alpha val="43137"/>
                    </a:srgbClr>
                  </a:outerShdw>
                </a:effectLst>
                <a:latin typeface="AR JULIAN" pitchFamily="2" charset="0"/>
              </a:rPr>
            </a:br>
            <a:r>
              <a:rPr lang="es-MX" sz="3600" dirty="0" smtClean="0">
                <a:solidFill>
                  <a:srgbClr val="FFC000"/>
                </a:solidFill>
                <a:effectLst>
                  <a:outerShdw blurRad="38100" dist="38100" dir="2700000" algn="tl">
                    <a:srgbClr val="000000">
                      <a:alpha val="43137"/>
                    </a:srgbClr>
                  </a:outerShdw>
                </a:effectLst>
                <a:latin typeface="AR JULIAN" pitchFamily="2" charset="0"/>
              </a:rPr>
              <a:t>Eran días de guerra y caos. Mientras la guerra se propagaba por todo el país, el mapa del poder sufría cambios muy rápidos y drásticos. En este conflicto sin fin, finalmente un hombre parecía estar estableciendo un control total sobre el país. Era el señor de Owari, el sexto Rey Demonio Divino. Su nombre era Oda Nobunaga. </a:t>
            </a:r>
            <a:br>
              <a:rPr lang="es-MX" sz="3600" dirty="0" smtClean="0">
                <a:solidFill>
                  <a:srgbClr val="FFC000"/>
                </a:solidFill>
                <a:effectLst>
                  <a:outerShdw blurRad="38100" dist="38100" dir="2700000" algn="tl">
                    <a:srgbClr val="000000">
                      <a:alpha val="43137"/>
                    </a:srgbClr>
                  </a:outerShdw>
                </a:effectLst>
                <a:latin typeface="AR JULIAN" pitchFamily="2" charset="0"/>
              </a:rPr>
            </a:br>
            <a:r>
              <a:rPr lang="es-MX" sz="3600" dirty="0" smtClean="0">
                <a:solidFill>
                  <a:srgbClr val="FFC000"/>
                </a:solidFill>
                <a:effectLst>
                  <a:outerShdw blurRad="38100" dist="38100" dir="2700000" algn="tl">
                    <a:srgbClr val="000000">
                      <a:alpha val="43137"/>
                    </a:srgbClr>
                  </a:outerShdw>
                </a:effectLst>
                <a:latin typeface="AR JULIAN" pitchFamily="2" charset="0"/>
              </a:rPr>
              <a:t>Pero ahora, un joven general vestido de azul celeste hace su aparición en el confuso escenario, liderando una poderosa caballería de las provincias del norte. Es conocido como Date Masamune, el Dragón Tuerto. Va en busca de la cabeza de Oda Nobunaga y la supremacía final. </a:t>
            </a:r>
            <a:r>
              <a:rPr lang="es-MX" sz="3600" b="1" dirty="0" smtClean="0">
                <a:effectLst>
                  <a:outerShdw blurRad="38100" dist="38100" dir="2700000" algn="tl">
                    <a:srgbClr val="000000">
                      <a:alpha val="43137"/>
                    </a:srgbClr>
                  </a:outerShdw>
                </a:effectLst>
                <a:latin typeface="AR JULIAN" pitchFamily="2" charset="0"/>
              </a:rPr>
              <a:t/>
            </a:r>
            <a:br>
              <a:rPr lang="es-MX" sz="3600" b="1" dirty="0" smtClean="0">
                <a:effectLst>
                  <a:outerShdw blurRad="38100" dist="38100" dir="2700000" algn="tl">
                    <a:srgbClr val="000000">
                      <a:alpha val="43137"/>
                    </a:srgbClr>
                  </a:outerShdw>
                </a:effectLst>
                <a:latin typeface="AR JULIAN" pitchFamily="2" charset="0"/>
              </a:rPr>
            </a:br>
            <a:r>
              <a:rPr lang="es-MX" sz="3600" b="1" dirty="0" smtClean="0"/>
              <a:t/>
            </a:r>
            <a:br>
              <a:rPr lang="es-MX" sz="3600" b="1" dirty="0" smtClean="0"/>
            </a:br>
            <a:r>
              <a:rPr lang="es-MX" b="1" dirty="0" smtClean="0"/>
              <a:t/>
            </a:r>
            <a:br>
              <a:rPr lang="es-MX" b="1" dirty="0" smtClean="0"/>
            </a:br>
            <a:endParaRPr lang="es-MX" dirty="0"/>
          </a:p>
        </p:txBody>
      </p:sp>
      <p:pic>
        <p:nvPicPr>
          <p:cNvPr id="5" name="4 Marcador de contenido" descr="10368.jpg">
            <a:hlinkClick r:id="rId2"/>
          </p:cNvPr>
          <p:cNvPicPr>
            <a:picLocks noGrp="1" noChangeAspect="1"/>
          </p:cNvPicPr>
          <p:nvPr>
            <p:ph sz="half" idx="1"/>
          </p:nvPr>
        </p:nvPicPr>
        <p:blipFill>
          <a:blip r:embed="rId3" cstate="print"/>
          <a:stretch>
            <a:fillRect/>
          </a:stretch>
        </p:blipFill>
        <p:spPr>
          <a:xfrm>
            <a:off x="2437209" y="2133600"/>
            <a:ext cx="3278981" cy="4371975"/>
          </a:xfrm>
          <a:prstGeom prst="ellipse">
            <a:avLst/>
          </a:prstGeom>
          <a:ln w="63500" cap="rnd">
            <a:solidFill>
              <a:schemeClr val="tx1">
                <a:lumMod val="95000"/>
                <a:lumOff val="5000"/>
              </a:schemeClr>
            </a:solidFill>
          </a:ln>
          <a:effectLst>
            <a:innerShdw blurRad="63500" dist="50800" dir="108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advTm="12000">
    <p:circl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476672"/>
            <a:ext cx="7772400" cy="914400"/>
          </a:xfrm>
        </p:spPr>
        <p:txBody>
          <a:bodyPr/>
          <a:lstStyle/>
          <a:p>
            <a:pPr algn="ctr"/>
            <a:r>
              <a:rPr lang="es-ES" dirty="0" smtClean="0"/>
              <a:t>Kaichou wa Maid-Sama</a:t>
            </a:r>
            <a:endParaRPr lang="es-MX" dirty="0"/>
          </a:p>
        </p:txBody>
      </p:sp>
      <p:pic>
        <p:nvPicPr>
          <p:cNvPr id="70658" name="Picture 2" descr="http://images.mcanime.net/images/anime/11047.jpg">
            <a:hlinkClick r:id="rId2"/>
          </p:cNvPr>
          <p:cNvPicPr>
            <a:picLocks noChangeAspect="1" noChangeArrowheads="1"/>
          </p:cNvPicPr>
          <p:nvPr/>
        </p:nvPicPr>
        <p:blipFill>
          <a:blip r:embed="rId3" cstate="print"/>
          <a:srcRect/>
          <a:stretch>
            <a:fillRect/>
          </a:stretch>
        </p:blipFill>
        <p:spPr bwMode="auto">
          <a:xfrm>
            <a:off x="2987824" y="1556792"/>
            <a:ext cx="3559578" cy="4746104"/>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Seitokai no </a:t>
            </a:r>
            <a:r>
              <a:rPr lang="es-ES" dirty="0" err="1" smtClean="0"/>
              <a:t>Ichizon</a:t>
            </a:r>
            <a:endParaRPr lang="es-MX" dirty="0"/>
          </a:p>
        </p:txBody>
      </p:sp>
      <p:pic>
        <p:nvPicPr>
          <p:cNvPr id="194562" name="Picture 2" descr="http://seriousmoe.files.wordpress.com/2010/02/minitokyo-seitokai-no-ichizon-scans_430653.jpg">
            <a:hlinkClick r:id="rId2"/>
          </p:cNvPr>
          <p:cNvPicPr>
            <a:picLocks noChangeAspect="1" noChangeArrowheads="1"/>
          </p:cNvPicPr>
          <p:nvPr/>
        </p:nvPicPr>
        <p:blipFill>
          <a:blip r:embed="rId3" cstate="print"/>
          <a:srcRect/>
          <a:stretch>
            <a:fillRect/>
          </a:stretch>
        </p:blipFill>
        <p:spPr bwMode="auto">
          <a:xfrm>
            <a:off x="2987824" y="1547917"/>
            <a:ext cx="3312368" cy="4795734"/>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Arakawa under the bridge </a:t>
            </a:r>
            <a:endParaRPr lang="es-MX" dirty="0"/>
          </a:p>
        </p:txBody>
      </p:sp>
      <p:pic>
        <p:nvPicPr>
          <p:cNvPr id="1026" name="Picture 2" descr="http://images.mcanime.net/images/anime/11051.jpg">
            <a:hlinkClick r:id="rId2"/>
          </p:cNvPr>
          <p:cNvPicPr>
            <a:picLocks noChangeAspect="1" noChangeArrowheads="1"/>
          </p:cNvPicPr>
          <p:nvPr/>
        </p:nvPicPr>
        <p:blipFill>
          <a:blip r:embed="rId3" cstate="print"/>
          <a:srcRect/>
          <a:stretch>
            <a:fillRect/>
          </a:stretch>
        </p:blipFill>
        <p:spPr bwMode="auto">
          <a:xfrm>
            <a:off x="1259632" y="1772816"/>
            <a:ext cx="3168352" cy="4224469"/>
          </a:xfrm>
          <a:prstGeom prst="rect">
            <a:avLst/>
          </a:prstGeom>
          <a:noFill/>
        </p:spPr>
      </p:pic>
      <p:pic>
        <p:nvPicPr>
          <p:cNvPr id="75778" name="Picture 2" descr="http://images.mcanime.net/images/anime/11402.jpg">
            <a:hlinkClick r:id="rId4"/>
          </p:cNvPr>
          <p:cNvPicPr>
            <a:picLocks noChangeAspect="1" noChangeArrowheads="1"/>
          </p:cNvPicPr>
          <p:nvPr/>
        </p:nvPicPr>
        <p:blipFill>
          <a:blip r:embed="rId5" cstate="print"/>
          <a:srcRect/>
          <a:stretch>
            <a:fillRect/>
          </a:stretch>
        </p:blipFill>
        <p:spPr bwMode="auto">
          <a:xfrm>
            <a:off x="5004048" y="1772816"/>
            <a:ext cx="3132348" cy="4176464"/>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Sora no Otoshimono</a:t>
            </a:r>
            <a:endParaRPr lang="es-MX" dirty="0"/>
          </a:p>
        </p:txBody>
      </p:sp>
      <p:pic>
        <p:nvPicPr>
          <p:cNvPr id="1026" name="Picture 2" descr="http://images.mcanime.net/images/anime/11300.jpg">
            <a:hlinkClick r:id="rId2"/>
          </p:cNvPr>
          <p:cNvPicPr>
            <a:picLocks noChangeAspect="1" noChangeArrowheads="1"/>
          </p:cNvPicPr>
          <p:nvPr/>
        </p:nvPicPr>
        <p:blipFill>
          <a:blip r:embed="rId3" cstate="print"/>
          <a:srcRect/>
          <a:stretch>
            <a:fillRect/>
          </a:stretch>
        </p:blipFill>
        <p:spPr bwMode="auto">
          <a:xfrm>
            <a:off x="5148064" y="1916832"/>
            <a:ext cx="2857500" cy="3810000"/>
          </a:xfrm>
          <a:prstGeom prst="rect">
            <a:avLst/>
          </a:prstGeom>
          <a:noFill/>
        </p:spPr>
      </p:pic>
      <p:pic>
        <p:nvPicPr>
          <p:cNvPr id="1028" name="Picture 4" descr="http://images.mcanime.net/images/anime/10686.jpg">
            <a:hlinkClick r:id="rId4"/>
          </p:cNvPr>
          <p:cNvPicPr>
            <a:picLocks noChangeAspect="1" noChangeArrowheads="1"/>
          </p:cNvPicPr>
          <p:nvPr/>
        </p:nvPicPr>
        <p:blipFill>
          <a:blip r:embed="rId5" cstate="print"/>
          <a:srcRect/>
          <a:stretch>
            <a:fillRect/>
          </a:stretch>
        </p:blipFill>
        <p:spPr bwMode="auto">
          <a:xfrm>
            <a:off x="1547664" y="1916832"/>
            <a:ext cx="2857500" cy="381000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Shinryaku! Ika Musume</a:t>
            </a:r>
            <a:endParaRPr lang="es-MX" dirty="0"/>
          </a:p>
        </p:txBody>
      </p:sp>
      <p:pic>
        <p:nvPicPr>
          <p:cNvPr id="1026" name="Picture 2" descr="http://images.mcanime.net/images/anime/11388.jpg">
            <a:hlinkClick r:id="rId2"/>
          </p:cNvPr>
          <p:cNvPicPr>
            <a:picLocks noChangeAspect="1" noChangeArrowheads="1"/>
          </p:cNvPicPr>
          <p:nvPr/>
        </p:nvPicPr>
        <p:blipFill>
          <a:blip r:embed="rId3" cstate="print"/>
          <a:srcRect/>
          <a:stretch>
            <a:fillRect/>
          </a:stretch>
        </p:blipFill>
        <p:spPr bwMode="auto">
          <a:xfrm>
            <a:off x="3275856" y="1916831"/>
            <a:ext cx="2929508" cy="3906011"/>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Strike Witches</a:t>
            </a:r>
            <a:endParaRPr lang="es-MX" dirty="0"/>
          </a:p>
        </p:txBody>
      </p:sp>
      <p:pic>
        <p:nvPicPr>
          <p:cNvPr id="1026" name="Picture 2" descr="http://images.mcanime.net/images/anime/9139.jpg">
            <a:hlinkClick r:id="rId2"/>
          </p:cNvPr>
          <p:cNvPicPr>
            <a:picLocks noChangeAspect="1" noChangeArrowheads="1"/>
          </p:cNvPicPr>
          <p:nvPr/>
        </p:nvPicPr>
        <p:blipFill>
          <a:blip r:embed="rId3" cstate="print"/>
          <a:srcRect/>
          <a:stretch>
            <a:fillRect/>
          </a:stretch>
        </p:blipFill>
        <p:spPr bwMode="auto">
          <a:xfrm>
            <a:off x="1043608" y="1772816"/>
            <a:ext cx="3024336" cy="4032448"/>
          </a:xfrm>
          <a:prstGeom prst="rect">
            <a:avLst/>
          </a:prstGeom>
          <a:noFill/>
        </p:spPr>
      </p:pic>
      <p:pic>
        <p:nvPicPr>
          <p:cNvPr id="1028" name="Picture 4" descr="http://images.mcanime.net/images/anime/11182.jpg">
            <a:hlinkClick r:id="rId4"/>
          </p:cNvPr>
          <p:cNvPicPr>
            <a:picLocks noChangeAspect="1" noChangeArrowheads="1"/>
          </p:cNvPicPr>
          <p:nvPr/>
        </p:nvPicPr>
        <p:blipFill>
          <a:blip r:embed="rId5" cstate="print"/>
          <a:srcRect/>
          <a:stretch>
            <a:fillRect/>
          </a:stretch>
        </p:blipFill>
        <p:spPr bwMode="auto">
          <a:xfrm>
            <a:off x="5292080" y="1772816"/>
            <a:ext cx="3024336" cy="4032448"/>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MX" b="1" dirty="0" smtClean="0"/>
              <a:t>Ookami-san to Shichinin no Nakama-tachi</a:t>
            </a:r>
            <a:br>
              <a:rPr lang="es-MX" b="1" dirty="0" smtClean="0"/>
            </a:br>
            <a:endParaRPr lang="es-MX" dirty="0"/>
          </a:p>
        </p:txBody>
      </p:sp>
      <p:pic>
        <p:nvPicPr>
          <p:cNvPr id="1026" name="Picture 2" descr="http://images.mcanime.net/images/anime/11172.jpg">
            <a:hlinkClick r:id="rId2"/>
          </p:cNvPr>
          <p:cNvPicPr>
            <a:picLocks noChangeAspect="1" noChangeArrowheads="1"/>
          </p:cNvPicPr>
          <p:nvPr/>
        </p:nvPicPr>
        <p:blipFill>
          <a:blip r:embed="rId3" cstate="print"/>
          <a:srcRect/>
          <a:stretch>
            <a:fillRect/>
          </a:stretch>
        </p:blipFill>
        <p:spPr bwMode="auto">
          <a:xfrm>
            <a:off x="3059832" y="1988840"/>
            <a:ext cx="3168352" cy="4224469"/>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half" idx="1"/>
          </p:nvPr>
        </p:nvSpPr>
        <p:spPr/>
        <p:txBody>
          <a:bodyPr/>
          <a:lstStyle/>
          <a:p>
            <a:r>
              <a:rPr lang="es-MX" dirty="0" smtClean="0">
                <a:solidFill>
                  <a:schemeClr val="tx1">
                    <a:lumMod val="95000"/>
                  </a:schemeClr>
                </a:solidFill>
                <a:latin typeface="Arabic Typesetting" pitchFamily="66" charset="-78"/>
                <a:cs typeface="Arabic Typesetting" pitchFamily="66" charset="-78"/>
              </a:rPr>
              <a:t>Gosick </a:t>
            </a:r>
          </a:p>
          <a:p>
            <a:r>
              <a:rPr lang="es-MX" dirty="0" smtClean="0">
                <a:latin typeface="Arabic Typesetting" pitchFamily="66" charset="-78"/>
                <a:cs typeface="Arabic Typesetting" pitchFamily="66" charset="-78"/>
              </a:rPr>
              <a:t>Yumekui Merry </a:t>
            </a:r>
          </a:p>
          <a:p>
            <a:r>
              <a:rPr lang="es-MX" dirty="0" smtClean="0">
                <a:latin typeface="Arabic Typesetting" pitchFamily="66" charset="-78"/>
                <a:cs typeface="Arabic Typesetting" pitchFamily="66" charset="-78"/>
              </a:rPr>
              <a:t>Freezing </a:t>
            </a:r>
          </a:p>
          <a:p>
            <a:r>
              <a:rPr lang="es-MX" dirty="0" smtClean="0">
                <a:latin typeface="Arabic Typesetting" pitchFamily="66" charset="-78"/>
                <a:cs typeface="Arabic Typesetting" pitchFamily="66" charset="-78"/>
              </a:rPr>
              <a:t>Infinite Stratos </a:t>
            </a:r>
          </a:p>
          <a:p>
            <a:r>
              <a:rPr lang="es-MX" dirty="0" smtClean="0">
                <a:latin typeface="Arabic Typesetting" pitchFamily="66" charset="-78"/>
                <a:cs typeface="Arabic Typesetting" pitchFamily="66" charset="-78"/>
              </a:rPr>
              <a:t>Maho shojo madoka magica</a:t>
            </a:r>
          </a:p>
          <a:p>
            <a:r>
              <a:rPr lang="es-MX" dirty="0" smtClean="0">
                <a:latin typeface="Arabic Typesetting" pitchFamily="66" charset="-78"/>
                <a:cs typeface="Arabic Typesetting" pitchFamily="66" charset="-78"/>
              </a:rPr>
              <a:t>Rio – Rainbow gate! </a:t>
            </a:r>
          </a:p>
          <a:p>
            <a:r>
              <a:rPr lang="es-MX" dirty="0" smtClean="0">
                <a:latin typeface="Arabic Typesetting" pitchFamily="66" charset="-78"/>
                <a:cs typeface="Arabic Typesetting" pitchFamily="66" charset="-78"/>
              </a:rPr>
              <a:t>Fractale </a:t>
            </a:r>
            <a:endParaRPr lang="es-MX" dirty="0">
              <a:latin typeface="Arabic Typesetting" pitchFamily="66" charset="-78"/>
              <a:cs typeface="Arabic Typesetting" pitchFamily="66" charset="-78"/>
            </a:endParaRPr>
          </a:p>
        </p:txBody>
      </p:sp>
      <p:sp>
        <p:nvSpPr>
          <p:cNvPr id="4" name="3 Marcador de contenido"/>
          <p:cNvSpPr>
            <a:spLocks noGrp="1"/>
          </p:cNvSpPr>
          <p:nvPr>
            <p:ph sz="half" idx="2"/>
          </p:nvPr>
        </p:nvSpPr>
        <p:spPr/>
        <p:txBody>
          <a:bodyPr/>
          <a:lstStyle/>
          <a:p>
            <a:r>
              <a:rPr lang="es-MX" dirty="0" smtClean="0">
                <a:latin typeface="Arabic Typesetting" pitchFamily="66" charset="-78"/>
                <a:cs typeface="Arabic Typesetting" pitchFamily="66" charset="-78"/>
              </a:rPr>
              <a:t>Beelzebub </a:t>
            </a:r>
          </a:p>
          <a:p>
            <a:r>
              <a:rPr lang="es-MX" dirty="0" smtClean="0">
                <a:latin typeface="Arabic Typesetting" pitchFamily="66" charset="-78"/>
                <a:cs typeface="Arabic Typesetting" pitchFamily="66" charset="-78"/>
              </a:rPr>
              <a:t>Oniichan no koto nanka zenzen suki ja nain dakara-ne </a:t>
            </a:r>
          </a:p>
          <a:p>
            <a:r>
              <a:rPr lang="es-MX" dirty="0" smtClean="0">
                <a:latin typeface="Arabic Typesetting" pitchFamily="66" charset="-78"/>
                <a:cs typeface="Arabic Typesetting" pitchFamily="66" charset="-78"/>
              </a:rPr>
              <a:t>Korewa Zombie Desu ka? </a:t>
            </a:r>
          </a:p>
          <a:p>
            <a:r>
              <a:rPr lang="es-MX" dirty="0" smtClean="0">
                <a:latin typeface="Arabic Typesetting" pitchFamily="66" charset="-78"/>
                <a:cs typeface="Arabic Typesetting" pitchFamily="66" charset="-78"/>
              </a:rPr>
              <a:t>Dragon Crisis! </a:t>
            </a:r>
          </a:p>
          <a:p>
            <a:r>
              <a:rPr lang="es-MX" dirty="0" smtClean="0">
                <a:latin typeface="Arabic Typesetting" pitchFamily="66" charset="-78"/>
                <a:cs typeface="Arabic Typesetting" pitchFamily="66" charset="-78"/>
              </a:rPr>
              <a:t>Kimi ni Todoke 2nd Season </a:t>
            </a:r>
          </a:p>
          <a:p>
            <a:r>
              <a:rPr lang="es-ES" dirty="0" smtClean="0">
                <a:latin typeface="Arabic Typesetting" pitchFamily="66" charset="-78"/>
                <a:cs typeface="Arabic Typesetting" pitchFamily="66" charset="-78"/>
              </a:rPr>
              <a:t>Suite Precure</a:t>
            </a:r>
            <a:endParaRPr lang="es-MX" dirty="0">
              <a:latin typeface="Arabic Typesetting" pitchFamily="66" charset="-78"/>
              <a:cs typeface="Arabic Typesetting" pitchFamily="66" charset="-78"/>
            </a:endParaRPr>
          </a:p>
        </p:txBody>
      </p:sp>
      <p:sp>
        <p:nvSpPr>
          <p:cNvPr id="2" name="1 Título"/>
          <p:cNvSpPr>
            <a:spLocks noGrp="1"/>
          </p:cNvSpPr>
          <p:nvPr>
            <p:ph type="title"/>
          </p:nvPr>
        </p:nvSpPr>
        <p:spPr/>
        <p:txBody>
          <a:bodyPr>
            <a:normAutofit/>
          </a:bodyPr>
          <a:lstStyle/>
          <a:p>
            <a:r>
              <a:rPr lang="es-MX" sz="6000" dirty="0" smtClean="0">
                <a:solidFill>
                  <a:schemeClr val="tx2"/>
                </a:solidFill>
                <a:latin typeface="A Charming Font Expanded" pitchFamily="2" charset="0"/>
              </a:rPr>
              <a:t>Animes Enero 2011</a:t>
            </a:r>
            <a:endParaRPr lang="es-MX" sz="6000" dirty="0">
              <a:solidFill>
                <a:schemeClr val="tx2"/>
              </a:solidFill>
              <a:latin typeface="A Charming Font Expanded" pitchFamily="2"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scene3d>
              <a:camera prst="orthographicFront"/>
              <a:lightRig rig="soft" dir="t">
                <a:rot lat="0" lon="0" rev="10800000"/>
              </a:lightRig>
            </a:scene3d>
            <a:sp3d>
              <a:bevelT w="27940" h="12700"/>
              <a:contourClr>
                <a:srgbClr val="DDDDDD"/>
              </a:contourClr>
            </a:sp3d>
          </a:bodyPr>
          <a:lstStyle/>
          <a:p>
            <a:r>
              <a:rPr lang="es-MX" b="1" spc="150" dirty="0" smtClean="0">
                <a:ln w="11430"/>
                <a:solidFill>
                  <a:srgbClr val="DBC881"/>
                </a:solidFill>
                <a:effectLst>
                  <a:glow rad="101600">
                    <a:srgbClr val="DBC881">
                      <a:alpha val="60000"/>
                    </a:srgbClr>
                  </a:glow>
                  <a:outerShdw blurRad="25400" algn="tl" rotWithShape="0">
                    <a:srgbClr val="000000">
                      <a:alpha val="43000"/>
                    </a:srgbClr>
                  </a:outerShdw>
                </a:effectLst>
              </a:rPr>
              <a:t>Gosick</a:t>
            </a:r>
            <a:endParaRPr lang="es-MX" b="1" spc="150" dirty="0">
              <a:ln w="11430"/>
              <a:solidFill>
                <a:srgbClr val="DBC881"/>
              </a:solidFill>
              <a:effectLst>
                <a:glow rad="101600">
                  <a:srgbClr val="DBC881">
                    <a:alpha val="60000"/>
                  </a:srgbClr>
                </a:glow>
                <a:outerShdw blurRad="25400" algn="tl" rotWithShape="0">
                  <a:srgbClr val="000000">
                    <a:alpha val="43000"/>
                  </a:srgbClr>
                </a:outerShdw>
              </a:effectLst>
            </a:endParaRPr>
          </a:p>
        </p:txBody>
      </p:sp>
      <p:pic>
        <p:nvPicPr>
          <p:cNvPr id="5" name="4 Marcador de contenido" descr="11508.jpg">
            <a:hlinkClick r:id="rId2"/>
          </p:cNvPr>
          <p:cNvPicPr>
            <a:picLocks noGrp="1" noChangeAspect="1"/>
          </p:cNvPicPr>
          <p:nvPr>
            <p:ph sz="half" idx="1"/>
          </p:nvPr>
        </p:nvPicPr>
        <p:blipFill>
          <a:blip r:embed="rId3" cstate="print"/>
          <a:stretch>
            <a:fillRect/>
          </a:stretch>
        </p:blipFill>
        <p:spPr>
          <a:xfrm>
            <a:off x="683568" y="1844824"/>
            <a:ext cx="3047330" cy="4063107"/>
          </a:xfrm>
          <a:prstGeom prst="rect">
            <a:avLst/>
          </a:prstGeom>
          <a:ln>
            <a:solidFill>
              <a:schemeClr val="bg1">
                <a:lumMod val="95000"/>
                <a:lumOff val="5000"/>
              </a:schemeClr>
            </a:solidFill>
          </a:ln>
          <a:effectLst>
            <a:glow rad="101600">
              <a:srgbClr val="DBC881">
                <a:alpha val="60000"/>
              </a:srgbClr>
            </a:glow>
            <a:outerShdw blurRad="63500" sx="102000" sy="102000" algn="ctr" rotWithShape="0">
              <a:prstClr val="black">
                <a:alpha val="40000"/>
              </a:prstClr>
            </a:outerShdw>
          </a:effectLst>
        </p:spPr>
      </p:pic>
      <p:sp>
        <p:nvSpPr>
          <p:cNvPr id="4" name="3 Marcador de contenido"/>
          <p:cNvSpPr>
            <a:spLocks noGrp="1"/>
          </p:cNvSpPr>
          <p:nvPr>
            <p:ph sz="half" idx="2"/>
          </p:nvPr>
        </p:nvSpPr>
        <p:spPr/>
        <p:txBody>
          <a:bodyPr>
            <a:noAutofit/>
          </a:bodyPr>
          <a:lstStyle/>
          <a:p>
            <a:r>
              <a:rPr lang="es-MX" sz="1600" b="1" dirty="0" smtClean="0">
                <a:solidFill>
                  <a:schemeClr val="tx1">
                    <a:lumMod val="85000"/>
                  </a:schemeClr>
                </a:solidFill>
                <a:latin typeface="Andalus" pitchFamily="18" charset="-78"/>
                <a:cs typeface="Andalus" pitchFamily="18" charset="-78"/>
              </a:rPr>
              <a:t>Gosick toma lugar en 1924 en un pequeño país europeo llamado Sauville.</a:t>
            </a:r>
            <a:br>
              <a:rPr lang="es-MX" sz="1600" b="1" dirty="0" smtClean="0">
                <a:solidFill>
                  <a:schemeClr val="tx1">
                    <a:lumMod val="85000"/>
                  </a:schemeClr>
                </a:solidFill>
                <a:latin typeface="Andalus" pitchFamily="18" charset="-78"/>
                <a:cs typeface="Andalus" pitchFamily="18" charset="-78"/>
              </a:rPr>
            </a:br>
            <a:r>
              <a:rPr lang="es-MX" sz="1600" b="1" dirty="0" smtClean="0">
                <a:solidFill>
                  <a:schemeClr val="tx1">
                    <a:lumMod val="85000"/>
                  </a:schemeClr>
                </a:solidFill>
                <a:latin typeface="Andalus" pitchFamily="18" charset="-78"/>
                <a:cs typeface="Andalus" pitchFamily="18" charset="-78"/>
              </a:rPr>
              <a:t>Kazuya Kujo, quien es el tercer hijo de un soldado imperial, es un estudiante de intercambio de la Academia Saint Marguerite. En la academia, los cuentos de horror y las leyendas urbanas hacen parte de la moda entre los estudiantes. Allá conoce a Victorique, una misteriosa y hermosa chica que nunca va a clases y se la pasa todo el día leyendo en la biblioteca o resolviendo misterios que los detectives más hábiles no pueden resolver.</a:t>
            </a:r>
            <a:endParaRPr lang="es-MX" sz="1600" b="1" dirty="0">
              <a:solidFill>
                <a:schemeClr val="tx1">
                  <a:lumMod val="85000"/>
                </a:schemeClr>
              </a:solidFill>
              <a:latin typeface="Andalus" pitchFamily="18" charset="-78"/>
              <a:cs typeface="Andalus" pitchFamily="18" charset="-78"/>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scene3d>
              <a:camera prst="orthographicFront"/>
              <a:lightRig rig="threePt" dir="t"/>
            </a:scene3d>
            <a:sp3d extrusionH="57150" contourW="12700">
              <a:extrusionClr>
                <a:srgbClr val="002060"/>
              </a:extrusionClr>
              <a:contourClr>
                <a:srgbClr val="002060"/>
              </a:contourClr>
            </a:sp3d>
          </a:bodyPr>
          <a:lstStyle/>
          <a:p>
            <a:r>
              <a:rPr lang="es-MX" dirty="0" smtClean="0">
                <a:ln w="500">
                  <a:solidFill>
                    <a:srgbClr val="002060"/>
                  </a:solidFill>
                </a:ln>
                <a:solidFill>
                  <a:srgbClr val="0070C0"/>
                </a:solidFill>
                <a:effectLst>
                  <a:outerShdw blurRad="50800" dist="38100" dir="2700000" algn="tl" rotWithShape="0">
                    <a:prstClr val="black">
                      <a:alpha val="40000"/>
                    </a:prstClr>
                  </a:outerShdw>
                </a:effectLst>
                <a:latin typeface="Algerian" pitchFamily="82" charset="0"/>
              </a:rPr>
              <a:t>Yumekui Merry</a:t>
            </a:r>
            <a:endParaRPr lang="es-MX" dirty="0">
              <a:ln w="500">
                <a:solidFill>
                  <a:srgbClr val="002060"/>
                </a:solidFill>
              </a:ln>
              <a:solidFill>
                <a:srgbClr val="0070C0"/>
              </a:solidFill>
              <a:effectLst>
                <a:outerShdw blurRad="50800" dist="38100" dir="2700000" algn="tl" rotWithShape="0">
                  <a:prstClr val="black">
                    <a:alpha val="40000"/>
                  </a:prstClr>
                </a:outerShdw>
              </a:effectLst>
              <a:latin typeface="Algerian" pitchFamily="82" charset="0"/>
            </a:endParaRPr>
          </a:p>
        </p:txBody>
      </p:sp>
      <p:sp>
        <p:nvSpPr>
          <p:cNvPr id="4" name="3 Marcador de contenido"/>
          <p:cNvSpPr>
            <a:spLocks noGrp="1"/>
          </p:cNvSpPr>
          <p:nvPr>
            <p:ph sz="half" idx="2"/>
          </p:nvPr>
        </p:nvSpPr>
        <p:spPr/>
        <p:txBody>
          <a:bodyPr>
            <a:normAutofit fontScale="55000" lnSpcReduction="20000"/>
          </a:bodyPr>
          <a:lstStyle/>
          <a:p>
            <a:r>
              <a:rPr lang="es-MX" b="1" dirty="0" smtClean="0">
                <a:solidFill>
                  <a:srgbClr val="002060"/>
                </a:solidFill>
                <a:effectLst>
                  <a:outerShdw blurRad="38100" dist="38100" dir="2700000" algn="tl">
                    <a:srgbClr val="000000">
                      <a:alpha val="43137"/>
                    </a:srgbClr>
                  </a:outerShdw>
                </a:effectLst>
                <a:latin typeface="Aharoni" pitchFamily="2" charset="-79"/>
                <a:cs typeface="Aharoni" pitchFamily="2" charset="-79"/>
              </a:rPr>
              <a:t>El estudiante de instituto Fujiwara Yumeji posee la insólita capacidad de ver los sueños de otra gente. Un día, él encuentra a Merry que había pasado desde el "Mundo de sueños" al "Mundo Real". Esta reunión deja a Yumeji con muchas preguntas. ¿Quién es exactamente Merry? ¿Cuál es el Mundo de sueños y que son las Pesadillas? ¿Qué objetivo tienen las Pesadillas para querer entrar en el Mundo Real? </a:t>
            </a:r>
            <a:br>
              <a:rPr lang="es-MX" b="1" dirty="0" smtClean="0">
                <a:solidFill>
                  <a:srgbClr val="002060"/>
                </a:solidFill>
                <a:effectLst>
                  <a:outerShdw blurRad="38100" dist="38100" dir="2700000" algn="tl">
                    <a:srgbClr val="000000">
                      <a:alpha val="43137"/>
                    </a:srgbClr>
                  </a:outerShdw>
                </a:effectLst>
                <a:latin typeface="Aharoni" pitchFamily="2" charset="-79"/>
                <a:cs typeface="Aharoni" pitchFamily="2" charset="-79"/>
              </a:rPr>
            </a:br>
            <a:r>
              <a:rPr lang="es-MX" b="1" dirty="0" smtClean="0">
                <a:solidFill>
                  <a:srgbClr val="002060"/>
                </a:solidFill>
                <a:effectLst>
                  <a:outerShdw blurRad="38100" dist="38100" dir="2700000" algn="tl">
                    <a:srgbClr val="000000">
                      <a:alpha val="43137"/>
                    </a:srgbClr>
                  </a:outerShdw>
                </a:effectLst>
                <a:latin typeface="Aharoni" pitchFamily="2" charset="-79"/>
                <a:cs typeface="Aharoni" pitchFamily="2" charset="-79"/>
              </a:rPr>
              <a:t/>
            </a:r>
            <a:br>
              <a:rPr lang="es-MX" b="1" dirty="0" smtClean="0">
                <a:solidFill>
                  <a:srgbClr val="002060"/>
                </a:solidFill>
                <a:effectLst>
                  <a:outerShdw blurRad="38100" dist="38100" dir="2700000" algn="tl">
                    <a:srgbClr val="000000">
                      <a:alpha val="43137"/>
                    </a:srgbClr>
                  </a:outerShdw>
                </a:effectLst>
                <a:latin typeface="Aharoni" pitchFamily="2" charset="-79"/>
                <a:cs typeface="Aharoni" pitchFamily="2" charset="-79"/>
              </a:rPr>
            </a:br>
            <a:r>
              <a:rPr lang="es-MX" b="1" dirty="0" smtClean="0">
                <a:solidFill>
                  <a:srgbClr val="002060"/>
                </a:solidFill>
                <a:effectLst>
                  <a:outerShdw blurRad="38100" dist="38100" dir="2700000" algn="tl">
                    <a:srgbClr val="000000">
                      <a:alpha val="43137"/>
                    </a:srgbClr>
                  </a:outerShdw>
                </a:effectLst>
                <a:latin typeface="Aharoni" pitchFamily="2" charset="-79"/>
                <a:cs typeface="Aharoni" pitchFamily="2" charset="-79"/>
              </a:rPr>
              <a:t>¡En la frontera entre el Mundo Real y el Mundo de sueños, la batalla del dúo contra las Pesadillas comienza! </a:t>
            </a:r>
            <a:r>
              <a:rPr lang="es-MX" dirty="0" smtClean="0"/>
              <a:t/>
            </a:r>
            <a:br>
              <a:rPr lang="es-MX" dirty="0" smtClean="0"/>
            </a:br>
            <a:endParaRPr lang="es-MX" dirty="0"/>
          </a:p>
        </p:txBody>
      </p:sp>
      <p:pic>
        <p:nvPicPr>
          <p:cNvPr id="15362" name="Picture 2" descr="http://images.mcanime.net/images/anime/11486.jpg">
            <a:hlinkClick r:id="rId2"/>
          </p:cNvPr>
          <p:cNvPicPr>
            <a:picLocks noGrp="1" noChangeAspect="1" noChangeArrowheads="1"/>
          </p:cNvPicPr>
          <p:nvPr>
            <p:ph sz="half" idx="1"/>
          </p:nvPr>
        </p:nvPicPr>
        <p:blipFill>
          <a:blip r:embed="rId3" cstate="print"/>
          <a:srcRect/>
          <a:stretch>
            <a:fillRect/>
          </a:stretch>
        </p:blipFill>
        <p:spPr bwMode="auto">
          <a:xfrm>
            <a:off x="539948" y="1511002"/>
            <a:ext cx="3383980" cy="4511973"/>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67544" y="260648"/>
            <a:ext cx="5897880" cy="637376"/>
          </a:xfrm>
        </p:spPr>
        <p:txBody>
          <a:bodyPr>
            <a:normAutofit/>
          </a:bodyPr>
          <a:lstStyle/>
          <a:p>
            <a:r>
              <a:rPr lang="es-MX" sz="4000" dirty="0" smtClean="0">
                <a:solidFill>
                  <a:schemeClr val="tx2"/>
                </a:solidFill>
                <a:latin typeface="Cheri Liney" pitchFamily="2" charset="0"/>
              </a:rPr>
              <a:t>To love-ru </a:t>
            </a:r>
            <a:endParaRPr lang="es-MX" sz="4000" dirty="0">
              <a:solidFill>
                <a:schemeClr val="tx2"/>
              </a:solidFill>
              <a:latin typeface="Cheri Liney" pitchFamily="2" charset="0"/>
            </a:endParaRPr>
          </a:p>
        </p:txBody>
      </p:sp>
      <p:sp>
        <p:nvSpPr>
          <p:cNvPr id="3" name="2 Marcador de texto"/>
          <p:cNvSpPr>
            <a:spLocks noGrp="1"/>
          </p:cNvSpPr>
          <p:nvPr>
            <p:ph type="body" idx="2"/>
          </p:nvPr>
        </p:nvSpPr>
        <p:spPr>
          <a:xfrm>
            <a:off x="457200" y="1196752"/>
            <a:ext cx="5897880" cy="903176"/>
          </a:xfrm>
        </p:spPr>
        <p:txBody>
          <a:bodyPr>
            <a:normAutofit fontScale="62500" lnSpcReduction="20000"/>
          </a:bodyPr>
          <a:lstStyle/>
          <a:p>
            <a:r>
              <a:rPr lang="es-MX" sz="1800" b="1" dirty="0" smtClean="0">
                <a:solidFill>
                  <a:schemeClr val="tx2">
                    <a:lumMod val="60000"/>
                    <a:lumOff val="40000"/>
                  </a:schemeClr>
                </a:solidFill>
                <a:latin typeface="AR JULIAN" pitchFamily="2" charset="0"/>
              </a:rPr>
              <a:t>Trata sobre las aventuras de Yuki rito un estudiante normal de secundaria que un día conoce a una extrovertida extraterrestre llamada Lala proveniente del planeta deviluke la cual es perseguida por su padre el rey del deviluke los cuales se interpondrán en la relación que él intentara hacer con Haruna Sairenji y vivirán una emocionante historia llena de acción, amores, desnudos y mucho mas... </a:t>
            </a:r>
            <a:r>
              <a:rPr lang="es-MX" b="1" dirty="0" smtClean="0">
                <a:latin typeface="AR JULIAN" pitchFamily="2" charset="0"/>
              </a:rPr>
              <a:t/>
            </a:r>
            <a:br>
              <a:rPr lang="es-MX" b="1" dirty="0" smtClean="0">
                <a:latin typeface="AR JULIAN" pitchFamily="2" charset="0"/>
              </a:rPr>
            </a:br>
            <a:endParaRPr lang="es-MX" dirty="0">
              <a:latin typeface="AR JULIAN" pitchFamily="2" charset="0"/>
            </a:endParaRPr>
          </a:p>
        </p:txBody>
      </p:sp>
      <p:pic>
        <p:nvPicPr>
          <p:cNvPr id="5" name="4 Marcador de contenido" descr="9091.jpg">
            <a:hlinkClick r:id="rId2"/>
          </p:cNvPr>
          <p:cNvPicPr>
            <a:picLocks noGrp="1" noChangeAspect="1"/>
          </p:cNvPicPr>
          <p:nvPr>
            <p:ph sz="half" idx="1"/>
          </p:nvPr>
        </p:nvPicPr>
        <p:blipFill>
          <a:blip r:embed="rId3" cstate="print"/>
          <a:stretch>
            <a:fillRect/>
          </a:stretch>
        </p:blipFill>
        <p:spPr>
          <a:xfrm>
            <a:off x="2647950" y="2414587"/>
            <a:ext cx="2857500" cy="3810000"/>
          </a:xfrm>
          <a:prstGeom prst="roundRect">
            <a:avLst>
              <a:gd name="adj" fmla="val 16667"/>
            </a:avLst>
          </a:prstGeom>
          <a:ln>
            <a:solidFill>
              <a:schemeClr val="tx2">
                <a:lumMod val="75000"/>
              </a:schemeClr>
            </a:solidFill>
          </a:ln>
          <a:effectLst>
            <a:glow rad="228600">
              <a:schemeClr val="accent1">
                <a:satMod val="17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advTm="12000">
    <p:wheel spokes="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chemeClr val="accent1">
                    <a:lumMod val="50000"/>
                  </a:schemeClr>
                </a:solidFill>
                <a:latin typeface="CarawayBold" pitchFamily="2" charset="0"/>
              </a:rPr>
              <a:t>Freezing</a:t>
            </a:r>
            <a:endParaRPr lang="es-MX" dirty="0">
              <a:solidFill>
                <a:schemeClr val="accent1">
                  <a:lumMod val="50000"/>
                </a:schemeClr>
              </a:solidFill>
              <a:latin typeface="CarawayBold" pitchFamily="2" charset="0"/>
            </a:endParaRPr>
          </a:p>
        </p:txBody>
      </p:sp>
      <p:pic>
        <p:nvPicPr>
          <p:cNvPr id="5" name="4 Marcador de contenido" descr="11551.jpg">
            <a:hlinkClick r:id="rId2"/>
          </p:cNvPr>
          <p:cNvPicPr>
            <a:picLocks noGrp="1" noChangeAspect="1"/>
          </p:cNvPicPr>
          <p:nvPr>
            <p:ph sz="quarter" idx="1"/>
          </p:nvPr>
        </p:nvPicPr>
        <p:blipFill>
          <a:blip r:embed="rId3" cstate="print"/>
          <a:stretch>
            <a:fillRect/>
          </a:stretch>
        </p:blipFill>
        <p:spPr>
          <a:xfrm>
            <a:off x="611560" y="1628800"/>
            <a:ext cx="3281239" cy="4374985"/>
          </a:xfrm>
        </p:spPr>
      </p:pic>
      <p:sp>
        <p:nvSpPr>
          <p:cNvPr id="4" name="3 Marcador de contenido"/>
          <p:cNvSpPr>
            <a:spLocks noGrp="1"/>
          </p:cNvSpPr>
          <p:nvPr>
            <p:ph sz="quarter" idx="2"/>
          </p:nvPr>
        </p:nvSpPr>
        <p:spPr/>
        <p:txBody>
          <a:bodyPr>
            <a:normAutofit fontScale="62500" lnSpcReduction="20000"/>
          </a:bodyPr>
          <a:lstStyle/>
          <a:p>
            <a:r>
              <a:rPr lang="es-MX" i="1" dirty="0" smtClean="0">
                <a:solidFill>
                  <a:schemeClr val="accent1">
                    <a:lumMod val="50000"/>
                  </a:schemeClr>
                </a:solidFill>
              </a:rPr>
              <a:t>Nos sitúa en un mundo ligeramente futurista donde la Tierra ha sido invadida y está en guerra con aliens de otra dimensión llamada Nova, la historia sigue las aventuras de un muchacho japonés llamado Kazuya Aoi quien se matricula para entrenar en una escuela especial para muchachas genéticamente modificadas a las que llaman Pandoras que combaten a los aliens, y a sus compañeros masculinos, llamados Limitadores, que usan un poder especial llamado "</a:t>
            </a:r>
            <a:r>
              <a:rPr lang="es-MX" i="1" dirty="0" err="1" smtClean="0">
                <a:solidFill>
                  <a:schemeClr val="accent1">
                    <a:lumMod val="50000"/>
                  </a:schemeClr>
                </a:solidFill>
              </a:rPr>
              <a:t>freezing</a:t>
            </a:r>
            <a:r>
              <a:rPr lang="es-MX" i="1" dirty="0" smtClean="0">
                <a:solidFill>
                  <a:schemeClr val="accent1">
                    <a:lumMod val="50000"/>
                  </a:schemeClr>
                </a:solidFill>
              </a:rPr>
              <a:t>" para limitar la movilidad del oponente. El protagonista conoce a una muchacha inusualmente mayor llamada Bridgette L. Satellizer quien parece ser la Pandora más poderosa en su clase, pero que aún no ha escogido a un compañero masculino para ser su Limitador, y a pesar de las advertencias de todos sus amigos, él decide ser su Limitador. </a:t>
            </a:r>
            <a:r>
              <a:rPr lang="es-MX" dirty="0" smtClean="0"/>
              <a:t/>
            </a:r>
            <a:br>
              <a:rPr lang="es-MX" dirty="0" smtClean="0"/>
            </a:br>
            <a:r>
              <a:rPr lang="es-MX" dirty="0" smtClean="0"/>
              <a:t/>
            </a:r>
            <a:br>
              <a:rPr lang="es-MX" dirty="0" smtClean="0"/>
            </a:br>
            <a:endParaRPr lang="es-MX"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latin typeface="AR JULIAN" pitchFamily="2" charset="0"/>
              </a:rPr>
              <a:t>Infinite Stratos</a:t>
            </a:r>
            <a:endParaRPr lang="es-MX" dirty="0">
              <a:latin typeface="AR JULIAN" pitchFamily="2" charset="0"/>
            </a:endParaRPr>
          </a:p>
        </p:txBody>
      </p:sp>
      <p:pic>
        <p:nvPicPr>
          <p:cNvPr id="5" name="4 Marcador de contenido" descr="11548.jpg">
            <a:hlinkClick r:id="rId2"/>
          </p:cNvPr>
          <p:cNvPicPr>
            <a:picLocks noGrp="1" noChangeAspect="1"/>
          </p:cNvPicPr>
          <p:nvPr>
            <p:ph sz="half" idx="1"/>
          </p:nvPr>
        </p:nvPicPr>
        <p:blipFill>
          <a:blip r:embed="rId3" cstate="print"/>
          <a:stretch>
            <a:fillRect/>
          </a:stretch>
        </p:blipFill>
        <p:spPr>
          <a:xfrm>
            <a:off x="611560" y="1916832"/>
            <a:ext cx="3325416" cy="4433888"/>
          </a:xfrm>
        </p:spPr>
      </p:pic>
      <p:sp>
        <p:nvSpPr>
          <p:cNvPr id="4" name="3 Marcador de contenido"/>
          <p:cNvSpPr>
            <a:spLocks noGrp="1"/>
          </p:cNvSpPr>
          <p:nvPr>
            <p:ph sz="half" idx="2"/>
          </p:nvPr>
        </p:nvSpPr>
        <p:spPr/>
        <p:txBody>
          <a:bodyPr>
            <a:normAutofit fontScale="62500" lnSpcReduction="20000"/>
          </a:bodyPr>
          <a:lstStyle/>
          <a:p>
            <a:r>
              <a:rPr lang="es-MX" i="1" dirty="0" smtClean="0">
                <a:solidFill>
                  <a:schemeClr val="tx2">
                    <a:lumMod val="75000"/>
                  </a:schemeClr>
                </a:solidFill>
                <a:latin typeface="AR JULIAN" pitchFamily="2" charset="0"/>
              </a:rPr>
              <a:t>La Academia IS entrena a jóvenes que aspiran a convertirse en pilotos del IS (Infinite Stratos), un exoesqueleto con capacidad de combate, solo operable por mujeres. Curiosamente, existe un único hombre capaz de operarlo, Orimura Ichika de quince años, quien ahora se encuentra en una academia dominada por chicas. </a:t>
            </a:r>
            <a:br>
              <a:rPr lang="es-MX" i="1" dirty="0" smtClean="0">
                <a:solidFill>
                  <a:schemeClr val="tx2">
                    <a:lumMod val="75000"/>
                  </a:schemeClr>
                </a:solidFill>
                <a:latin typeface="AR JULIAN" pitchFamily="2" charset="0"/>
              </a:rPr>
            </a:br>
            <a:r>
              <a:rPr lang="es-MX" i="1" dirty="0" smtClean="0">
                <a:solidFill>
                  <a:schemeClr val="tx2">
                    <a:lumMod val="75000"/>
                  </a:schemeClr>
                </a:solidFill>
                <a:latin typeface="AR JULIAN" pitchFamily="2" charset="0"/>
              </a:rPr>
              <a:t>Como es de esperar, entre las chicas de la academia se encuentra con una amiga de la infancia, Shinonono Houki.</a:t>
            </a:r>
            <a:r>
              <a:rPr lang="es-MX" dirty="0" smtClean="0">
                <a:solidFill>
                  <a:schemeClr val="tx2">
                    <a:lumMod val="75000"/>
                  </a:schemeClr>
                </a:solidFill>
                <a:latin typeface="AR JULIAN" pitchFamily="2" charset="0"/>
              </a:rPr>
              <a:t> </a:t>
            </a:r>
            <a:r>
              <a:rPr lang="es-MX" dirty="0" smtClean="0">
                <a:latin typeface="AR JULIAN" pitchFamily="2" charset="0"/>
              </a:rPr>
              <a:t/>
            </a:r>
            <a:br>
              <a:rPr lang="es-MX" dirty="0" smtClean="0">
                <a:latin typeface="AR JULIAN" pitchFamily="2" charset="0"/>
              </a:rPr>
            </a:br>
            <a:r>
              <a:rPr lang="es-MX" dirty="0" smtClean="0">
                <a:latin typeface="AR JULIAN" pitchFamily="2" charset="0"/>
              </a:rPr>
              <a:t/>
            </a:r>
            <a:br>
              <a:rPr lang="es-MX" dirty="0" smtClean="0">
                <a:latin typeface="AR JULIAN" pitchFamily="2" charset="0"/>
              </a:rPr>
            </a:br>
            <a:endParaRPr lang="es-MX" dirty="0">
              <a:latin typeface="AR JULIAN" pitchFamily="2"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rgbClr val="DD9A95"/>
                </a:solidFill>
                <a:latin typeface="Berlin Sans FB Demi" pitchFamily="34" charset="0"/>
              </a:rPr>
              <a:t>Maho Shojo Madoka Magik</a:t>
            </a:r>
            <a:endParaRPr lang="es-MX" dirty="0">
              <a:solidFill>
                <a:srgbClr val="DD9A95"/>
              </a:solidFill>
              <a:latin typeface="Berlin Sans FB Demi" pitchFamily="34" charset="0"/>
            </a:endParaRPr>
          </a:p>
        </p:txBody>
      </p:sp>
      <p:pic>
        <p:nvPicPr>
          <p:cNvPr id="5" name="4 Marcador de contenido" descr="11549.jpg">
            <a:hlinkClick r:id="rId2"/>
          </p:cNvPr>
          <p:cNvPicPr>
            <a:picLocks noGrp="1" noChangeAspect="1"/>
          </p:cNvPicPr>
          <p:nvPr>
            <p:ph sz="half" idx="1"/>
          </p:nvPr>
        </p:nvPicPr>
        <p:blipFill>
          <a:blip r:embed="rId3" cstate="print"/>
          <a:stretch>
            <a:fillRect/>
          </a:stretch>
        </p:blipFill>
        <p:spPr>
          <a:xfrm>
            <a:off x="628650" y="1600200"/>
            <a:ext cx="3543300" cy="4724400"/>
          </a:xfrm>
          <a:prstGeom prst="rect">
            <a:avLst/>
          </a:prstGeom>
          <a:ln>
            <a:noFill/>
          </a:ln>
          <a:effectLst>
            <a:softEdge rad="112500"/>
          </a:effectLst>
        </p:spPr>
      </p:pic>
      <p:sp>
        <p:nvSpPr>
          <p:cNvPr id="4" name="3 Marcador de contenido"/>
          <p:cNvSpPr>
            <a:spLocks noGrp="1"/>
          </p:cNvSpPr>
          <p:nvPr>
            <p:ph sz="half" idx="2"/>
          </p:nvPr>
        </p:nvSpPr>
        <p:spPr/>
        <p:txBody>
          <a:bodyPr>
            <a:normAutofit fontScale="62500" lnSpcReduction="20000"/>
          </a:bodyPr>
          <a:lstStyle/>
          <a:p>
            <a:r>
              <a:rPr lang="es-MX" dirty="0" smtClean="0">
                <a:solidFill>
                  <a:srgbClr val="DD9A95"/>
                </a:solidFill>
                <a:latin typeface="Berlin Sans FB Demi" pitchFamily="34" charset="0"/>
              </a:rPr>
              <a:t>Una familia cariñosa, amigos cercanos, momentos de alegría y a veces de tristeza. Estas son las cosas que tienes en una vida normal. </a:t>
            </a:r>
            <a:br>
              <a:rPr lang="es-MX" dirty="0" smtClean="0">
                <a:solidFill>
                  <a:srgbClr val="DD9A95"/>
                </a:solidFill>
                <a:latin typeface="Berlin Sans FB Demi" pitchFamily="34" charset="0"/>
              </a:rPr>
            </a:br>
            <a:r>
              <a:rPr lang="es-MX" dirty="0" err="1" smtClean="0">
                <a:solidFill>
                  <a:srgbClr val="DD9A95"/>
                </a:solidFill>
                <a:latin typeface="Berlin Sans FB Demi" pitchFamily="34" charset="0"/>
              </a:rPr>
              <a:t>Kaname</a:t>
            </a:r>
            <a:r>
              <a:rPr lang="es-MX" dirty="0" smtClean="0">
                <a:solidFill>
                  <a:srgbClr val="DD9A95"/>
                </a:solidFill>
                <a:latin typeface="Berlin Sans FB Demi" pitchFamily="34" charset="0"/>
              </a:rPr>
              <a:t> Madoka es una colegiala normal de 2º año de secundaria que vive una vida normal. Hasta que un extraño encuentro le ocurre. Ella no sabe si este encuentro es una coincidencia, o son los caprichos del destino, pero dos cosas están seguras... </a:t>
            </a:r>
            <a:br>
              <a:rPr lang="es-MX" dirty="0" smtClean="0">
                <a:solidFill>
                  <a:srgbClr val="DD9A95"/>
                </a:solidFill>
                <a:latin typeface="Berlin Sans FB Demi" pitchFamily="34" charset="0"/>
              </a:rPr>
            </a:br>
            <a:r>
              <a:rPr lang="es-MX" dirty="0" smtClean="0">
                <a:solidFill>
                  <a:srgbClr val="DD9A95"/>
                </a:solidFill>
                <a:latin typeface="Berlin Sans FB Demi" pitchFamily="34" charset="0"/>
              </a:rPr>
              <a:t>Este es el momento cuando su destino cambio... </a:t>
            </a:r>
            <a:br>
              <a:rPr lang="es-MX" dirty="0" smtClean="0">
                <a:solidFill>
                  <a:srgbClr val="DD9A95"/>
                </a:solidFill>
                <a:latin typeface="Berlin Sans FB Demi" pitchFamily="34" charset="0"/>
              </a:rPr>
            </a:br>
            <a:r>
              <a:rPr lang="es-MX" dirty="0" smtClean="0">
                <a:solidFill>
                  <a:srgbClr val="DD9A95"/>
                </a:solidFill>
                <a:latin typeface="Berlin Sans FB Demi" pitchFamily="34" charset="0"/>
              </a:rPr>
              <a:t>¡Este es el principio de una nueva historia de una chica mágica! </a:t>
            </a:r>
            <a:br>
              <a:rPr lang="es-MX" dirty="0" smtClean="0">
                <a:solidFill>
                  <a:srgbClr val="DD9A95"/>
                </a:solidFill>
                <a:latin typeface="Berlin Sans FB Demi" pitchFamily="34" charset="0"/>
              </a:rPr>
            </a:br>
            <a:r>
              <a:rPr lang="es-MX" dirty="0" smtClean="0">
                <a:latin typeface="Berlin Sans FB Demi" pitchFamily="34" charset="0"/>
              </a:rPr>
              <a:t/>
            </a:r>
            <a:br>
              <a:rPr lang="es-MX" dirty="0" smtClean="0">
                <a:latin typeface="Berlin Sans FB Demi" pitchFamily="34" charset="0"/>
              </a:rPr>
            </a:br>
            <a:endParaRPr lang="es-MX" dirty="0">
              <a:latin typeface="Berlin Sans FB Demi"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chemeClr val="bg2">
                    <a:lumMod val="50000"/>
                  </a:schemeClr>
                </a:solidFill>
                <a:latin typeface="Gloucester MT Extra Condensed" pitchFamily="18" charset="0"/>
              </a:rPr>
              <a:t>Rio –Rainbow Gate!</a:t>
            </a:r>
            <a:endParaRPr lang="es-MX" dirty="0">
              <a:solidFill>
                <a:schemeClr val="bg2">
                  <a:lumMod val="50000"/>
                </a:schemeClr>
              </a:solidFill>
              <a:latin typeface="Gloucester MT Extra Condensed" pitchFamily="18" charset="0"/>
            </a:endParaRPr>
          </a:p>
        </p:txBody>
      </p:sp>
      <p:pic>
        <p:nvPicPr>
          <p:cNvPr id="5" name="4 Marcador de contenido" descr="11546.jpg">
            <a:hlinkClick r:id="rId2"/>
          </p:cNvPr>
          <p:cNvPicPr>
            <a:picLocks noGrp="1" noChangeAspect="1"/>
          </p:cNvPicPr>
          <p:nvPr>
            <p:ph sz="half" idx="1"/>
          </p:nvPr>
        </p:nvPicPr>
        <p:blipFill>
          <a:blip r:embed="rId3" cstate="print"/>
          <a:stretch>
            <a:fillRect/>
          </a:stretch>
        </p:blipFill>
        <p:spPr>
          <a:xfrm>
            <a:off x="1514872" y="1524000"/>
            <a:ext cx="3498056" cy="46640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 name="3 Marcador de contenido"/>
          <p:cNvSpPr>
            <a:spLocks noGrp="1"/>
          </p:cNvSpPr>
          <p:nvPr>
            <p:ph sz="half" idx="2"/>
          </p:nvPr>
        </p:nvSpPr>
        <p:spPr/>
        <p:txBody>
          <a:bodyPr>
            <a:normAutofit fontScale="47500" lnSpcReduction="20000"/>
          </a:bodyPr>
          <a:lstStyle/>
          <a:p>
            <a:r>
              <a:rPr lang="es-MX" dirty="0" smtClean="0">
                <a:solidFill>
                  <a:schemeClr val="bg2">
                    <a:lumMod val="50000"/>
                  </a:schemeClr>
                </a:solidFill>
                <a:latin typeface="Gloucester MT Extra Condensed" pitchFamily="18" charset="0"/>
              </a:rPr>
              <a:t>Basada en la licencia del fabricante de recreativos </a:t>
            </a:r>
            <a:r>
              <a:rPr lang="es-MX" dirty="0" err="1" smtClean="0">
                <a:solidFill>
                  <a:schemeClr val="bg2">
                    <a:lumMod val="50000"/>
                  </a:schemeClr>
                </a:solidFill>
                <a:latin typeface="Gloucester MT Extra Condensed" pitchFamily="18" charset="0"/>
              </a:rPr>
              <a:t>Tecmo</a:t>
            </a:r>
            <a:r>
              <a:rPr lang="es-MX" dirty="0" smtClean="0">
                <a:solidFill>
                  <a:schemeClr val="bg2">
                    <a:lumMod val="50000"/>
                  </a:schemeClr>
                </a:solidFill>
                <a:latin typeface="Gloucester MT Extra Condensed" pitchFamily="18" charset="0"/>
              </a:rPr>
              <a:t> de los distribuidores automáticos de </a:t>
            </a:r>
            <a:r>
              <a:rPr lang="es-MX" dirty="0" err="1" smtClean="0">
                <a:solidFill>
                  <a:schemeClr val="bg2">
                    <a:lumMod val="50000"/>
                  </a:schemeClr>
                </a:solidFill>
                <a:latin typeface="Gloucester MT Extra Condensed" pitchFamily="18" charset="0"/>
              </a:rPr>
              <a:t>pachinko</a:t>
            </a:r>
            <a:r>
              <a:rPr lang="es-MX" dirty="0" smtClean="0">
                <a:solidFill>
                  <a:schemeClr val="bg2">
                    <a:lumMod val="50000"/>
                  </a:schemeClr>
                </a:solidFill>
                <a:latin typeface="Gloucester MT Extra Condensed" pitchFamily="18" charset="0"/>
              </a:rPr>
              <a:t> </a:t>
            </a:r>
            <a:r>
              <a:rPr lang="es-MX" dirty="0" err="1" smtClean="0">
                <a:solidFill>
                  <a:schemeClr val="bg2">
                    <a:lumMod val="50000"/>
                  </a:schemeClr>
                </a:solidFill>
                <a:latin typeface="Gloucester MT Extra Condensed" pitchFamily="18" charset="0"/>
              </a:rPr>
              <a:t>Super</a:t>
            </a:r>
            <a:r>
              <a:rPr lang="es-MX" dirty="0" smtClean="0">
                <a:solidFill>
                  <a:schemeClr val="bg2">
                    <a:lumMod val="50000"/>
                  </a:schemeClr>
                </a:solidFill>
                <a:latin typeface="Gloucester MT Extra Condensed" pitchFamily="18" charset="0"/>
              </a:rPr>
              <a:t> Black Jack.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Howard Resort, es un hotel balneario que dibuja las costumbres del mundo entero con el señuelo de la posibilidad de ganar una fortuna.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Su recurso es un casino. Uno de sus empleados es la bella Rio </a:t>
            </a:r>
            <a:r>
              <a:rPr lang="es-MX" dirty="0" err="1" smtClean="0">
                <a:solidFill>
                  <a:schemeClr val="bg2">
                    <a:lumMod val="50000"/>
                  </a:schemeClr>
                </a:solidFill>
                <a:latin typeface="Gloucester MT Extra Condensed" pitchFamily="18" charset="0"/>
              </a:rPr>
              <a:t>Rollins</a:t>
            </a:r>
            <a:r>
              <a:rPr lang="es-MX" dirty="0" smtClean="0">
                <a:solidFill>
                  <a:schemeClr val="bg2">
                    <a:lumMod val="50000"/>
                  </a:schemeClr>
                </a:solidFill>
                <a:latin typeface="Gloucester MT Extra Condensed" pitchFamily="18" charset="0"/>
              </a:rPr>
              <a:t>, siguiendo los pasos de su famosa madre. Para alcanzar su objetivo, ella trabaja para conseguir el legendario juego de tarjetas de Puerta. A la persona que junte las 13 Puertas le es concedido el título de empleado más valioso del Casino. Basada en la licencia del fabricante de recreativos </a:t>
            </a:r>
            <a:r>
              <a:rPr lang="es-MX" dirty="0" err="1" smtClean="0">
                <a:solidFill>
                  <a:schemeClr val="bg2">
                    <a:lumMod val="50000"/>
                  </a:schemeClr>
                </a:solidFill>
                <a:latin typeface="Gloucester MT Extra Condensed" pitchFamily="18" charset="0"/>
              </a:rPr>
              <a:t>Tecmo</a:t>
            </a:r>
            <a:r>
              <a:rPr lang="es-MX" dirty="0" smtClean="0">
                <a:solidFill>
                  <a:schemeClr val="bg2">
                    <a:lumMod val="50000"/>
                  </a:schemeClr>
                </a:solidFill>
                <a:latin typeface="Gloucester MT Extra Condensed" pitchFamily="18" charset="0"/>
              </a:rPr>
              <a:t> de los distribuidores automáticos de </a:t>
            </a:r>
            <a:r>
              <a:rPr lang="es-MX" dirty="0" err="1" smtClean="0">
                <a:solidFill>
                  <a:schemeClr val="bg2">
                    <a:lumMod val="50000"/>
                  </a:schemeClr>
                </a:solidFill>
                <a:latin typeface="Gloucester MT Extra Condensed" pitchFamily="18" charset="0"/>
              </a:rPr>
              <a:t>pachinko</a:t>
            </a:r>
            <a:r>
              <a:rPr lang="es-MX" dirty="0" smtClean="0">
                <a:solidFill>
                  <a:schemeClr val="bg2">
                    <a:lumMod val="50000"/>
                  </a:schemeClr>
                </a:solidFill>
                <a:latin typeface="Gloucester MT Extra Condensed" pitchFamily="18" charset="0"/>
              </a:rPr>
              <a:t> </a:t>
            </a:r>
            <a:r>
              <a:rPr lang="es-MX" dirty="0" err="1" smtClean="0">
                <a:solidFill>
                  <a:schemeClr val="bg2">
                    <a:lumMod val="50000"/>
                  </a:schemeClr>
                </a:solidFill>
                <a:latin typeface="Gloucester MT Extra Condensed" pitchFamily="18" charset="0"/>
              </a:rPr>
              <a:t>Super</a:t>
            </a:r>
            <a:r>
              <a:rPr lang="es-MX" dirty="0" smtClean="0">
                <a:solidFill>
                  <a:schemeClr val="bg2">
                    <a:lumMod val="50000"/>
                  </a:schemeClr>
                </a:solidFill>
                <a:latin typeface="Gloucester MT Extra Condensed" pitchFamily="18" charset="0"/>
              </a:rPr>
              <a:t> Black Jack.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Howard Resort, es un hotel balneario que dibuja las costumbres del mundo entero con el señuelo de la posibilidad de ganar una fortuna.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
            </a:r>
            <a:br>
              <a:rPr lang="es-MX" dirty="0" smtClean="0">
                <a:solidFill>
                  <a:schemeClr val="bg2">
                    <a:lumMod val="50000"/>
                  </a:schemeClr>
                </a:solidFill>
                <a:latin typeface="Gloucester MT Extra Condensed" pitchFamily="18" charset="0"/>
              </a:rPr>
            </a:br>
            <a:r>
              <a:rPr lang="es-MX" dirty="0" smtClean="0">
                <a:solidFill>
                  <a:schemeClr val="bg2">
                    <a:lumMod val="50000"/>
                  </a:schemeClr>
                </a:solidFill>
                <a:latin typeface="Gloucester MT Extra Condensed" pitchFamily="18" charset="0"/>
              </a:rPr>
              <a:t>Su recurso es un casino. Uno de sus empleados es la bella Rio </a:t>
            </a:r>
            <a:r>
              <a:rPr lang="es-MX" dirty="0" err="1" smtClean="0">
                <a:solidFill>
                  <a:schemeClr val="bg2">
                    <a:lumMod val="50000"/>
                  </a:schemeClr>
                </a:solidFill>
                <a:latin typeface="Gloucester MT Extra Condensed" pitchFamily="18" charset="0"/>
              </a:rPr>
              <a:t>Rollins</a:t>
            </a:r>
            <a:r>
              <a:rPr lang="es-MX" dirty="0" smtClean="0">
                <a:solidFill>
                  <a:schemeClr val="bg2">
                    <a:lumMod val="50000"/>
                  </a:schemeClr>
                </a:solidFill>
                <a:latin typeface="Gloucester MT Extra Condensed" pitchFamily="18" charset="0"/>
              </a:rPr>
              <a:t>, siguiendo los pasos de su famosa madre. Para alcanzar su objetivo, ella trabaja para conseguir el legendario juego de tarjetas de Puerta. A la persona que junte las 13 Puertas le es concedido el título de empleado más valioso del Casino. </a:t>
            </a:r>
            <a:br>
              <a:rPr lang="es-MX" dirty="0" smtClean="0">
                <a:solidFill>
                  <a:schemeClr val="bg2">
                    <a:lumMod val="50000"/>
                  </a:schemeClr>
                </a:solidFill>
                <a:latin typeface="Gloucester MT Extra Condensed" pitchFamily="18" charset="0"/>
              </a:rPr>
            </a:br>
            <a:endParaRPr lang="es-MX" dirty="0">
              <a:solidFill>
                <a:schemeClr val="bg2">
                  <a:lumMod val="50000"/>
                </a:schemeClr>
              </a:solidFill>
              <a:latin typeface="Gloucester MT Extra Condensed"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4800" dirty="0" smtClean="0">
                <a:solidFill>
                  <a:schemeClr val="accent6">
                    <a:lumMod val="75000"/>
                  </a:schemeClr>
                </a:solidFill>
                <a:latin typeface="Croobie" pitchFamily="2" charset="0"/>
              </a:rPr>
              <a:t>Beelzebub</a:t>
            </a:r>
            <a:endParaRPr lang="es-MX" sz="4800" dirty="0">
              <a:solidFill>
                <a:schemeClr val="accent6">
                  <a:lumMod val="75000"/>
                </a:schemeClr>
              </a:solidFill>
              <a:latin typeface="Croobie" pitchFamily="2" charset="0"/>
            </a:endParaRPr>
          </a:p>
        </p:txBody>
      </p:sp>
      <p:pic>
        <p:nvPicPr>
          <p:cNvPr id="5" name="4 Marcador de contenido" descr="11411.jpg">
            <a:hlinkClick r:id="rId2"/>
          </p:cNvPr>
          <p:cNvPicPr>
            <a:picLocks noGrp="1" noChangeAspect="1"/>
          </p:cNvPicPr>
          <p:nvPr>
            <p:ph sz="half" idx="1"/>
          </p:nvPr>
        </p:nvPicPr>
        <p:blipFill>
          <a:blip r:embed="rId3" cstate="print"/>
          <a:stretch>
            <a:fillRect/>
          </a:stretch>
        </p:blipFill>
        <p:spPr>
          <a:xfrm>
            <a:off x="779264" y="1646238"/>
            <a:ext cx="3394472" cy="4525962"/>
          </a:xfrm>
          <a:prstGeom prst="rect">
            <a:avLst/>
          </a:prstGeom>
          <a:ln>
            <a:noFill/>
          </a:ln>
          <a:effectLst>
            <a:softEdge rad="112500"/>
          </a:effectLst>
        </p:spPr>
      </p:pic>
      <p:sp>
        <p:nvSpPr>
          <p:cNvPr id="4" name="3 Marcador de contenido"/>
          <p:cNvSpPr>
            <a:spLocks noGrp="1"/>
          </p:cNvSpPr>
          <p:nvPr>
            <p:ph sz="half" idx="2"/>
          </p:nvPr>
        </p:nvSpPr>
        <p:spPr>
          <a:xfrm>
            <a:off x="4644008" y="1628800"/>
            <a:ext cx="4038600" cy="4526280"/>
          </a:xfrm>
        </p:spPr>
        <p:txBody>
          <a:bodyPr>
            <a:normAutofit fontScale="55000" lnSpcReduction="20000"/>
          </a:bodyPr>
          <a:lstStyle/>
          <a:p>
            <a:r>
              <a:rPr lang="es-MX" dirty="0" smtClean="0"/>
              <a:t/>
            </a:r>
            <a:br>
              <a:rPr lang="es-MX" dirty="0" smtClean="0"/>
            </a:br>
            <a:r>
              <a:rPr lang="es-MX" i="1" dirty="0" smtClean="0">
                <a:solidFill>
                  <a:srgbClr val="00B050"/>
                </a:solidFill>
                <a:latin typeface="Berlin Sans FB" pitchFamily="34" charset="0"/>
              </a:rPr>
              <a:t>La historia trata sobre el "delincuente juvenil más fuerte", Oga Tatsumi, quien está en el primer año de la Escuela Ishiyama, la escuela para delincuentes. Pero un día mientras dormía cerca a un río, mira a un hombre flotar en el río, quien de repente se parte en dos, y sale de él un bebé. Este bebé es el hijo del Rey demonio quien fue enviado para destruir la tierra, y Oga fue elegido para criarlo junto con la sirvienta del bebé, Hilda. La historia cuenta la vida de Oga Tatsumi con el niño y la escuela para delincuentes. Aunque la historia realmente empieza cuando él le comienza a contar a su mejor (y único) amigo Furuichi Takayuki cómo encontró al bebe.</a:t>
            </a:r>
            <a:r>
              <a:rPr lang="es-MX" dirty="0" smtClean="0">
                <a:solidFill>
                  <a:srgbClr val="00B050"/>
                </a:solidFill>
                <a:latin typeface="Berlin Sans FB" pitchFamily="34" charset="0"/>
              </a:rPr>
              <a:t> </a:t>
            </a:r>
            <a:br>
              <a:rPr lang="es-MX" dirty="0" smtClean="0">
                <a:solidFill>
                  <a:srgbClr val="00B050"/>
                </a:solidFill>
                <a:latin typeface="Berlin Sans FB" pitchFamily="34" charset="0"/>
              </a:rPr>
            </a:br>
            <a:r>
              <a:rPr lang="es-MX" dirty="0" smtClean="0"/>
              <a:t/>
            </a:r>
            <a:br>
              <a:rPr lang="es-MX" dirty="0" smtClean="0"/>
            </a:br>
            <a:endParaRPr lang="es-MX"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Korewa Zombie Desu Ka?</a:t>
            </a:r>
            <a:endParaRPr lang="es-MX" dirty="0"/>
          </a:p>
        </p:txBody>
      </p:sp>
      <p:sp>
        <p:nvSpPr>
          <p:cNvPr id="7" name="6 Marcador de texto"/>
          <p:cNvSpPr>
            <a:spLocks noGrp="1"/>
          </p:cNvSpPr>
          <p:nvPr>
            <p:ph type="body" idx="1"/>
          </p:nvPr>
        </p:nvSpPr>
        <p:spPr>
          <a:xfrm>
            <a:off x="4499992" y="1700808"/>
            <a:ext cx="3672408" cy="4464496"/>
          </a:xfrm>
        </p:spPr>
        <p:txBody>
          <a:bodyPr>
            <a:normAutofit/>
          </a:bodyPr>
          <a:lstStyle/>
          <a:p>
            <a:r>
              <a:rPr lang="es-MX" sz="1400" i="1" dirty="0" smtClean="0">
                <a:solidFill>
                  <a:schemeClr val="accent1"/>
                </a:solidFill>
                <a:latin typeface="Aaargh" pitchFamily="2" charset="0"/>
              </a:rPr>
              <a:t>La historia se centra alrededor de un perezoso muchacho de instituto llamado Aikawa Ayumu que muere durante una sucesión de misteriosas matanzas. Sin embargo, Ayumu es resucitado como un zombi por una nigromante llamada Yuu, a quién Ayumu acababa de encontrar antes del morir. Ayumu despierta en un nuevo mundo rodeado por chicas mágicas y vampiros ninja. Ayumu debe ayudar en sus tareas a una chica mágica guerrera llamada Haruna.</a:t>
            </a:r>
            <a:r>
              <a:rPr lang="es-MX" sz="1400" dirty="0" smtClean="0">
                <a:solidFill>
                  <a:schemeClr val="accent1"/>
                </a:solidFill>
                <a:latin typeface="Aaargh" pitchFamily="2" charset="0"/>
              </a:rPr>
              <a:t> </a:t>
            </a:r>
            <a:r>
              <a:rPr lang="es-MX" sz="1400" dirty="0" smtClean="0"/>
              <a:t/>
            </a:r>
            <a:br>
              <a:rPr lang="es-MX" sz="1400" dirty="0" smtClean="0"/>
            </a:br>
            <a:r>
              <a:rPr lang="es-MX" sz="1400" dirty="0" smtClean="0"/>
              <a:t/>
            </a:r>
            <a:br>
              <a:rPr lang="es-MX" sz="1400" dirty="0" smtClean="0"/>
            </a:br>
            <a:endParaRPr lang="es-MX" sz="1400" dirty="0"/>
          </a:p>
        </p:txBody>
      </p:sp>
      <p:pic>
        <p:nvPicPr>
          <p:cNvPr id="5" name="4 Marcador de contenido" descr="11556.jpg">
            <a:hlinkClick r:id="rId2"/>
          </p:cNvPr>
          <p:cNvPicPr>
            <a:picLocks noGrp="1" noChangeAspect="1"/>
          </p:cNvPicPr>
          <p:nvPr>
            <p:ph sz="half" idx="4294967295"/>
          </p:nvPr>
        </p:nvPicPr>
        <p:blipFill>
          <a:blip r:embed="rId3" cstate="print"/>
          <a:stretch>
            <a:fillRect/>
          </a:stretch>
        </p:blipFill>
        <p:spPr>
          <a:xfrm>
            <a:off x="611560" y="1700808"/>
            <a:ext cx="3394075" cy="45259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chemeClr val="accent1"/>
                </a:solidFill>
              </a:rPr>
              <a:t>Dragon Crisis!</a:t>
            </a:r>
            <a:endParaRPr lang="es-MX" dirty="0">
              <a:solidFill>
                <a:schemeClr val="accent1"/>
              </a:solidFill>
            </a:endParaRPr>
          </a:p>
        </p:txBody>
      </p:sp>
      <p:pic>
        <p:nvPicPr>
          <p:cNvPr id="5" name="4 Marcador de contenido" descr="11555.jpg">
            <a:hlinkClick r:id="rId2"/>
          </p:cNvPr>
          <p:cNvPicPr>
            <a:picLocks noGrp="1" noChangeAspect="1"/>
          </p:cNvPicPr>
          <p:nvPr>
            <p:ph sz="quarter" idx="1"/>
          </p:nvPr>
        </p:nvPicPr>
        <p:blipFill>
          <a:blip r:embed="rId3" cstate="print"/>
          <a:stretch>
            <a:fillRect/>
          </a:stretch>
        </p:blipFill>
        <p:spPr>
          <a:xfrm>
            <a:off x="1043608" y="1484784"/>
            <a:ext cx="3429000" cy="4572000"/>
          </a:xfrm>
          <a:prstGeom prst="rect">
            <a:avLst/>
          </a:prstGeom>
          <a:ln>
            <a:noFill/>
          </a:ln>
          <a:effectLst>
            <a:softEdge rad="112500"/>
          </a:effectLst>
        </p:spPr>
      </p:pic>
      <p:sp>
        <p:nvSpPr>
          <p:cNvPr id="4" name="3 Marcador de contenido"/>
          <p:cNvSpPr>
            <a:spLocks noGrp="1"/>
          </p:cNvSpPr>
          <p:nvPr>
            <p:ph sz="quarter" idx="2"/>
          </p:nvPr>
        </p:nvSpPr>
        <p:spPr/>
        <p:txBody>
          <a:bodyPr>
            <a:normAutofit/>
          </a:bodyPr>
          <a:lstStyle/>
          <a:p>
            <a:r>
              <a:rPr lang="es-MX" sz="1500" i="1" dirty="0" smtClean="0"/>
              <a:t>Es la historia de Ryuuji, un adolescente que rescata a una muchacha de unos comerciantes del mercado negro. La muchacha resulta ser un dragón que se hace fiel a Ryuuji, que vive con él y va con él a todas partes. </a:t>
            </a:r>
            <a:r>
              <a:rPr lang="es-MX" dirty="0" smtClean="0"/>
              <a:t/>
            </a:r>
            <a:br>
              <a:rPr lang="es-MX" dirty="0" smtClean="0"/>
            </a:br>
            <a:r>
              <a:rPr lang="es-MX" dirty="0" smtClean="0"/>
              <a:t/>
            </a:r>
            <a:br>
              <a:rPr lang="es-MX" dirty="0" smtClean="0"/>
            </a:br>
            <a:endParaRPr lang="es-MX"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Onii-chan no Koto Nanka zenzen Suki ja Nain Dakara-ne </a:t>
            </a:r>
            <a:endParaRPr lang="es-MX" dirty="0"/>
          </a:p>
        </p:txBody>
      </p:sp>
      <p:pic>
        <p:nvPicPr>
          <p:cNvPr id="5" name="4 Marcador de contenido" descr="11554.jpg">
            <a:hlinkClick r:id="rId2"/>
          </p:cNvPr>
          <p:cNvPicPr>
            <a:picLocks noGrp="1" noChangeAspect="1"/>
          </p:cNvPicPr>
          <p:nvPr>
            <p:ph sz="quarter" idx="1"/>
          </p:nvPr>
        </p:nvPicPr>
        <p:blipFill>
          <a:blip r:embed="rId3" cstate="print"/>
          <a:stretch>
            <a:fillRect/>
          </a:stretch>
        </p:blipFill>
        <p:spPr>
          <a:xfrm>
            <a:off x="1360487" y="1828800"/>
            <a:ext cx="2857500" cy="3810000"/>
          </a:xfrm>
        </p:spPr>
      </p:pic>
      <p:sp>
        <p:nvSpPr>
          <p:cNvPr id="4" name="3 Marcador de contenido"/>
          <p:cNvSpPr>
            <a:spLocks noGrp="1"/>
          </p:cNvSpPr>
          <p:nvPr>
            <p:ph sz="quarter" idx="2"/>
          </p:nvPr>
        </p:nvSpPr>
        <p:spPr/>
        <p:txBody>
          <a:bodyPr>
            <a:normAutofit fontScale="77500" lnSpcReduction="20000"/>
          </a:bodyPr>
          <a:lstStyle/>
          <a:p>
            <a:r>
              <a:rPr lang="es-MX" i="1" dirty="0" smtClean="0"/>
              <a:t>Takanashi Shuusuke tiene predilección por coleccionar libros pornográficos, DVDS y cuadros. </a:t>
            </a:r>
            <a:br>
              <a:rPr lang="es-MX" i="1" dirty="0" smtClean="0"/>
            </a:br>
            <a:r>
              <a:rPr lang="es-MX" i="1" dirty="0" smtClean="0"/>
              <a:t>Nao es la hermana menor de Shuusuke. Más que un hermano mayor guay, ella prefiere un hermano mayor lascivo que intente desesperadamente conseguir un vislumbre de sus bragas. </a:t>
            </a:r>
            <a:br>
              <a:rPr lang="es-MX" i="1" dirty="0" smtClean="0"/>
            </a:br>
            <a:r>
              <a:rPr lang="es-MX" i="1" dirty="0" smtClean="0"/>
              <a:t>Un día, su amiga de la niñez </a:t>
            </a:r>
            <a:r>
              <a:rPr lang="es-MX" i="1" dirty="0" err="1" smtClean="0"/>
              <a:t>Tsuchiura</a:t>
            </a:r>
            <a:r>
              <a:rPr lang="es-MX" i="1" dirty="0" smtClean="0"/>
              <a:t> </a:t>
            </a:r>
            <a:r>
              <a:rPr lang="es-MX" i="1" dirty="0" err="1" smtClean="0"/>
              <a:t>Iroha</a:t>
            </a:r>
            <a:r>
              <a:rPr lang="es-MX" i="1" dirty="0" smtClean="0"/>
              <a:t>, a quien no había visto desde hacia 10 años, aparece ante los dos e inmediatamente se lanza a los brazos de Shuusuke. </a:t>
            </a:r>
            <a:br>
              <a:rPr lang="es-MX" i="1" dirty="0" smtClean="0"/>
            </a:br>
            <a:r>
              <a:rPr lang="es-MX" i="1" dirty="0" smtClean="0"/>
              <a:t>Así, Shuusuke se encuentra en un triángulo de amor con Nao y </a:t>
            </a:r>
            <a:r>
              <a:rPr lang="es-MX" i="1" dirty="0" err="1" smtClean="0"/>
              <a:t>Iroha</a:t>
            </a:r>
            <a:r>
              <a:rPr lang="es-MX" i="1" dirty="0" smtClean="0"/>
              <a:t>.</a:t>
            </a:r>
            <a:r>
              <a:rPr lang="es-MX" dirty="0" smtClean="0"/>
              <a:t> </a:t>
            </a:r>
            <a:br>
              <a:rPr lang="es-MX" dirty="0" smtClean="0"/>
            </a:br>
            <a:r>
              <a:rPr lang="es-MX" dirty="0" smtClean="0"/>
              <a:t/>
            </a:r>
            <a:br>
              <a:rPr lang="es-MX" dirty="0" smtClean="0"/>
            </a:br>
            <a:endParaRPr lang="es-MX"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latin typeface="Aharoni" pitchFamily="2" charset="-79"/>
                <a:cs typeface="Aharoni" pitchFamily="2" charset="-79"/>
              </a:rPr>
              <a:t>Fractale</a:t>
            </a:r>
            <a:endParaRPr lang="es-MX" dirty="0">
              <a:latin typeface="Aharoni" pitchFamily="2" charset="-79"/>
              <a:cs typeface="Aharoni" pitchFamily="2" charset="-79"/>
            </a:endParaRPr>
          </a:p>
        </p:txBody>
      </p:sp>
      <p:sp>
        <p:nvSpPr>
          <p:cNvPr id="4" name="3 Marcador de contenido"/>
          <p:cNvSpPr>
            <a:spLocks noGrp="1"/>
          </p:cNvSpPr>
          <p:nvPr>
            <p:ph type="body" idx="1"/>
          </p:nvPr>
        </p:nvSpPr>
        <p:spPr/>
        <p:txBody>
          <a:bodyPr>
            <a:normAutofit fontScale="70000" lnSpcReduction="20000"/>
          </a:bodyPr>
          <a:lstStyle/>
          <a:p>
            <a:r>
              <a:rPr lang="es-MX" sz="1600" dirty="0" smtClean="0"/>
              <a:t>La historia ocurre en una isla, donde un Sistema Fractale comienza a derrumbarse. Un día, Clain encuentra a una muchacha herida llamada Phryne bajo una roca. Ella desaparece dejando solo un pendiente. Clain se dispone a viajar a Nessa con un avatar con la forma de la muchacha para buscar a la Phryne original y descubre el secreto del Sistema Fractale. </a:t>
            </a:r>
            <a:br>
              <a:rPr lang="es-MX" sz="1600" dirty="0" smtClean="0"/>
            </a:br>
            <a:r>
              <a:rPr lang="es-MX" dirty="0" smtClean="0"/>
              <a:t/>
            </a:r>
            <a:br>
              <a:rPr lang="es-MX" dirty="0" smtClean="0"/>
            </a:br>
            <a:endParaRPr lang="es-MX" dirty="0"/>
          </a:p>
        </p:txBody>
      </p:sp>
      <p:pic>
        <p:nvPicPr>
          <p:cNvPr id="5" name="4 Marcador de contenido" descr="11558.jpg">
            <a:hlinkClick r:id="rId2"/>
          </p:cNvPr>
          <p:cNvPicPr>
            <a:picLocks noGrp="1" noChangeAspect="1"/>
          </p:cNvPicPr>
          <p:nvPr>
            <p:ph sz="quarter" idx="4294967295"/>
          </p:nvPr>
        </p:nvPicPr>
        <p:blipFill>
          <a:blip r:embed="rId3" cstate="print"/>
          <a:stretch>
            <a:fillRect/>
          </a:stretch>
        </p:blipFill>
        <p:spPr>
          <a:xfrm>
            <a:off x="179512" y="980728"/>
            <a:ext cx="3082230" cy="45513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arcador de contenido"/>
          <p:cNvSpPr>
            <a:spLocks noGrp="1"/>
          </p:cNvSpPr>
          <p:nvPr>
            <p:ph sz="half" idx="1"/>
          </p:nvPr>
        </p:nvSpPr>
        <p:spPr/>
        <p:txBody>
          <a:bodyPr>
            <a:normAutofit/>
          </a:bodyPr>
          <a:lstStyle/>
          <a:p>
            <a:r>
              <a:rPr lang="es-ES" sz="2000" dirty="0" smtClean="0">
                <a:latin typeface="Arabic Typesetting" pitchFamily="66" charset="-78"/>
                <a:cs typeface="Arabic Typesetting" pitchFamily="66" charset="-78"/>
              </a:rPr>
              <a:t>Showa Monogatari</a:t>
            </a:r>
          </a:p>
          <a:p>
            <a:r>
              <a:rPr lang="es-ES" sz="2000" dirty="0" err="1" smtClean="0">
                <a:latin typeface="Arabic Typesetting" pitchFamily="66" charset="-78"/>
                <a:cs typeface="Arabic Typesetting" pitchFamily="66" charset="-78"/>
              </a:rPr>
              <a:t>Sengoku</a:t>
            </a:r>
            <a:r>
              <a:rPr lang="es-ES" sz="2000" dirty="0" smtClean="0">
                <a:latin typeface="Arabic Typesetting" pitchFamily="66" charset="-78"/>
                <a:cs typeface="Arabic Typesetting" pitchFamily="66" charset="-78"/>
              </a:rPr>
              <a:t> Otome ~ </a:t>
            </a:r>
            <a:r>
              <a:rPr lang="es-ES" sz="2000" dirty="0" err="1" smtClean="0">
                <a:latin typeface="Arabic Typesetting" pitchFamily="66" charset="-78"/>
                <a:cs typeface="Arabic Typesetting" pitchFamily="66" charset="-78"/>
              </a:rPr>
              <a:t>Momoiro</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Paradox</a:t>
            </a:r>
            <a:endParaRPr lang="es-ES" sz="2000" dirty="0" smtClean="0">
              <a:latin typeface="Arabic Typesetting" pitchFamily="66" charset="-78"/>
              <a:cs typeface="Arabic Typesetting" pitchFamily="66" charset="-78"/>
            </a:endParaRPr>
          </a:p>
          <a:p>
            <a:r>
              <a:rPr lang="es-ES" sz="2000" dirty="0" err="1" smtClean="0">
                <a:latin typeface="Arabic Typesetting" pitchFamily="66" charset="-78"/>
                <a:cs typeface="Arabic Typesetting" pitchFamily="66" charset="-78"/>
              </a:rPr>
              <a:t>Steins;Gate</a:t>
            </a:r>
            <a:r>
              <a:rPr lang="es-ES" sz="2000" dirty="0" smtClean="0">
                <a:latin typeface="Arabic Typesetting" pitchFamily="66" charset="-78"/>
                <a:cs typeface="Arabic Typesetting" pitchFamily="66" charset="-78"/>
              </a:rPr>
              <a:t> </a:t>
            </a:r>
          </a:p>
          <a:p>
            <a:r>
              <a:rPr lang="es-ES" sz="2000" dirty="0" err="1" smtClean="0">
                <a:latin typeface="Arabic Typesetting" pitchFamily="66" charset="-78"/>
                <a:cs typeface="Arabic Typesetting" pitchFamily="66" charset="-78"/>
              </a:rPr>
              <a:t>Hanasaku</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Iroha</a:t>
            </a:r>
            <a:endParaRPr lang="es-ES" sz="2000" dirty="0" smtClean="0">
              <a:latin typeface="Arabic Typesetting" pitchFamily="66" charset="-78"/>
              <a:cs typeface="Arabic Typesetting" pitchFamily="66" charset="-78"/>
            </a:endParaRPr>
          </a:p>
          <a:p>
            <a:r>
              <a:rPr lang="es-ES" sz="2000" dirty="0" smtClean="0">
                <a:latin typeface="Arabic Typesetting" pitchFamily="66" charset="-78"/>
                <a:cs typeface="Arabic Typesetting" pitchFamily="66" charset="-78"/>
              </a:rPr>
              <a:t>Ore - tachi ni Tsubasa wa </a:t>
            </a:r>
            <a:r>
              <a:rPr lang="es-ES" sz="2000" dirty="0" err="1" smtClean="0">
                <a:latin typeface="Arabic Typesetting" pitchFamily="66" charset="-78"/>
                <a:cs typeface="Arabic Typesetting" pitchFamily="66" charset="-78"/>
              </a:rPr>
              <a:t>Nai</a:t>
            </a:r>
            <a:endParaRPr lang="es-ES" sz="2000" dirty="0" smtClean="0">
              <a:latin typeface="Arabic Typesetting" pitchFamily="66" charset="-78"/>
              <a:cs typeface="Arabic Typesetting" pitchFamily="66" charset="-78"/>
            </a:endParaRPr>
          </a:p>
          <a:p>
            <a:r>
              <a:rPr lang="es-ES" sz="2000" dirty="0" smtClean="0">
                <a:latin typeface="Arabic Typesetting" pitchFamily="66" charset="-78"/>
                <a:cs typeface="Arabic Typesetting" pitchFamily="66" charset="-78"/>
              </a:rPr>
              <a:t>Dog Days</a:t>
            </a:r>
          </a:p>
          <a:p>
            <a:r>
              <a:rPr lang="es-ES" sz="2000" dirty="0" err="1" smtClean="0">
                <a:latin typeface="Arabic Typesetting" pitchFamily="66" charset="-78"/>
                <a:cs typeface="Arabic Typesetting" pitchFamily="66" charset="-78"/>
              </a:rPr>
              <a:t>Yondemasuyo</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Azazel</a:t>
            </a:r>
            <a:r>
              <a:rPr lang="es-ES" sz="2000" dirty="0" smtClean="0">
                <a:latin typeface="Arabic Typesetting" pitchFamily="66" charset="-78"/>
                <a:cs typeface="Arabic Typesetting" pitchFamily="66" charset="-78"/>
              </a:rPr>
              <a:t>-san</a:t>
            </a:r>
          </a:p>
          <a:p>
            <a:r>
              <a:rPr lang="es-MX" sz="2000" dirty="0" err="1" smtClean="0">
                <a:latin typeface="Arabic Typesetting" pitchFamily="66" charset="-78"/>
                <a:cs typeface="Arabic Typesetting" pitchFamily="66" charset="-78"/>
              </a:rPr>
              <a:t>Abnormal</a:t>
            </a:r>
            <a:r>
              <a:rPr lang="es-MX" sz="2000" dirty="0" smtClean="0">
                <a:latin typeface="Arabic Typesetting" pitchFamily="66" charset="-78"/>
                <a:cs typeface="Arabic Typesetting" pitchFamily="66" charset="-78"/>
              </a:rPr>
              <a:t> </a:t>
            </a:r>
            <a:r>
              <a:rPr lang="es-MX" sz="2000" dirty="0" err="1" smtClean="0">
                <a:latin typeface="Arabic Typesetting" pitchFamily="66" charset="-78"/>
                <a:cs typeface="Arabic Typesetting" pitchFamily="66" charset="-78"/>
              </a:rPr>
              <a:t>Physiology</a:t>
            </a:r>
            <a:r>
              <a:rPr lang="es-MX" sz="2000" dirty="0" smtClean="0">
                <a:latin typeface="Arabic Typesetting" pitchFamily="66" charset="-78"/>
                <a:cs typeface="Arabic Typesetting" pitchFamily="66" charset="-78"/>
              </a:rPr>
              <a:t> </a:t>
            </a:r>
            <a:r>
              <a:rPr lang="es-MX" sz="2000" dirty="0" err="1" smtClean="0">
                <a:latin typeface="Arabic Typesetting" pitchFamily="66" charset="-78"/>
                <a:cs typeface="Arabic Typesetting" pitchFamily="66" charset="-78"/>
              </a:rPr>
              <a:t>Seminar</a:t>
            </a:r>
            <a:endParaRPr lang="es-MX" sz="2000" dirty="0" smtClean="0">
              <a:latin typeface="Arabic Typesetting" pitchFamily="66" charset="-78"/>
              <a:cs typeface="Arabic Typesetting" pitchFamily="66" charset="-78"/>
            </a:endParaRPr>
          </a:p>
          <a:p>
            <a:r>
              <a:rPr lang="es-ES" sz="2000" dirty="0" err="1" smtClean="0">
                <a:latin typeface="Arabic Typesetting" pitchFamily="66" charset="-78"/>
                <a:cs typeface="Arabic Typesetting" pitchFamily="66" charset="-78"/>
              </a:rPr>
              <a:t>Maria</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Holic</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Alive</a:t>
            </a:r>
            <a:endParaRPr lang="es-ES" sz="2000" dirty="0" smtClean="0">
              <a:latin typeface="Arabic Typesetting" pitchFamily="66" charset="-78"/>
              <a:cs typeface="Arabic Typesetting" pitchFamily="66" charset="-78"/>
            </a:endParaRPr>
          </a:p>
          <a:p>
            <a:r>
              <a:rPr lang="pt-BR" sz="2000" dirty="0" smtClean="0">
                <a:latin typeface="Arabic Typesetting" pitchFamily="66" charset="-78"/>
                <a:cs typeface="Arabic Typesetting" pitchFamily="66" charset="-78"/>
              </a:rPr>
              <a:t>Ano Hi Mita Hana no Namae o Boku-tachi wa Mada Shiranai</a:t>
            </a:r>
          </a:p>
          <a:p>
            <a:r>
              <a:rPr lang="en-US" sz="2000" dirty="0" smtClean="0">
                <a:latin typeface="Arabic Typesetting" pitchFamily="66" charset="-78"/>
                <a:cs typeface="Arabic Typesetting" pitchFamily="66" charset="-78"/>
              </a:rPr>
              <a:t>C: The Money of Soul and Possibility Control </a:t>
            </a:r>
            <a:endParaRPr lang="es-MX" sz="2000" dirty="0">
              <a:latin typeface="Arabic Typesetting" pitchFamily="66" charset="-78"/>
              <a:cs typeface="Arabic Typesetting" pitchFamily="66" charset="-78"/>
            </a:endParaRPr>
          </a:p>
        </p:txBody>
      </p:sp>
      <p:sp>
        <p:nvSpPr>
          <p:cNvPr id="11" name="10 Marcador de contenido"/>
          <p:cNvSpPr>
            <a:spLocks noGrp="1"/>
          </p:cNvSpPr>
          <p:nvPr>
            <p:ph sz="half" idx="2"/>
          </p:nvPr>
        </p:nvSpPr>
        <p:spPr/>
        <p:txBody>
          <a:bodyPr>
            <a:normAutofit/>
          </a:bodyPr>
          <a:lstStyle/>
          <a:p>
            <a:r>
              <a:rPr lang="es-ES" sz="2000" dirty="0" smtClean="0">
                <a:latin typeface="Arabic Typesetting" pitchFamily="66" charset="-78"/>
                <a:cs typeface="Arabic Typesetting" pitchFamily="66" charset="-78"/>
              </a:rPr>
              <a:t>Kami </a:t>
            </a:r>
            <a:r>
              <a:rPr lang="es-ES" sz="2000" dirty="0" err="1" smtClean="0">
                <a:latin typeface="Arabic Typesetting" pitchFamily="66" charset="-78"/>
                <a:cs typeface="Arabic Typesetting" pitchFamily="66" charset="-78"/>
              </a:rPr>
              <a:t>Nomi</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zo</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Shiru</a:t>
            </a:r>
            <a:r>
              <a:rPr lang="es-ES" sz="2000" dirty="0" smtClean="0">
                <a:latin typeface="Arabic Typesetting" pitchFamily="66" charset="-78"/>
                <a:cs typeface="Arabic Typesetting" pitchFamily="66" charset="-78"/>
              </a:rPr>
              <a:t> </a:t>
            </a:r>
            <a:r>
              <a:rPr lang="es-ES" sz="2000" dirty="0" err="1" smtClean="0">
                <a:latin typeface="Arabic Typesetting" pitchFamily="66" charset="-78"/>
                <a:cs typeface="Arabic Typesetting" pitchFamily="66" charset="-78"/>
              </a:rPr>
              <a:t>Sekai</a:t>
            </a:r>
            <a:r>
              <a:rPr lang="es-ES" sz="2000" dirty="0" smtClean="0">
                <a:latin typeface="Arabic Typesetting" pitchFamily="66" charset="-78"/>
                <a:cs typeface="Arabic Typesetting" pitchFamily="66" charset="-78"/>
              </a:rPr>
              <a:t> 2nd Season</a:t>
            </a:r>
          </a:p>
          <a:p>
            <a:r>
              <a:rPr lang="es-ES" sz="2000" dirty="0" smtClean="0">
                <a:latin typeface="Arabic Typesetting" pitchFamily="66" charset="-78"/>
                <a:cs typeface="Arabic Typesetting" pitchFamily="66" charset="-78"/>
              </a:rPr>
              <a:t>Hoshizora e Kakaru Hashi</a:t>
            </a:r>
          </a:p>
          <a:p>
            <a:r>
              <a:rPr lang="es-ES" sz="2000" dirty="0" smtClean="0">
                <a:latin typeface="Arabic Typesetting" pitchFamily="66" charset="-78"/>
                <a:cs typeface="Arabic Typesetting" pitchFamily="66" charset="-78"/>
              </a:rPr>
              <a:t>Astarotte no Omocha!</a:t>
            </a:r>
          </a:p>
          <a:p>
            <a:r>
              <a:rPr lang="es-MX" sz="2000" dirty="0" smtClean="0">
                <a:latin typeface="Arabic Typesetting" pitchFamily="66" charset="-78"/>
                <a:cs typeface="Arabic Typesetting" pitchFamily="66" charset="-78"/>
              </a:rPr>
              <a:t>30-sai no Hoken Taiiku</a:t>
            </a:r>
          </a:p>
          <a:p>
            <a:r>
              <a:rPr lang="es-MX" sz="2000" dirty="0" smtClean="0">
                <a:latin typeface="Arabic Typesetting" pitchFamily="66" charset="-78"/>
                <a:cs typeface="Arabic Typesetting" pitchFamily="66" charset="-78"/>
              </a:rPr>
              <a:t>Sket dance</a:t>
            </a:r>
          </a:p>
          <a:p>
            <a:r>
              <a:rPr lang="fi-FI" sz="2000" dirty="0" smtClean="0">
                <a:latin typeface="Arabic Typesetting" pitchFamily="66" charset="-78"/>
                <a:cs typeface="Arabic Typesetting" pitchFamily="66" charset="-78"/>
              </a:rPr>
              <a:t>Denpa Onna to Seishun Otoko</a:t>
            </a:r>
          </a:p>
          <a:p>
            <a:r>
              <a:rPr lang="es-MX" sz="2000" dirty="0" smtClean="0">
                <a:latin typeface="Arabic Typesetting" pitchFamily="66" charset="-78"/>
                <a:cs typeface="Arabic Typesetting" pitchFamily="66" charset="-78"/>
              </a:rPr>
              <a:t>Aria </a:t>
            </a:r>
            <a:r>
              <a:rPr lang="es-MX" sz="2000" dirty="0" err="1" smtClean="0">
                <a:latin typeface="Arabic Typesetting" pitchFamily="66" charset="-78"/>
                <a:cs typeface="Arabic Typesetting" pitchFamily="66" charset="-78"/>
              </a:rPr>
              <a:t>The</a:t>
            </a:r>
            <a:r>
              <a:rPr lang="es-MX" sz="2000" dirty="0" smtClean="0">
                <a:latin typeface="Arabic Typesetting" pitchFamily="66" charset="-78"/>
                <a:cs typeface="Arabic Typesetting" pitchFamily="66" charset="-78"/>
              </a:rPr>
              <a:t> </a:t>
            </a:r>
            <a:r>
              <a:rPr lang="es-MX" sz="2000" dirty="0" err="1" smtClean="0">
                <a:latin typeface="Arabic Typesetting" pitchFamily="66" charset="-78"/>
                <a:cs typeface="Arabic Typesetting" pitchFamily="66" charset="-78"/>
              </a:rPr>
              <a:t>Scarlet</a:t>
            </a:r>
            <a:r>
              <a:rPr lang="es-MX" sz="2000" dirty="0" smtClean="0">
                <a:latin typeface="Arabic Typesetting" pitchFamily="66" charset="-78"/>
                <a:cs typeface="Arabic Typesetting" pitchFamily="66" charset="-78"/>
              </a:rPr>
              <a:t> </a:t>
            </a:r>
            <a:r>
              <a:rPr lang="es-MX" sz="2000" dirty="0" err="1" smtClean="0">
                <a:latin typeface="Arabic Typesetting" pitchFamily="66" charset="-78"/>
                <a:cs typeface="Arabic Typesetting" pitchFamily="66" charset="-78"/>
              </a:rPr>
              <a:t>Ammo</a:t>
            </a:r>
            <a:r>
              <a:rPr lang="es-MX" sz="2000" dirty="0" smtClean="0">
                <a:latin typeface="Arabic Typesetting" pitchFamily="66" charset="-78"/>
                <a:cs typeface="Arabic Typesetting" pitchFamily="66" charset="-78"/>
              </a:rPr>
              <a:t> </a:t>
            </a:r>
          </a:p>
          <a:p>
            <a:r>
              <a:rPr lang="es-MX" sz="2000" dirty="0" err="1" smtClean="0">
                <a:latin typeface="Arabic Typesetting" pitchFamily="66" charset="-78"/>
                <a:cs typeface="Arabic Typesetting" pitchFamily="66" charset="-78"/>
              </a:rPr>
              <a:t>Ao</a:t>
            </a:r>
            <a:r>
              <a:rPr lang="es-MX" sz="2000" dirty="0" smtClean="0">
                <a:latin typeface="Arabic Typesetting" pitchFamily="66" charset="-78"/>
                <a:cs typeface="Arabic Typesetting" pitchFamily="66" charset="-78"/>
              </a:rPr>
              <a:t> no </a:t>
            </a:r>
            <a:r>
              <a:rPr lang="es-MX" sz="2000" dirty="0" err="1" smtClean="0">
                <a:latin typeface="Arabic Typesetting" pitchFamily="66" charset="-78"/>
                <a:cs typeface="Arabic Typesetting" pitchFamily="66" charset="-78"/>
              </a:rPr>
              <a:t>Exorcist</a:t>
            </a:r>
            <a:endParaRPr lang="es-MX" sz="2000" dirty="0" smtClean="0">
              <a:latin typeface="Arabic Typesetting" pitchFamily="66" charset="-78"/>
              <a:cs typeface="Arabic Typesetting" pitchFamily="66" charset="-78"/>
            </a:endParaRPr>
          </a:p>
          <a:p>
            <a:r>
              <a:rPr lang="es-MX" sz="2000" dirty="0" err="1" smtClean="0">
                <a:latin typeface="Arabic Typesetting" pitchFamily="66" charset="-78"/>
                <a:cs typeface="Arabic Typesetting" pitchFamily="66" charset="-78"/>
              </a:rPr>
              <a:t>Moshidora</a:t>
            </a:r>
            <a:r>
              <a:rPr lang="es-MX" sz="2400" dirty="0" smtClean="0"/>
              <a:t/>
            </a:r>
            <a:br>
              <a:rPr lang="es-MX" sz="2400" dirty="0" smtClean="0"/>
            </a:br>
            <a:endParaRPr lang="es-ES" sz="2400" dirty="0" smtClean="0">
              <a:latin typeface="Arabic Typesetting" pitchFamily="66" charset="-78"/>
              <a:cs typeface="Arabic Typesetting" pitchFamily="66" charset="-78"/>
            </a:endParaRPr>
          </a:p>
        </p:txBody>
      </p:sp>
      <p:sp>
        <p:nvSpPr>
          <p:cNvPr id="9" name="8 Título"/>
          <p:cNvSpPr>
            <a:spLocks noGrp="1"/>
          </p:cNvSpPr>
          <p:nvPr>
            <p:ph type="title"/>
          </p:nvPr>
        </p:nvSpPr>
        <p:spPr/>
        <p:txBody>
          <a:bodyPr>
            <a:noAutofit/>
          </a:bodyPr>
          <a:lstStyle/>
          <a:p>
            <a:r>
              <a:rPr lang="es-ES" sz="6000" dirty="0" smtClean="0">
                <a:latin typeface="A Charming Font Expanded" pitchFamily="2" charset="0"/>
              </a:rPr>
              <a:t>Animes Abril 2011</a:t>
            </a:r>
            <a:endParaRPr lang="es-MX" sz="6000" dirty="0">
              <a:latin typeface="A Charming Font Expanded"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692696"/>
            <a:ext cx="5897880" cy="709384"/>
          </a:xfrm>
        </p:spPr>
        <p:txBody>
          <a:bodyPr>
            <a:noAutofit/>
          </a:bodyPr>
          <a:lstStyle/>
          <a:p>
            <a:r>
              <a:rPr lang="es-MX" sz="3600" dirty="0" smtClean="0">
                <a:solidFill>
                  <a:schemeClr val="tx2"/>
                </a:solidFill>
                <a:latin typeface="Cheri Liney" pitchFamily="2" charset="0"/>
              </a:rPr>
              <a:t>Motto To love-ru _trouble_ </a:t>
            </a:r>
            <a:endParaRPr lang="es-MX" sz="3600" dirty="0">
              <a:solidFill>
                <a:schemeClr val="tx2"/>
              </a:solidFill>
              <a:latin typeface="Cheri Liney" pitchFamily="2" charset="0"/>
            </a:endParaRPr>
          </a:p>
        </p:txBody>
      </p:sp>
      <p:sp>
        <p:nvSpPr>
          <p:cNvPr id="3" name="2 Marcador de texto"/>
          <p:cNvSpPr>
            <a:spLocks noGrp="1"/>
          </p:cNvSpPr>
          <p:nvPr>
            <p:ph type="body" idx="2"/>
          </p:nvPr>
        </p:nvSpPr>
        <p:spPr>
          <a:xfrm>
            <a:off x="457200" y="1412776"/>
            <a:ext cx="5897880" cy="687152"/>
          </a:xfrm>
        </p:spPr>
        <p:txBody>
          <a:bodyPr>
            <a:normAutofit fontScale="62500" lnSpcReduction="20000"/>
          </a:bodyPr>
          <a:lstStyle/>
          <a:p>
            <a:r>
              <a:rPr lang="es-MX" b="1" i="1" dirty="0" smtClean="0">
                <a:solidFill>
                  <a:schemeClr val="tx2">
                    <a:lumMod val="60000"/>
                    <a:lumOff val="40000"/>
                  </a:schemeClr>
                </a:solidFill>
                <a:latin typeface="AR JULIAN" pitchFamily="2" charset="0"/>
              </a:rPr>
              <a:t>LA HISTORIA ES ACERCA DE YUUKI RITO, UN CHICO DE SECUNDARIA QUE NO PUEDE CONFESARSE A LA CHICA DE SUS SUEÑOS, SAIRENJI HARUNA. UN DIA CUANDO TOMABA UN BAÑO Y SE QUEJABA EN LA BAÑERA UNA MISTERIOSA, CHICA DESNUDA, APARECE DE LA NADA. SU NOMBRE ES LALA Y ELLA VIENE DE UN PLANETA LLAMADO DEVILUKE, DONDE ELLA ES HEREDERA DEL TRONO. SU PADRE QUIERE QUE REGRESE A SU PLANETA HOGAR PARA QUE PUEDA CASARSE CON ALGUN CANDIDATO A ESPOSO, PERO ELLA DECIDE QUE QUIERE CASARSE CON RITO Y QUEDARSE EN LA TIERRA</a:t>
            </a:r>
            <a:endParaRPr lang="es-MX" dirty="0">
              <a:solidFill>
                <a:schemeClr val="tx2">
                  <a:lumMod val="60000"/>
                  <a:lumOff val="40000"/>
                </a:schemeClr>
              </a:solidFill>
              <a:latin typeface="AR JULIAN" pitchFamily="2" charset="0"/>
            </a:endParaRPr>
          </a:p>
        </p:txBody>
      </p:sp>
      <p:pic>
        <p:nvPicPr>
          <p:cNvPr id="5" name="4 Marcador de contenido" descr="11301.jpg">
            <a:hlinkClick r:id="rId2"/>
          </p:cNvPr>
          <p:cNvPicPr>
            <a:picLocks noGrp="1" noChangeAspect="1"/>
          </p:cNvPicPr>
          <p:nvPr>
            <p:ph sz="half" idx="1"/>
          </p:nvPr>
        </p:nvPicPr>
        <p:blipFill>
          <a:blip r:embed="rId3" cstate="print"/>
          <a:stretch>
            <a:fillRect/>
          </a:stretch>
        </p:blipFill>
        <p:spPr>
          <a:xfrm>
            <a:off x="2437209" y="2133600"/>
            <a:ext cx="3278981" cy="4371975"/>
          </a:xfrm>
          <a:prstGeom prst="rect">
            <a:avLst/>
          </a:prstGeom>
          <a:ln w="38100" cap="sq">
            <a:solidFill>
              <a:schemeClr val="bg2">
                <a:lumMod val="50000"/>
              </a:schemeClr>
            </a:solidFill>
            <a:prstDash val="solid"/>
            <a:miter lim="800000"/>
          </a:ln>
          <a:effectLst>
            <a:glow rad="228600">
              <a:schemeClr val="accent1">
                <a:satMod val="175000"/>
                <a:alpha val="40000"/>
              </a:schemeClr>
            </a:glow>
            <a:outerShdw blurRad="50800" dist="38100" dir="2700000" algn="tl" rotWithShape="0">
              <a:srgbClr val="000000">
                <a:alpha val="43000"/>
              </a:srgbClr>
            </a:outerShdw>
          </a:effectLst>
        </p:spPr>
      </p:pic>
    </p:spTree>
  </p:cSld>
  <p:clrMapOvr>
    <a:masterClrMapping/>
  </p:clrMapOvr>
  <p:transition spd="slow" advTm="12000">
    <p:wheel spokes="2"/>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Marcador de contenido" descr="11680.jpg">
            <a:hlinkClick r:id="rId2"/>
          </p:cNvPr>
          <p:cNvPicPr>
            <a:picLocks noGrp="1" noChangeAspect="1"/>
          </p:cNvPicPr>
          <p:nvPr>
            <p:ph idx="4294967295"/>
          </p:nvPr>
        </p:nvPicPr>
        <p:blipFill>
          <a:blip r:embed="rId3" cstate="print"/>
          <a:stretch>
            <a:fillRect/>
          </a:stretch>
        </p:blipFill>
        <p:spPr>
          <a:xfrm>
            <a:off x="2699792" y="1700808"/>
            <a:ext cx="3429000" cy="4572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3 Título"/>
          <p:cNvSpPr>
            <a:spLocks noGrp="1"/>
          </p:cNvSpPr>
          <p:nvPr>
            <p:ph type="title" idx="4294967295"/>
          </p:nvPr>
        </p:nvSpPr>
        <p:spPr>
          <a:xfrm>
            <a:off x="987425" y="512763"/>
            <a:ext cx="8156575" cy="776287"/>
          </a:xfrm>
        </p:spPr>
        <p:txBody>
          <a:bodyPr/>
          <a:lstStyle/>
          <a:p>
            <a:r>
              <a:rPr lang="es-ES" dirty="0" smtClean="0"/>
              <a:t>Kami </a:t>
            </a:r>
            <a:r>
              <a:rPr lang="es-ES" dirty="0" err="1" smtClean="0"/>
              <a:t>Nomi</a:t>
            </a:r>
            <a:r>
              <a:rPr lang="es-ES" dirty="0" smtClean="0"/>
              <a:t> </a:t>
            </a:r>
            <a:r>
              <a:rPr lang="es-ES" dirty="0" err="1" smtClean="0"/>
              <a:t>zo</a:t>
            </a:r>
            <a:r>
              <a:rPr lang="es-ES" dirty="0" smtClean="0"/>
              <a:t> </a:t>
            </a:r>
            <a:r>
              <a:rPr lang="es-ES" dirty="0" err="1" smtClean="0"/>
              <a:t>Shiru</a:t>
            </a:r>
            <a:r>
              <a:rPr lang="es-ES" dirty="0" smtClean="0"/>
              <a:t> </a:t>
            </a:r>
            <a:r>
              <a:rPr lang="es-ES" dirty="0" err="1" smtClean="0"/>
              <a:t>Sekai</a:t>
            </a:r>
            <a:r>
              <a:rPr lang="es-ES" dirty="0" smtClean="0"/>
              <a:t> 2</a:t>
            </a:r>
            <a:endParaRPr lang="es-MX" dirty="0"/>
          </a:p>
        </p:txBody>
      </p:sp>
      <p:pic>
        <p:nvPicPr>
          <p:cNvPr id="71682" name="Picture 2" descr="http://images.mcanime.net/images/anime/12132.jpg">
            <a:hlinkClick r:id="rId4"/>
          </p:cNvPr>
          <p:cNvPicPr>
            <a:picLocks noChangeAspect="1" noChangeArrowheads="1"/>
          </p:cNvPicPr>
          <p:nvPr/>
        </p:nvPicPr>
        <p:blipFill>
          <a:blip r:embed="rId5" cstate="print"/>
          <a:srcRect/>
          <a:stretch>
            <a:fillRect/>
          </a:stretch>
        </p:blipFill>
        <p:spPr bwMode="auto">
          <a:xfrm>
            <a:off x="6732240" y="2420888"/>
            <a:ext cx="1512168" cy="20162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5 CuadroTexto"/>
          <p:cNvSpPr txBox="1"/>
          <p:nvPr/>
        </p:nvSpPr>
        <p:spPr>
          <a:xfrm>
            <a:off x="6948264" y="1916832"/>
            <a:ext cx="1008112" cy="369332"/>
          </a:xfrm>
          <a:prstGeom prst="rect">
            <a:avLst/>
          </a:prstGeom>
          <a:noFill/>
        </p:spPr>
        <p:txBody>
          <a:bodyPr wrap="square" rtlCol="0">
            <a:spAutoFit/>
          </a:bodyPr>
          <a:lstStyle/>
          <a:p>
            <a:pPr algn="ctr"/>
            <a:r>
              <a:rPr lang="es-ES" dirty="0" smtClean="0">
                <a:latin typeface="+mj-lt"/>
              </a:rPr>
              <a:t>Ova</a:t>
            </a:r>
            <a:endParaRPr lang="es-MX" dirty="0">
              <a:latin typeface="+mj-l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Aria The </a:t>
            </a:r>
            <a:r>
              <a:rPr lang="es-ES" dirty="0" err="1" smtClean="0"/>
              <a:t>Scarlet</a:t>
            </a:r>
            <a:r>
              <a:rPr lang="es-ES" dirty="0" smtClean="0"/>
              <a:t> </a:t>
            </a:r>
            <a:r>
              <a:rPr lang="es-ES" dirty="0" err="1" smtClean="0"/>
              <a:t>Ammo</a:t>
            </a:r>
            <a:endParaRPr lang="es-MX" dirty="0"/>
          </a:p>
        </p:txBody>
      </p:sp>
      <p:pic>
        <p:nvPicPr>
          <p:cNvPr id="4" name="3 Marcador de contenido" descr="11707.jpg">
            <a:hlinkClick r:id="rId2"/>
          </p:cNvPr>
          <p:cNvPicPr>
            <a:picLocks noGrp="1" noChangeAspect="1"/>
          </p:cNvPicPr>
          <p:nvPr>
            <p:ph idx="1"/>
          </p:nvPr>
        </p:nvPicPr>
        <p:blipFill>
          <a:blip r:embed="rId3" cstate="print"/>
          <a:stretch>
            <a:fillRect/>
          </a:stretch>
        </p:blipFill>
        <p:spPr>
          <a:xfrm>
            <a:off x="3059832" y="1844824"/>
            <a:ext cx="3429000" cy="4572000"/>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err="1" smtClean="0"/>
              <a:t>Sengoku</a:t>
            </a:r>
            <a:r>
              <a:rPr lang="es-ES" dirty="0" smtClean="0"/>
              <a:t> Otome ~ </a:t>
            </a:r>
            <a:r>
              <a:rPr lang="es-ES" dirty="0" err="1" smtClean="0"/>
              <a:t>Momoiro</a:t>
            </a:r>
            <a:r>
              <a:rPr lang="es-ES" dirty="0" smtClean="0"/>
              <a:t> </a:t>
            </a:r>
            <a:r>
              <a:rPr lang="es-ES" dirty="0" err="1" smtClean="0"/>
              <a:t>Paradox</a:t>
            </a:r>
            <a:endParaRPr lang="es-MX" dirty="0"/>
          </a:p>
        </p:txBody>
      </p:sp>
      <p:pic>
        <p:nvPicPr>
          <p:cNvPr id="4" name="3 Marcador de contenido" descr="11748.jpg">
            <a:hlinkClick r:id="rId2"/>
          </p:cNvPr>
          <p:cNvPicPr>
            <a:picLocks noGrp="1" noChangeAspect="1"/>
          </p:cNvPicPr>
          <p:nvPr>
            <p:ph idx="1"/>
          </p:nvPr>
        </p:nvPicPr>
        <p:blipFill>
          <a:blip r:embed="rId3" cstate="print"/>
          <a:stretch>
            <a:fillRect/>
          </a:stretch>
        </p:blipFill>
        <p:spPr>
          <a:xfrm>
            <a:off x="3086100" y="1784350"/>
            <a:ext cx="3429000" cy="4572000"/>
          </a:xfr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err="1" smtClean="0"/>
              <a:t>Steins;Gate</a:t>
            </a:r>
            <a:endParaRPr lang="es-MX" dirty="0"/>
          </a:p>
        </p:txBody>
      </p:sp>
      <p:pic>
        <p:nvPicPr>
          <p:cNvPr id="4" name="3 Marcador de contenido" descr="11677.jpg">
            <a:hlinkClick r:id="rId2"/>
          </p:cNvPr>
          <p:cNvPicPr>
            <a:picLocks noGrp="1" noChangeAspect="1"/>
          </p:cNvPicPr>
          <p:nvPr>
            <p:ph idx="1"/>
          </p:nvPr>
        </p:nvPicPr>
        <p:blipFill>
          <a:blip r:embed="rId3" cstate="print"/>
          <a:stretch>
            <a:fillRect/>
          </a:stretch>
        </p:blipFill>
        <p:spPr>
          <a:xfrm>
            <a:off x="3131840" y="1772816"/>
            <a:ext cx="3429000" cy="4572000"/>
          </a:xfr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err="1" smtClean="0"/>
              <a:t>Hanasaku</a:t>
            </a:r>
            <a:r>
              <a:rPr lang="es-ES" dirty="0" smtClean="0"/>
              <a:t> </a:t>
            </a:r>
            <a:r>
              <a:rPr lang="es-ES" dirty="0" err="1" smtClean="0"/>
              <a:t>Iroha</a:t>
            </a:r>
            <a:endParaRPr lang="es-MX" dirty="0"/>
          </a:p>
        </p:txBody>
      </p:sp>
      <p:pic>
        <p:nvPicPr>
          <p:cNvPr id="4" name="3 Marcador de contenido" descr="11741.jpg">
            <a:hlinkClick r:id="rId2"/>
          </p:cNvPr>
          <p:cNvPicPr>
            <a:picLocks noGrp="1" noChangeAspect="1"/>
          </p:cNvPicPr>
          <p:nvPr>
            <p:ph idx="1"/>
          </p:nvPr>
        </p:nvPicPr>
        <p:blipFill>
          <a:blip r:embed="rId3" cstate="print"/>
          <a:stretch>
            <a:fillRect/>
          </a:stretch>
        </p:blipFill>
        <p:spPr>
          <a:xfrm>
            <a:off x="2987824" y="1844824"/>
            <a:ext cx="3375248" cy="4500331"/>
          </a:xfr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err="1" smtClean="0"/>
              <a:t>Maria</a:t>
            </a:r>
            <a:r>
              <a:rPr lang="es-ES" dirty="0" smtClean="0"/>
              <a:t> </a:t>
            </a:r>
            <a:r>
              <a:rPr lang="es-ES" dirty="0" err="1" smtClean="0"/>
              <a:t>Holic</a:t>
            </a:r>
            <a:r>
              <a:rPr lang="es-ES" dirty="0" smtClean="0"/>
              <a:t> </a:t>
            </a:r>
            <a:r>
              <a:rPr lang="es-ES" dirty="0" err="1" smtClean="0"/>
              <a:t>Alive</a:t>
            </a:r>
            <a:endParaRPr lang="es-MX" dirty="0"/>
          </a:p>
        </p:txBody>
      </p:sp>
      <p:pic>
        <p:nvPicPr>
          <p:cNvPr id="4" name="3 Marcador de contenido" descr="11665.jpg">
            <a:hlinkClick r:id="rId2"/>
          </p:cNvPr>
          <p:cNvPicPr>
            <a:picLocks noGrp="1" noChangeAspect="1"/>
          </p:cNvPicPr>
          <p:nvPr>
            <p:ph idx="1"/>
          </p:nvPr>
        </p:nvPicPr>
        <p:blipFill>
          <a:blip r:embed="rId3" cstate="print"/>
          <a:stretch>
            <a:fillRect/>
          </a:stretch>
        </p:blipFill>
        <p:spPr>
          <a:xfrm>
            <a:off x="3059832" y="1700808"/>
            <a:ext cx="3324944" cy="4433258"/>
          </a:xfr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 The Money of Soul and Possibility Control</a:t>
            </a:r>
            <a:endParaRPr lang="es-MX" dirty="0"/>
          </a:p>
        </p:txBody>
      </p:sp>
      <p:pic>
        <p:nvPicPr>
          <p:cNvPr id="1026" name="Picture 2" descr="http://images.mcanime.net/images/anime/11771.jpg">
            <a:hlinkClick r:id="rId2"/>
          </p:cNvPr>
          <p:cNvPicPr>
            <a:picLocks noChangeAspect="1" noChangeArrowheads="1"/>
          </p:cNvPicPr>
          <p:nvPr/>
        </p:nvPicPr>
        <p:blipFill>
          <a:blip r:embed="rId3" cstate="print"/>
          <a:srcRect/>
          <a:stretch>
            <a:fillRect/>
          </a:stretch>
        </p:blipFill>
        <p:spPr bwMode="auto">
          <a:xfrm>
            <a:off x="3131840" y="2060848"/>
            <a:ext cx="3073524" cy="4098032"/>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pt-BR" sz="4400" dirty="0" smtClean="0">
                <a:latin typeface="Arabic Typesetting" pitchFamily="66" charset="-78"/>
                <a:cs typeface="Arabic Typesetting" pitchFamily="66" charset="-78"/>
              </a:rPr>
              <a:t>Ano Hi Mita Hana no Namae o Boku-tachi wa Mada Shiranai</a:t>
            </a:r>
            <a:r>
              <a:rPr lang="pt-BR" dirty="0" smtClean="0">
                <a:latin typeface="Arabic Typesetting" pitchFamily="66" charset="-78"/>
                <a:cs typeface="Arabic Typesetting" pitchFamily="66" charset="-78"/>
              </a:rPr>
              <a:t/>
            </a:r>
            <a:br>
              <a:rPr lang="pt-BR" dirty="0" smtClean="0">
                <a:latin typeface="Arabic Typesetting" pitchFamily="66" charset="-78"/>
                <a:cs typeface="Arabic Typesetting" pitchFamily="66" charset="-78"/>
              </a:rPr>
            </a:br>
            <a:endParaRPr lang="es-MX" dirty="0"/>
          </a:p>
        </p:txBody>
      </p:sp>
      <p:pic>
        <p:nvPicPr>
          <p:cNvPr id="4" name="3 Marcador de contenido" descr="11770.jpg">
            <a:hlinkClick r:id="rId2"/>
          </p:cNvPr>
          <p:cNvPicPr>
            <a:picLocks noGrp="1" noChangeAspect="1"/>
          </p:cNvPicPr>
          <p:nvPr>
            <p:ph idx="1"/>
          </p:nvPr>
        </p:nvPicPr>
        <p:blipFill>
          <a:blip r:embed="rId3" cstate="print"/>
          <a:stretch>
            <a:fillRect/>
          </a:stretch>
        </p:blipFill>
        <p:spPr>
          <a:xfrm>
            <a:off x="3131840" y="1916832"/>
            <a:ext cx="3169518" cy="4226024"/>
          </a:xfr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sz="5400" dirty="0" smtClean="0">
                <a:latin typeface="Arabic Typesetting" pitchFamily="66" charset="-78"/>
                <a:cs typeface="Arabic Typesetting" pitchFamily="66" charset="-78"/>
              </a:rPr>
              <a:t>Hoshizora e Kakaru Hashi</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4" name="3 Marcador de contenido" descr="11762.jpg">
            <a:hlinkClick r:id="rId2"/>
          </p:cNvPr>
          <p:cNvPicPr>
            <a:picLocks noGrp="1" noChangeAspect="1"/>
          </p:cNvPicPr>
          <p:nvPr>
            <p:ph idx="1"/>
          </p:nvPr>
        </p:nvPicPr>
        <p:blipFill>
          <a:blip r:embed="rId3" cstate="print"/>
          <a:stretch>
            <a:fillRect/>
          </a:stretch>
        </p:blipFill>
        <p:spPr>
          <a:xfrm>
            <a:off x="3203848" y="1844824"/>
            <a:ext cx="3216374" cy="4288499"/>
          </a:xfr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76064" y="512064"/>
            <a:ext cx="7772400" cy="914400"/>
          </a:xfrm>
        </p:spPr>
        <p:txBody>
          <a:bodyPr/>
          <a:lstStyle/>
          <a:p>
            <a:pPr algn="ctr"/>
            <a:r>
              <a:rPr lang="es-ES" sz="5400" dirty="0" smtClean="0">
                <a:latin typeface="Arabic Typesetting" pitchFamily="66" charset="-78"/>
                <a:cs typeface="Arabic Typesetting" pitchFamily="66" charset="-78"/>
              </a:rPr>
              <a:t>Astarotte no Omocha!</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4" name="3 Marcador de contenido" descr="11670.jpg">
            <a:hlinkClick r:id="rId2"/>
          </p:cNvPr>
          <p:cNvPicPr>
            <a:picLocks noGrp="1" noChangeAspect="1"/>
          </p:cNvPicPr>
          <p:nvPr>
            <p:ph idx="1"/>
          </p:nvPr>
        </p:nvPicPr>
        <p:blipFill>
          <a:blip r:embed="rId3" cstate="print"/>
          <a:stretch>
            <a:fillRect/>
          </a:stretch>
        </p:blipFill>
        <p:spPr>
          <a:xfrm>
            <a:off x="3059832" y="1737320"/>
            <a:ext cx="3429000" cy="4572000"/>
          </a:xfrm>
        </p:spPr>
      </p:pic>
      <p:pic>
        <p:nvPicPr>
          <p:cNvPr id="63490" name="Picture 2" descr="http://images.mcanime.net/images/anime/12130.jpg">
            <a:hlinkClick r:id="rId4"/>
          </p:cNvPr>
          <p:cNvPicPr>
            <a:picLocks noChangeAspect="1" noChangeArrowheads="1"/>
          </p:cNvPicPr>
          <p:nvPr/>
        </p:nvPicPr>
        <p:blipFill>
          <a:blip r:embed="rId5" cstate="print"/>
          <a:srcRect/>
          <a:stretch>
            <a:fillRect/>
          </a:stretch>
        </p:blipFill>
        <p:spPr bwMode="auto">
          <a:xfrm>
            <a:off x="6948264" y="2132856"/>
            <a:ext cx="1691680" cy="2255573"/>
          </a:xfrm>
          <a:prstGeom prst="rect">
            <a:avLst/>
          </a:prstGeom>
          <a:noFill/>
        </p:spPr>
      </p:pic>
      <p:sp>
        <p:nvSpPr>
          <p:cNvPr id="5" name="4 CuadroTexto"/>
          <p:cNvSpPr txBox="1"/>
          <p:nvPr/>
        </p:nvSpPr>
        <p:spPr>
          <a:xfrm>
            <a:off x="7164288" y="1628800"/>
            <a:ext cx="1224136" cy="369332"/>
          </a:xfrm>
          <a:prstGeom prst="rect">
            <a:avLst/>
          </a:prstGeom>
          <a:noFill/>
        </p:spPr>
        <p:txBody>
          <a:bodyPr wrap="square" rtlCol="0">
            <a:spAutoFit/>
          </a:bodyPr>
          <a:lstStyle/>
          <a:p>
            <a:pPr algn="ctr"/>
            <a:r>
              <a:rPr lang="es-ES" dirty="0" smtClean="0">
                <a:latin typeface="+mj-lt"/>
              </a:rPr>
              <a:t>Ova</a:t>
            </a:r>
            <a:endParaRPr lang="es-MX" dirty="0">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8BB56B"/>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395536" y="228600"/>
            <a:ext cx="8496944" cy="968152"/>
          </a:xfrm>
        </p:spPr>
        <p:txBody>
          <a:bodyPr>
            <a:normAutofit fontScale="90000"/>
          </a:bodyPr>
          <a:lstStyle/>
          <a:p>
            <a:r>
              <a:rPr lang="es-MX" sz="3600" b="0" dirty="0" smtClean="0">
                <a:solidFill>
                  <a:srgbClr val="00B050"/>
                </a:solidFill>
                <a:effectLst>
                  <a:outerShdw blurRad="38100" dist="38100" dir="2700000" algn="tl">
                    <a:srgbClr val="000000">
                      <a:alpha val="43137"/>
                    </a:srgbClr>
                  </a:outerShdw>
                </a:effectLst>
                <a:latin typeface="GodOfWar" pitchFamily="2" charset="0"/>
              </a:rPr>
              <a:t>Densetsu no yuusha no densetsu</a:t>
            </a:r>
            <a:endParaRPr lang="es-MX" sz="3600" b="0" dirty="0">
              <a:solidFill>
                <a:srgbClr val="00B050"/>
              </a:solidFill>
              <a:effectLst>
                <a:outerShdw blurRad="38100" dist="38100" dir="2700000" algn="tl">
                  <a:srgbClr val="000000">
                    <a:alpha val="43137"/>
                  </a:srgbClr>
                </a:outerShdw>
              </a:effectLst>
              <a:latin typeface="GodOfWar" pitchFamily="2" charset="0"/>
            </a:endParaRPr>
          </a:p>
        </p:txBody>
      </p:sp>
      <p:sp>
        <p:nvSpPr>
          <p:cNvPr id="3" name="2 Marcador de texto"/>
          <p:cNvSpPr>
            <a:spLocks noGrp="1"/>
          </p:cNvSpPr>
          <p:nvPr>
            <p:ph type="body" idx="2"/>
          </p:nvPr>
        </p:nvSpPr>
        <p:spPr>
          <a:xfrm>
            <a:off x="539552" y="1340768"/>
            <a:ext cx="3240360" cy="3456384"/>
          </a:xfrm>
        </p:spPr>
        <p:txBody>
          <a:bodyPr>
            <a:normAutofit/>
          </a:bodyPr>
          <a:lstStyle/>
          <a:p>
            <a:r>
              <a:rPr lang="es-MX" dirty="0" smtClean="0">
                <a:solidFill>
                  <a:srgbClr val="7030A0"/>
                </a:solidFill>
                <a:effectLst>
                  <a:outerShdw blurRad="38100" dist="38100" dir="2700000" algn="tl">
                    <a:srgbClr val="000000">
                      <a:alpha val="43137"/>
                    </a:srgbClr>
                  </a:outerShdw>
                </a:effectLst>
                <a:latin typeface="AR JULIAN" pitchFamily="2" charset="0"/>
              </a:rPr>
              <a:t>Historia basada en la edad media japonesa. El protagonista de The Legend of </a:t>
            </a:r>
            <a:r>
              <a:rPr lang="es-MX" dirty="0" err="1" smtClean="0">
                <a:solidFill>
                  <a:srgbClr val="7030A0"/>
                </a:solidFill>
                <a:effectLst>
                  <a:outerShdw blurRad="38100" dist="38100" dir="2700000" algn="tl">
                    <a:srgbClr val="000000">
                      <a:alpha val="43137"/>
                    </a:srgbClr>
                  </a:outerShdw>
                </a:effectLst>
                <a:latin typeface="AR JULIAN" pitchFamily="2" charset="0"/>
              </a:rPr>
              <a:t>the</a:t>
            </a:r>
            <a:r>
              <a:rPr lang="es-MX" dirty="0" smtClean="0">
                <a:solidFill>
                  <a:srgbClr val="7030A0"/>
                </a:solidFill>
                <a:effectLst>
                  <a:outerShdw blurRad="38100" dist="38100" dir="2700000" algn="tl">
                    <a:srgbClr val="000000">
                      <a:alpha val="43137"/>
                    </a:srgbClr>
                  </a:outerShdw>
                </a:effectLst>
                <a:latin typeface="AR JULIAN" pitchFamily="2" charset="0"/>
              </a:rPr>
              <a:t> Legendary Héroes es el perezoso Raina Lute, que decide emprender un viaje alrededor del mundo para salvar su reino. La holgazanería de Raina está presente en todo momento, y lo más curioso es que lo que le falta en voluntad le sobra en aptitudes. </a:t>
            </a:r>
            <a:r>
              <a:rPr lang="es-MX" dirty="0" smtClean="0"/>
              <a:t/>
            </a:r>
            <a:br>
              <a:rPr lang="es-MX" dirty="0" smtClean="0"/>
            </a:br>
            <a:r>
              <a:rPr lang="es-MX" dirty="0" smtClean="0"/>
              <a:t/>
            </a:r>
            <a:br>
              <a:rPr lang="es-MX" dirty="0" smtClean="0"/>
            </a:br>
            <a:endParaRPr lang="es-MX" dirty="0"/>
          </a:p>
        </p:txBody>
      </p:sp>
      <p:pic>
        <p:nvPicPr>
          <p:cNvPr id="5" name="4 Marcador de contenido" descr="11174.jpg">
            <a:hlinkClick r:id="rId2"/>
          </p:cNvPr>
          <p:cNvPicPr>
            <a:picLocks noGrp="1" noChangeAspect="1"/>
          </p:cNvPicPr>
          <p:nvPr>
            <p:ph sz="half" idx="1"/>
          </p:nvPr>
        </p:nvPicPr>
        <p:blipFill>
          <a:blip r:embed="rId3" cstate="print"/>
          <a:stretch>
            <a:fillRect/>
          </a:stretch>
        </p:blipFill>
        <p:spPr>
          <a:xfrm>
            <a:off x="4283968" y="1412776"/>
            <a:ext cx="2857500" cy="3810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whee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MX" sz="6600" dirty="0" smtClean="0">
                <a:latin typeface="Arabic Typesetting" pitchFamily="66" charset="-78"/>
                <a:cs typeface="Arabic Typesetting" pitchFamily="66" charset="-78"/>
              </a:rPr>
              <a:t>Sket dance</a:t>
            </a:r>
            <a:r>
              <a:rPr lang="es-MX" dirty="0" smtClean="0">
                <a:latin typeface="Arabic Typesetting" pitchFamily="66" charset="-78"/>
                <a:cs typeface="Arabic Typesetting" pitchFamily="66" charset="-78"/>
              </a:rPr>
              <a:t/>
            </a:r>
            <a:br>
              <a:rPr lang="es-MX" dirty="0" smtClean="0">
                <a:latin typeface="Arabic Typesetting" pitchFamily="66" charset="-78"/>
                <a:cs typeface="Arabic Typesetting" pitchFamily="66" charset="-78"/>
              </a:rPr>
            </a:br>
            <a:endParaRPr lang="es-MX" dirty="0"/>
          </a:p>
        </p:txBody>
      </p:sp>
      <p:pic>
        <p:nvPicPr>
          <p:cNvPr id="4" name="3 Marcador de contenido" descr="11754.jpg">
            <a:hlinkClick r:id="rId2"/>
          </p:cNvPr>
          <p:cNvPicPr>
            <a:picLocks noGrp="1" noChangeAspect="1"/>
          </p:cNvPicPr>
          <p:nvPr>
            <p:ph idx="1"/>
          </p:nvPr>
        </p:nvPicPr>
        <p:blipFill>
          <a:blip r:embed="rId3" cstate="print"/>
          <a:stretch>
            <a:fillRect/>
          </a:stretch>
        </p:blipFill>
        <p:spPr>
          <a:xfrm>
            <a:off x="3059832" y="1700808"/>
            <a:ext cx="3429000" cy="4572000"/>
          </a:xfr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fi-FI" sz="6000" dirty="0" smtClean="0">
                <a:latin typeface="Arabic Typesetting" pitchFamily="66" charset="-78"/>
                <a:cs typeface="Arabic Typesetting" pitchFamily="66" charset="-78"/>
              </a:rPr>
              <a:t>Denpa Onna to Seishun Otoko</a:t>
            </a:r>
            <a:br>
              <a:rPr lang="fi-FI" sz="6000" dirty="0" smtClean="0">
                <a:latin typeface="Arabic Typesetting" pitchFamily="66" charset="-78"/>
                <a:cs typeface="Arabic Typesetting" pitchFamily="66" charset="-78"/>
              </a:rPr>
            </a:br>
            <a:endParaRPr lang="es-MX" sz="6000" dirty="0"/>
          </a:p>
        </p:txBody>
      </p:sp>
      <p:pic>
        <p:nvPicPr>
          <p:cNvPr id="4" name="3 Marcador de contenido" descr="11772.jpg">
            <a:hlinkClick r:id="rId2"/>
          </p:cNvPr>
          <p:cNvPicPr>
            <a:picLocks noGrp="1" noChangeAspect="1"/>
          </p:cNvPicPr>
          <p:nvPr>
            <p:ph idx="1"/>
          </p:nvPr>
        </p:nvPicPr>
        <p:blipFill>
          <a:blip r:embed="rId3" cstate="print"/>
          <a:stretch>
            <a:fillRect/>
          </a:stretch>
        </p:blipFill>
        <p:spPr>
          <a:xfrm>
            <a:off x="3059832" y="1916832"/>
            <a:ext cx="3312368" cy="4416491"/>
          </a:xfr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MX" sz="6000" dirty="0" err="1" smtClean="0">
                <a:latin typeface="Arabic Typesetting" pitchFamily="66" charset="-78"/>
                <a:cs typeface="Arabic Typesetting" pitchFamily="66" charset="-78"/>
              </a:rPr>
              <a:t>Ao</a:t>
            </a:r>
            <a:r>
              <a:rPr lang="es-MX" sz="6000" dirty="0" smtClean="0">
                <a:latin typeface="Arabic Typesetting" pitchFamily="66" charset="-78"/>
                <a:cs typeface="Arabic Typesetting" pitchFamily="66" charset="-78"/>
              </a:rPr>
              <a:t> no </a:t>
            </a:r>
            <a:r>
              <a:rPr lang="es-MX" sz="6000" dirty="0" err="1" smtClean="0">
                <a:latin typeface="Arabic Typesetting" pitchFamily="66" charset="-78"/>
                <a:cs typeface="Arabic Typesetting" pitchFamily="66" charset="-78"/>
              </a:rPr>
              <a:t>Exorcist</a:t>
            </a:r>
            <a:endParaRPr lang="es-MX" sz="6000" dirty="0"/>
          </a:p>
        </p:txBody>
      </p:sp>
      <p:pic>
        <p:nvPicPr>
          <p:cNvPr id="4" name="3 Marcador de contenido" descr="11668.jpg">
            <a:hlinkClick r:id="rId2"/>
          </p:cNvPr>
          <p:cNvPicPr>
            <a:picLocks noGrp="1" noChangeAspect="1"/>
          </p:cNvPicPr>
          <p:nvPr>
            <p:ph idx="1"/>
          </p:nvPr>
        </p:nvPicPr>
        <p:blipFill>
          <a:blip r:embed="rId3" cstate="print"/>
          <a:stretch>
            <a:fillRect/>
          </a:stretch>
        </p:blipFill>
        <p:spPr>
          <a:xfrm>
            <a:off x="3086100" y="1784350"/>
            <a:ext cx="3429000" cy="4572000"/>
          </a:xfr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sz="half" idx="1"/>
          </p:nvPr>
        </p:nvSpPr>
        <p:spPr/>
        <p:txBody>
          <a:bodyPr/>
          <a:lstStyle/>
          <a:p>
            <a:r>
              <a:rPr lang="es-ES" dirty="0" smtClean="0">
                <a:latin typeface="Arabic Typesetting" pitchFamily="66" charset="-78"/>
                <a:cs typeface="Arabic Typesetting" pitchFamily="66" charset="-78"/>
              </a:rPr>
              <a:t>Blood-C</a:t>
            </a:r>
          </a:p>
          <a:p>
            <a:r>
              <a:rPr lang="es-ES" dirty="0" smtClean="0">
                <a:latin typeface="Arabic Typesetting" pitchFamily="66" charset="-78"/>
                <a:cs typeface="Arabic Typesetting" pitchFamily="66" charset="-78"/>
              </a:rPr>
              <a:t>Ro-Kyu-Bu!</a:t>
            </a:r>
          </a:p>
          <a:p>
            <a:r>
              <a:rPr lang="es-ES" dirty="0" smtClean="0">
                <a:latin typeface="Arabic Typesetting" pitchFamily="66" charset="-78"/>
                <a:cs typeface="Arabic Typesetting" pitchFamily="66" charset="-78"/>
              </a:rPr>
              <a:t>Sacred Seven</a:t>
            </a:r>
          </a:p>
          <a:p>
            <a:r>
              <a:rPr lang="es-ES" dirty="0" smtClean="0">
                <a:latin typeface="Arabic Typesetting" pitchFamily="66" charset="-78"/>
                <a:cs typeface="Arabic Typesetting" pitchFamily="66" charset="-78"/>
              </a:rPr>
              <a:t>Nurarihyon no mago: Sennen Makyo</a:t>
            </a:r>
          </a:p>
          <a:p>
            <a:r>
              <a:rPr lang="es-ES" dirty="0" smtClean="0">
                <a:latin typeface="Arabic Typesetting" pitchFamily="66" charset="-78"/>
                <a:cs typeface="Arabic Typesetting" pitchFamily="66" charset="-78"/>
              </a:rPr>
              <a:t>Ikoku Meiro no Croisee</a:t>
            </a:r>
          </a:p>
          <a:p>
            <a:r>
              <a:rPr lang="es-ES" dirty="0" smtClean="0">
                <a:latin typeface="Arabic Typesetting" pitchFamily="66" charset="-78"/>
                <a:cs typeface="Arabic Typesetting" pitchFamily="66" charset="-78"/>
              </a:rPr>
              <a:t>Kaitou Tenshi Twin Angel: Kyun Kyun Tokimeki Paradise!</a:t>
            </a:r>
          </a:p>
          <a:p>
            <a:r>
              <a:rPr lang="es-ES" dirty="0" smtClean="0">
                <a:latin typeface="Arabic Typesetting" pitchFamily="66" charset="-78"/>
                <a:cs typeface="Arabic Typesetting" pitchFamily="66" charset="-78"/>
              </a:rPr>
              <a:t>Natsume Yujin-cho San</a:t>
            </a:r>
          </a:p>
          <a:p>
            <a:endParaRPr lang="es-MX" dirty="0">
              <a:latin typeface="Arabic Typesetting" pitchFamily="66" charset="-78"/>
              <a:cs typeface="Arabic Typesetting" pitchFamily="66" charset="-78"/>
            </a:endParaRPr>
          </a:p>
        </p:txBody>
      </p:sp>
      <p:sp>
        <p:nvSpPr>
          <p:cNvPr id="5" name="4 Marcador de contenido"/>
          <p:cNvSpPr>
            <a:spLocks noGrp="1"/>
          </p:cNvSpPr>
          <p:nvPr>
            <p:ph sz="half" idx="2"/>
          </p:nvPr>
        </p:nvSpPr>
        <p:spPr/>
        <p:txBody>
          <a:bodyPr/>
          <a:lstStyle/>
          <a:p>
            <a:r>
              <a:rPr lang="es-ES" dirty="0" smtClean="0">
                <a:latin typeface="Arabic Typesetting" pitchFamily="66" charset="-78"/>
                <a:cs typeface="Arabic Typesetting" pitchFamily="66" charset="-78"/>
              </a:rPr>
              <a:t>Morita-San wa Mukuchi</a:t>
            </a:r>
          </a:p>
          <a:p>
            <a:r>
              <a:rPr lang="es-ES" dirty="0" smtClean="0">
                <a:latin typeface="Arabic Typesetting" pitchFamily="66" charset="-78"/>
                <a:cs typeface="Arabic Typesetting" pitchFamily="66" charset="-78"/>
              </a:rPr>
              <a:t>Kami-sama no Memo-</a:t>
            </a:r>
            <a:r>
              <a:rPr lang="es-ES" dirty="0" err="1" smtClean="0">
                <a:latin typeface="Arabic Typesetting" pitchFamily="66" charset="-78"/>
                <a:cs typeface="Arabic Typesetting" pitchFamily="66" charset="-78"/>
              </a:rPr>
              <a:t>chou</a:t>
            </a:r>
            <a:endParaRPr lang="es-ES" dirty="0" smtClean="0">
              <a:latin typeface="Arabic Typesetting" pitchFamily="66" charset="-78"/>
              <a:cs typeface="Arabic Typesetting" pitchFamily="66" charset="-78"/>
            </a:endParaRPr>
          </a:p>
          <a:p>
            <a:r>
              <a:rPr lang="es-ES" dirty="0" smtClean="0">
                <a:latin typeface="Arabic Typesetting" pitchFamily="66" charset="-78"/>
                <a:cs typeface="Arabic Typesetting" pitchFamily="66" charset="-78"/>
              </a:rPr>
              <a:t>Mayo Chiki!</a:t>
            </a:r>
          </a:p>
          <a:p>
            <a:r>
              <a:rPr lang="es-ES" dirty="0" smtClean="0">
                <a:latin typeface="Arabic Typesetting" pitchFamily="66" charset="-78"/>
                <a:cs typeface="Arabic Typesetting" pitchFamily="66" charset="-78"/>
              </a:rPr>
              <a:t>Usagi Drop</a:t>
            </a:r>
          </a:p>
          <a:p>
            <a:r>
              <a:rPr lang="es-ES" dirty="0" smtClean="0">
                <a:latin typeface="Arabic Typesetting" pitchFamily="66" charset="-78"/>
                <a:cs typeface="Arabic Typesetting" pitchFamily="66" charset="-78"/>
              </a:rPr>
              <a:t>No.6</a:t>
            </a:r>
          </a:p>
          <a:p>
            <a:r>
              <a:rPr lang="es-ES" dirty="0" smtClean="0">
                <a:latin typeface="Arabic Typesetting" pitchFamily="66" charset="-78"/>
                <a:cs typeface="Arabic Typesetting" pitchFamily="66" charset="-78"/>
              </a:rPr>
              <a:t>Kami-sama Dolls</a:t>
            </a:r>
          </a:p>
          <a:p>
            <a:r>
              <a:rPr lang="es-ES" dirty="0" smtClean="0">
                <a:latin typeface="Arabic Typesetting" pitchFamily="66" charset="-78"/>
                <a:cs typeface="Arabic Typesetting" pitchFamily="66" charset="-78"/>
              </a:rPr>
              <a:t>Itsuka Tenma no Kuro-Usagi</a:t>
            </a:r>
          </a:p>
          <a:p>
            <a:r>
              <a:rPr lang="es-ES" dirty="0" smtClean="0">
                <a:latin typeface="Arabic Typesetting" pitchFamily="66" charset="-78"/>
                <a:cs typeface="Arabic Typesetting" pitchFamily="66" charset="-78"/>
              </a:rPr>
              <a:t>Nekogami Yaoyorozu</a:t>
            </a:r>
          </a:p>
          <a:p>
            <a:endParaRPr lang="es-MX" dirty="0">
              <a:latin typeface="Arabic Typesetting" pitchFamily="66" charset="-78"/>
              <a:cs typeface="Arabic Typesetting" pitchFamily="66" charset="-78"/>
            </a:endParaRPr>
          </a:p>
        </p:txBody>
      </p:sp>
      <p:sp>
        <p:nvSpPr>
          <p:cNvPr id="2" name="1 Título"/>
          <p:cNvSpPr>
            <a:spLocks noGrp="1"/>
          </p:cNvSpPr>
          <p:nvPr>
            <p:ph type="title"/>
          </p:nvPr>
        </p:nvSpPr>
        <p:spPr/>
        <p:txBody>
          <a:bodyPr/>
          <a:lstStyle/>
          <a:p>
            <a:r>
              <a:rPr lang="es-ES" sz="6000" dirty="0" smtClean="0">
                <a:latin typeface="A Charming Font Expanded" pitchFamily="2" charset="0"/>
              </a:rPr>
              <a:t>Animes Julio 2011</a:t>
            </a:r>
            <a:endParaRPr lang="es-MX" sz="6000" dirty="0">
              <a:latin typeface="A Charming Font Expanded" pitchFamily="2"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Ro-</a:t>
            </a:r>
            <a:r>
              <a:rPr lang="es-ES" dirty="0" err="1" smtClean="0"/>
              <a:t>Kyu</a:t>
            </a:r>
            <a:r>
              <a:rPr lang="es-ES" dirty="0" smtClean="0"/>
              <a:t>-</a:t>
            </a:r>
            <a:r>
              <a:rPr lang="es-ES" dirty="0" err="1" smtClean="0"/>
              <a:t>Bu</a:t>
            </a:r>
            <a:r>
              <a:rPr lang="es-ES" dirty="0" smtClean="0"/>
              <a:t>!</a:t>
            </a:r>
            <a:endParaRPr lang="es-MX" dirty="0"/>
          </a:p>
        </p:txBody>
      </p:sp>
      <p:pic>
        <p:nvPicPr>
          <p:cNvPr id="186370" name="Picture 2" descr="http://images.mcanime.net/images/anime/11938.jpg">
            <a:hlinkClick r:id="rId2"/>
          </p:cNvPr>
          <p:cNvPicPr>
            <a:picLocks noChangeAspect="1" noChangeArrowheads="1"/>
          </p:cNvPicPr>
          <p:nvPr/>
        </p:nvPicPr>
        <p:blipFill>
          <a:blip r:embed="rId3" cstate="print"/>
          <a:srcRect/>
          <a:stretch>
            <a:fillRect/>
          </a:stretch>
        </p:blipFill>
        <p:spPr bwMode="auto">
          <a:xfrm>
            <a:off x="3203848" y="1700808"/>
            <a:ext cx="3240360" cy="4320480"/>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Ikoku Meiro no Croisee</a:t>
            </a:r>
            <a:endParaRPr lang="es-MX" dirty="0"/>
          </a:p>
        </p:txBody>
      </p:sp>
      <p:pic>
        <p:nvPicPr>
          <p:cNvPr id="1026" name="Picture 2" descr="http://images.mcanime.net/images/anime/11943.jpg">
            <a:hlinkClick r:id="rId2"/>
          </p:cNvPr>
          <p:cNvPicPr>
            <a:picLocks noChangeAspect="1" noChangeArrowheads="1"/>
          </p:cNvPicPr>
          <p:nvPr/>
        </p:nvPicPr>
        <p:blipFill>
          <a:blip r:embed="rId3" cstate="print"/>
          <a:srcRect/>
          <a:stretch>
            <a:fillRect/>
          </a:stretch>
        </p:blipFill>
        <p:spPr bwMode="auto">
          <a:xfrm>
            <a:off x="3131840" y="1700808"/>
            <a:ext cx="3312368" cy="4416491"/>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Baka to Test to Shokanju</a:t>
            </a:r>
            <a:endParaRPr lang="es-MX" dirty="0"/>
          </a:p>
        </p:txBody>
      </p:sp>
      <p:pic>
        <p:nvPicPr>
          <p:cNvPr id="1026" name="Picture 2" descr="http://images.mcanime.net/images/anime/11621.jpg">
            <a:hlinkClick r:id="rId2"/>
          </p:cNvPr>
          <p:cNvPicPr>
            <a:picLocks noChangeAspect="1" noChangeArrowheads="1"/>
          </p:cNvPicPr>
          <p:nvPr/>
        </p:nvPicPr>
        <p:blipFill>
          <a:blip r:embed="rId3" cstate="print"/>
          <a:srcRect/>
          <a:stretch>
            <a:fillRect/>
          </a:stretch>
        </p:blipFill>
        <p:spPr bwMode="auto">
          <a:xfrm>
            <a:off x="2987824" y="1772816"/>
            <a:ext cx="3235542" cy="4314056"/>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THE IDOLM@STER</a:t>
            </a:r>
            <a:endParaRPr lang="es-MX" dirty="0"/>
          </a:p>
        </p:txBody>
      </p:sp>
      <p:pic>
        <p:nvPicPr>
          <p:cNvPr id="15362" name="Picture 2" descr="http://images.mcanime.net/images/anime/11954.jpg">
            <a:hlinkClick r:id="rId2"/>
          </p:cNvPr>
          <p:cNvPicPr>
            <a:picLocks noChangeAspect="1" noChangeArrowheads="1"/>
          </p:cNvPicPr>
          <p:nvPr/>
        </p:nvPicPr>
        <p:blipFill>
          <a:blip r:embed="rId3" cstate="print"/>
          <a:srcRect/>
          <a:stretch>
            <a:fillRect/>
          </a:stretch>
        </p:blipFill>
        <p:spPr bwMode="auto">
          <a:xfrm>
            <a:off x="3275856" y="1628800"/>
            <a:ext cx="3078342" cy="4104456"/>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Kaitou Tenshi Twin Angel: Kyun </a:t>
            </a:r>
            <a:r>
              <a:rPr lang="es-ES" dirty="0" err="1" smtClean="0"/>
              <a:t>Kyun</a:t>
            </a:r>
            <a:r>
              <a:rPr lang="es-ES" dirty="0" smtClean="0"/>
              <a:t> Tokimeki Paradise!</a:t>
            </a:r>
            <a:endParaRPr lang="es-MX" dirty="0"/>
          </a:p>
        </p:txBody>
      </p:sp>
      <p:pic>
        <p:nvPicPr>
          <p:cNvPr id="1026" name="Picture 2" descr="http://images.mcanime.net/images/anime/11944.jpg">
            <a:hlinkClick r:id="rId2"/>
          </p:cNvPr>
          <p:cNvPicPr>
            <a:picLocks noChangeAspect="1" noChangeArrowheads="1"/>
          </p:cNvPicPr>
          <p:nvPr/>
        </p:nvPicPr>
        <p:blipFill>
          <a:blip r:embed="rId3" cstate="print"/>
          <a:srcRect/>
          <a:stretch>
            <a:fillRect/>
          </a:stretch>
        </p:blipFill>
        <p:spPr bwMode="auto">
          <a:xfrm>
            <a:off x="3275856" y="2132856"/>
            <a:ext cx="3073524" cy="4098032"/>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Natsume Yujin-cho San </a:t>
            </a:r>
            <a:endParaRPr lang="es-MX" dirty="0"/>
          </a:p>
        </p:txBody>
      </p:sp>
      <p:pic>
        <p:nvPicPr>
          <p:cNvPr id="184322" name="Picture 2" descr="http://images.mcanime.net/images/anime/11945.jpg">
            <a:hlinkClick r:id="rId2"/>
          </p:cNvPr>
          <p:cNvPicPr>
            <a:picLocks noChangeAspect="1" noChangeArrowheads="1"/>
          </p:cNvPicPr>
          <p:nvPr/>
        </p:nvPicPr>
        <p:blipFill>
          <a:blip r:embed="rId3" cstate="print"/>
          <a:srcRect/>
          <a:stretch>
            <a:fillRect/>
          </a:stretch>
        </p:blipFill>
        <p:spPr bwMode="auto">
          <a:xfrm>
            <a:off x="3275856" y="1916832"/>
            <a:ext cx="3168352" cy="4224469"/>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67544" y="-171400"/>
            <a:ext cx="5897880" cy="1080120"/>
          </a:xfrm>
        </p:spPr>
        <p:txBody>
          <a:bodyPr>
            <a:normAutofit/>
          </a:bodyPr>
          <a:lstStyle/>
          <a:p>
            <a:r>
              <a:rPr lang="es-MX" sz="3200" dirty="0" smtClean="0">
                <a:solidFill>
                  <a:schemeClr val="accent1"/>
                </a:solidFill>
                <a:latin typeface="Cheri Liney" pitchFamily="2" charset="0"/>
              </a:rPr>
              <a:t>Kami nomi zo shiru sekai </a:t>
            </a:r>
            <a:endParaRPr lang="es-MX" sz="3200" dirty="0">
              <a:solidFill>
                <a:schemeClr val="accent1"/>
              </a:solidFill>
              <a:latin typeface="Cheri Liney" pitchFamily="2" charset="0"/>
            </a:endParaRPr>
          </a:p>
        </p:txBody>
      </p:sp>
      <p:sp>
        <p:nvSpPr>
          <p:cNvPr id="3" name="2 Marcador de texto"/>
          <p:cNvSpPr>
            <a:spLocks noGrp="1"/>
          </p:cNvSpPr>
          <p:nvPr>
            <p:ph type="body" idx="2"/>
          </p:nvPr>
        </p:nvSpPr>
        <p:spPr>
          <a:xfrm>
            <a:off x="467544" y="1124744"/>
            <a:ext cx="5897880" cy="1584176"/>
          </a:xfrm>
        </p:spPr>
        <p:txBody>
          <a:bodyPr>
            <a:normAutofit fontScale="25000" lnSpcReduction="20000"/>
          </a:bodyPr>
          <a:lstStyle/>
          <a:p>
            <a:endParaRPr lang="es-MX" sz="3600" b="1" dirty="0" smtClean="0">
              <a:solidFill>
                <a:schemeClr val="bg2">
                  <a:lumMod val="50000"/>
                </a:schemeClr>
              </a:solidFill>
              <a:latin typeface="AR JULIAN" pitchFamily="2" charset="0"/>
            </a:endParaRPr>
          </a:p>
          <a:p>
            <a:r>
              <a:rPr lang="es-MX" sz="3600" dirty="0" smtClean="0">
                <a:solidFill>
                  <a:schemeClr val="bg2">
                    <a:lumMod val="50000"/>
                  </a:schemeClr>
                </a:solidFill>
                <a:latin typeface="AR JULIAN" pitchFamily="2" charset="0"/>
              </a:rPr>
              <a:t>Katsuragi Keima, un estudiante de segundo año de secundaria, ávido jugador de Galges. En Internet es conocido como "Dios Caído", por sus legendarias habilidades para "capturar" cualquier chica 2D en los juegos. Keima recibe un e-mail ofreciéndole un contrato para "capturar" chicas. El acepta tomándolo como si fuera un reto, y una demonio del infierno apodada Elci aparece. Ella le pide su cooperación para ayudarla en la captura de los espíritus prófugos. Estos espíritus se ocultan dentro del corazón de las chicas, por lo que Elci le sugiere que el único método para obligar a los espíritus a salir es "capturar" sus corazones haciéndolas que se enamoren. Horrorizado por la idea, Keima se niega luego de aclarar a Elci que él sólo está interesado en "capturar" las chicas 2D y que aborrece la realidad. Sin embargo, con el contrato ya aceptado, Keima tendrá que ayudar a Elci, ya que ambos podrían perder sus cabezas si no lo obedecen</a:t>
            </a:r>
            <a:r>
              <a:rPr lang="es-MX" sz="3200" smtClean="0">
                <a:solidFill>
                  <a:schemeClr val="bg2">
                    <a:lumMod val="50000"/>
                  </a:schemeClr>
                </a:solidFill>
                <a:latin typeface="AR JULIAN" pitchFamily="2" charset="0"/>
              </a:rPr>
              <a:t>. </a:t>
            </a:r>
            <a:r>
              <a:rPr lang="es-MX" dirty="0" smtClean="0">
                <a:solidFill>
                  <a:schemeClr val="bg2">
                    <a:lumMod val="50000"/>
                  </a:schemeClr>
                </a:solidFill>
              </a:rPr>
              <a:t/>
            </a:r>
            <a:br>
              <a:rPr lang="es-MX" dirty="0" smtClean="0">
                <a:solidFill>
                  <a:schemeClr val="bg2">
                    <a:lumMod val="50000"/>
                  </a:schemeClr>
                </a:solidFill>
              </a:rPr>
            </a:br>
            <a:r>
              <a:rPr lang="es-MX" dirty="0" smtClean="0">
                <a:solidFill>
                  <a:schemeClr val="bg2">
                    <a:lumMod val="50000"/>
                  </a:schemeClr>
                </a:solidFill>
              </a:rPr>
              <a:t/>
            </a:r>
            <a:br>
              <a:rPr lang="es-MX" dirty="0" smtClean="0">
                <a:solidFill>
                  <a:schemeClr val="bg2">
                    <a:lumMod val="50000"/>
                  </a:schemeClr>
                </a:solidFill>
              </a:rPr>
            </a:br>
            <a:endParaRPr lang="es-MX" dirty="0">
              <a:solidFill>
                <a:schemeClr val="bg2">
                  <a:lumMod val="50000"/>
                </a:schemeClr>
              </a:solidFill>
              <a:latin typeface="AR JULIAN" pitchFamily="2" charset="0"/>
            </a:endParaRPr>
          </a:p>
        </p:txBody>
      </p:sp>
      <p:pic>
        <p:nvPicPr>
          <p:cNvPr id="5" name="4 Marcador de contenido" descr="11335.jpg">
            <a:hlinkClick r:id="rId3"/>
          </p:cNvPr>
          <p:cNvPicPr>
            <a:picLocks noGrp="1" noChangeAspect="1"/>
          </p:cNvPicPr>
          <p:nvPr>
            <p:ph sz="half" idx="1"/>
          </p:nvPr>
        </p:nvPicPr>
        <p:blipFill>
          <a:blip r:embed="rId4" cstate="print"/>
          <a:stretch>
            <a:fillRect/>
          </a:stretch>
        </p:blipFill>
        <p:spPr>
          <a:xfrm>
            <a:off x="2545221" y="2564904"/>
            <a:ext cx="2955503" cy="3940671"/>
          </a:xfrm>
          <a:prstGeom prst="rect">
            <a:avLst/>
          </a:prstGeom>
          <a:ln w="127000" cap="sq">
            <a:solidFill>
              <a:schemeClr val="accent1">
                <a:lumMod val="75000"/>
              </a:schemeClr>
            </a:solidFill>
            <a:miter lim="800000"/>
          </a:ln>
          <a:effectLst>
            <a:glow rad="139700">
              <a:schemeClr val="accent1">
                <a:satMod val="175000"/>
                <a:alpha val="40000"/>
              </a:schemeClr>
            </a:glow>
            <a:outerShdw blurRad="57150" dist="50800" dir="2700000" algn="tl" rotWithShape="0">
              <a:srgbClr val="000000">
                <a:alpha val="40000"/>
              </a:srgbClr>
            </a:outerShdw>
          </a:effectLst>
        </p:spPr>
      </p:pic>
    </p:spTree>
  </p:cSld>
  <p:clrMapOvr>
    <a:masterClrMapping/>
  </p:clrMapOvr>
  <p:transition spd="slow" advTm="12000">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err="1" smtClean="0"/>
              <a:t>Yuruyuri</a:t>
            </a:r>
            <a:endParaRPr lang="es-MX" dirty="0"/>
          </a:p>
        </p:txBody>
      </p:sp>
      <p:pic>
        <p:nvPicPr>
          <p:cNvPr id="185346" name="Picture 2" descr="http://images.mcanime.net/images/anime/11946.jpg">
            <a:hlinkClick r:id="rId2"/>
          </p:cNvPr>
          <p:cNvPicPr>
            <a:picLocks noChangeAspect="1" noChangeArrowheads="1"/>
          </p:cNvPicPr>
          <p:nvPr/>
        </p:nvPicPr>
        <p:blipFill>
          <a:blip r:embed="rId3" cstate="print"/>
          <a:srcRect/>
          <a:stretch>
            <a:fillRect/>
          </a:stretch>
        </p:blipFill>
        <p:spPr bwMode="auto">
          <a:xfrm>
            <a:off x="3131840" y="1772816"/>
            <a:ext cx="3078342" cy="4104456"/>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Kami-Sama no Memo-</a:t>
            </a:r>
            <a:r>
              <a:rPr lang="es-ES" dirty="0" err="1" smtClean="0"/>
              <a:t>Chou</a:t>
            </a:r>
            <a:r>
              <a:rPr lang="es-ES" dirty="0" smtClean="0"/>
              <a:t> </a:t>
            </a:r>
            <a:endParaRPr lang="es-MX" dirty="0"/>
          </a:p>
        </p:txBody>
      </p:sp>
      <p:pic>
        <p:nvPicPr>
          <p:cNvPr id="1026" name="Picture 2" descr="http://images.mcanime.net/images/anime/11939.jpg">
            <a:hlinkClick r:id="rId2"/>
          </p:cNvPr>
          <p:cNvPicPr>
            <a:picLocks noChangeAspect="1" noChangeArrowheads="1"/>
          </p:cNvPicPr>
          <p:nvPr/>
        </p:nvPicPr>
        <p:blipFill>
          <a:blip r:embed="rId3" cstate="print"/>
          <a:srcRect/>
          <a:stretch>
            <a:fillRect/>
          </a:stretch>
        </p:blipFill>
        <p:spPr bwMode="auto">
          <a:xfrm>
            <a:off x="3059832" y="1700808"/>
            <a:ext cx="3456384" cy="4608512"/>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Mayo Chiki!</a:t>
            </a:r>
            <a:endParaRPr lang="es-MX" dirty="0"/>
          </a:p>
        </p:txBody>
      </p:sp>
      <p:pic>
        <p:nvPicPr>
          <p:cNvPr id="188418" name="Picture 2" descr="http://images.mcanime.net/images/anime/11952.jpg">
            <a:hlinkClick r:id="rId2"/>
          </p:cNvPr>
          <p:cNvPicPr>
            <a:picLocks noChangeAspect="1" noChangeArrowheads="1"/>
          </p:cNvPicPr>
          <p:nvPr/>
        </p:nvPicPr>
        <p:blipFill>
          <a:blip r:embed="rId3" cstate="print"/>
          <a:srcRect/>
          <a:stretch>
            <a:fillRect/>
          </a:stretch>
        </p:blipFill>
        <p:spPr bwMode="auto">
          <a:xfrm>
            <a:off x="3059832" y="1556792"/>
            <a:ext cx="3312368" cy="4416491"/>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Usagi Drop</a:t>
            </a:r>
            <a:endParaRPr lang="es-MX" dirty="0"/>
          </a:p>
        </p:txBody>
      </p:sp>
      <p:pic>
        <p:nvPicPr>
          <p:cNvPr id="189442" name="Picture 2" descr="http://images.mcanime.net/images/anime/11955.jpg">
            <a:hlinkClick r:id="rId2"/>
          </p:cNvPr>
          <p:cNvPicPr>
            <a:picLocks noChangeAspect="1" noChangeArrowheads="1"/>
          </p:cNvPicPr>
          <p:nvPr/>
        </p:nvPicPr>
        <p:blipFill>
          <a:blip r:embed="rId3" cstate="print"/>
          <a:srcRect/>
          <a:stretch>
            <a:fillRect/>
          </a:stretch>
        </p:blipFill>
        <p:spPr bwMode="auto">
          <a:xfrm>
            <a:off x="3203848" y="1772816"/>
            <a:ext cx="3073524" cy="4098032"/>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No.6</a:t>
            </a:r>
            <a:endParaRPr lang="es-MX" dirty="0"/>
          </a:p>
        </p:txBody>
      </p:sp>
      <p:pic>
        <p:nvPicPr>
          <p:cNvPr id="190466" name="Picture 2" descr="http://images.mcanime.net/images/anime/11953.jpg">
            <a:hlinkClick r:id="rId2"/>
          </p:cNvPr>
          <p:cNvPicPr>
            <a:picLocks noChangeAspect="1" noChangeArrowheads="1"/>
          </p:cNvPicPr>
          <p:nvPr/>
        </p:nvPicPr>
        <p:blipFill>
          <a:blip r:embed="rId3" cstate="print"/>
          <a:srcRect/>
          <a:stretch>
            <a:fillRect/>
          </a:stretch>
        </p:blipFill>
        <p:spPr bwMode="auto">
          <a:xfrm>
            <a:off x="3203848" y="1700808"/>
            <a:ext cx="3181536" cy="4242048"/>
          </a:xfrm>
          <a:prstGeom prst="rect">
            <a:avLst/>
          </a:prstGeo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Kami-sama Dolls</a:t>
            </a:r>
            <a:endParaRPr lang="es-MX" dirty="0"/>
          </a:p>
        </p:txBody>
      </p:sp>
      <p:pic>
        <p:nvPicPr>
          <p:cNvPr id="191490" name="Picture 2" descr="http://images.mcanime.net/images/anime/11980.jpg">
            <a:hlinkClick r:id="rId2"/>
          </p:cNvPr>
          <p:cNvPicPr>
            <a:picLocks noChangeAspect="1" noChangeArrowheads="1"/>
          </p:cNvPicPr>
          <p:nvPr/>
        </p:nvPicPr>
        <p:blipFill>
          <a:blip r:embed="rId3" cstate="print"/>
          <a:srcRect/>
          <a:stretch>
            <a:fillRect/>
          </a:stretch>
        </p:blipFill>
        <p:spPr bwMode="auto">
          <a:xfrm>
            <a:off x="3275856" y="1916832"/>
            <a:ext cx="3096344" cy="4128459"/>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Itsuka Tenma no Kuro-Usagi</a:t>
            </a:r>
            <a:endParaRPr lang="es-MX" dirty="0"/>
          </a:p>
        </p:txBody>
      </p:sp>
      <p:pic>
        <p:nvPicPr>
          <p:cNvPr id="1026" name="Picture 2" descr="http://images.mcanime.net/images/anime/11956.jpg">
            <a:hlinkClick r:id="rId2"/>
          </p:cNvPr>
          <p:cNvPicPr>
            <a:picLocks noChangeAspect="1" noChangeArrowheads="1"/>
          </p:cNvPicPr>
          <p:nvPr/>
        </p:nvPicPr>
        <p:blipFill>
          <a:blip r:embed="rId3" cstate="print"/>
          <a:srcRect/>
          <a:stretch>
            <a:fillRect/>
          </a:stretch>
        </p:blipFill>
        <p:spPr bwMode="auto">
          <a:xfrm>
            <a:off x="3131840" y="1772816"/>
            <a:ext cx="3235542" cy="4314056"/>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Nekogami Yaoyorozu</a:t>
            </a:r>
            <a:endParaRPr lang="es-MX" dirty="0"/>
          </a:p>
        </p:txBody>
      </p:sp>
      <p:pic>
        <p:nvPicPr>
          <p:cNvPr id="193538" name="Picture 2" descr="http://images.mcanime.net/images/anime/11958.jpg">
            <a:hlinkClick r:id="rId2"/>
          </p:cNvPr>
          <p:cNvPicPr>
            <a:picLocks noChangeAspect="1" noChangeArrowheads="1"/>
          </p:cNvPicPr>
          <p:nvPr/>
        </p:nvPicPr>
        <p:blipFill>
          <a:blip r:embed="rId3" cstate="print"/>
          <a:srcRect/>
          <a:stretch>
            <a:fillRect/>
          </a:stretch>
        </p:blipFill>
        <p:spPr bwMode="auto">
          <a:xfrm>
            <a:off x="3131840" y="1844824"/>
            <a:ext cx="3181536" cy="4242048"/>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R-15</a:t>
            </a:r>
            <a:endParaRPr lang="es-MX" dirty="0"/>
          </a:p>
        </p:txBody>
      </p:sp>
      <p:pic>
        <p:nvPicPr>
          <p:cNvPr id="247810" name="Picture 2" descr="http://images.mcanime.net/images/anime/11959.jpg">
            <a:hlinkClick r:id="rId2"/>
          </p:cNvPr>
          <p:cNvPicPr>
            <a:picLocks noChangeAspect="1" noChangeArrowheads="1"/>
          </p:cNvPicPr>
          <p:nvPr/>
        </p:nvPicPr>
        <p:blipFill>
          <a:blip r:embed="rId3" cstate="print"/>
          <a:srcRect/>
          <a:stretch>
            <a:fillRect/>
          </a:stretch>
        </p:blipFill>
        <p:spPr bwMode="auto">
          <a:xfrm>
            <a:off x="3275856" y="1700808"/>
            <a:ext cx="3073524" cy="4098032"/>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Dantalian no Shoka </a:t>
            </a:r>
            <a:endParaRPr lang="es-MX" dirty="0"/>
          </a:p>
        </p:txBody>
      </p:sp>
      <p:pic>
        <p:nvPicPr>
          <p:cNvPr id="1026" name="Picture 2" descr="http://images.mcanime.net/images/anime/11961.jpg">
            <a:hlinkClick r:id="rId2"/>
          </p:cNvPr>
          <p:cNvPicPr>
            <a:picLocks noChangeAspect="1" noChangeArrowheads="1"/>
          </p:cNvPicPr>
          <p:nvPr/>
        </p:nvPicPr>
        <p:blipFill>
          <a:blip r:embed="rId3" cstate="print"/>
          <a:srcRect/>
          <a:stretch>
            <a:fillRect/>
          </a:stretch>
        </p:blipFill>
        <p:spPr bwMode="auto">
          <a:xfrm>
            <a:off x="2987824" y="1700808"/>
            <a:ext cx="3240360" cy="432048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92D050"/>
            </a:gs>
            <a:gs pos="64999">
              <a:srgbClr val="F0EBD5"/>
            </a:gs>
            <a:gs pos="100000">
              <a:srgbClr val="D1C39F"/>
            </a:gs>
          </a:gsLst>
          <a:lin ang="6600000" scaled="0"/>
          <a:tileRect r="-100000" b="-100000"/>
        </a:gra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824136"/>
          </a:xfrm>
        </p:spPr>
        <p:txBody>
          <a:bodyPr>
            <a:noAutofit/>
          </a:bodyPr>
          <a:lstStyle/>
          <a:p>
            <a:r>
              <a:rPr lang="es-MX" sz="2800" dirty="0" smtClean="0">
                <a:solidFill>
                  <a:srgbClr val="92D050"/>
                </a:solidFill>
                <a:latin typeface="AR CHRISTY" pitchFamily="2" charset="0"/>
              </a:rPr>
              <a:t>Ore no imouto ga konnani kawaii wake ga nai</a:t>
            </a:r>
            <a:endParaRPr lang="es-MX" sz="2800" dirty="0">
              <a:solidFill>
                <a:srgbClr val="92D050"/>
              </a:solidFill>
              <a:latin typeface="AR CHRISTY" pitchFamily="2" charset="0"/>
            </a:endParaRPr>
          </a:p>
        </p:txBody>
      </p:sp>
      <p:sp>
        <p:nvSpPr>
          <p:cNvPr id="3" name="2 Marcador de texto"/>
          <p:cNvSpPr>
            <a:spLocks noGrp="1"/>
          </p:cNvSpPr>
          <p:nvPr>
            <p:ph type="body" idx="2"/>
          </p:nvPr>
        </p:nvSpPr>
        <p:spPr>
          <a:xfrm>
            <a:off x="395536" y="1124744"/>
            <a:ext cx="4968552" cy="4536504"/>
          </a:xfrm>
        </p:spPr>
        <p:txBody>
          <a:bodyPr>
            <a:normAutofit fontScale="77500" lnSpcReduction="20000"/>
          </a:bodyPr>
          <a:lstStyle/>
          <a:p>
            <a:r>
              <a:rPr lang="es-MX" sz="1900" dirty="0" err="1" smtClean="0">
                <a:solidFill>
                  <a:srgbClr val="002060"/>
                </a:solidFill>
                <a:latin typeface="AR JULIAN" pitchFamily="2" charset="0"/>
              </a:rPr>
              <a:t>Kosaka</a:t>
            </a:r>
            <a:r>
              <a:rPr lang="es-MX" sz="1900" dirty="0" smtClean="0">
                <a:solidFill>
                  <a:srgbClr val="002060"/>
                </a:solidFill>
                <a:latin typeface="AR JULIAN" pitchFamily="2" charset="0"/>
              </a:rPr>
              <a:t> Kyosuke edad 17 años, un estudiante normal de secundaria, no se lleva bien con su hermana menor, Kirino, en años, hasta donde el recuerda, Kirino siempre le ve con desprecio. Parecía como si la relación entre Kyosuke y su hermana, ahora de 14 años, seguiría así para siempre. Un día, sin embargo, Kyosuke encuentra una caja de DVD de un anime Magical Girls titulado Hoshikuzu Bruja Merle (Stardust Bruja Merle), que había caído en un pasillo de su casa. Para sorpresa de Kyosuke, dentro de la caja esta oculto un Ero-</a:t>
            </a:r>
            <a:r>
              <a:rPr lang="es-MX" sz="1900" dirty="0" err="1" smtClean="0">
                <a:solidFill>
                  <a:srgbClr val="002060"/>
                </a:solidFill>
                <a:latin typeface="AR JULIAN" pitchFamily="2" charset="0"/>
              </a:rPr>
              <a:t>Game</a:t>
            </a:r>
            <a:r>
              <a:rPr lang="es-MX" sz="1900" dirty="0" smtClean="0">
                <a:solidFill>
                  <a:srgbClr val="002060"/>
                </a:solidFill>
                <a:latin typeface="AR JULIAN" pitchFamily="2" charset="0"/>
              </a:rPr>
              <a:t> (video juego para adulto) titulado imoto a Koishiyo (Let's Fall in Love Little Sister), Kyosuke intenta descubrir el culpable, trayendo el tema del anime durante la cena familiar. Todo lo que sale es una fuerte reacción negativa de sus padres, especialmente su padre un anti-</a:t>
            </a:r>
            <a:r>
              <a:rPr lang="es-MX" sz="1900" dirty="0" err="1" smtClean="0">
                <a:solidFill>
                  <a:srgbClr val="002060"/>
                </a:solidFill>
                <a:latin typeface="AR JULIAN" pitchFamily="2" charset="0"/>
              </a:rPr>
              <a:t>otaku</a:t>
            </a:r>
            <a:r>
              <a:rPr lang="es-MX" sz="1900" dirty="0" smtClean="0">
                <a:solidFill>
                  <a:srgbClr val="002060"/>
                </a:solidFill>
                <a:latin typeface="AR JULIAN" pitchFamily="2" charset="0"/>
              </a:rPr>
              <a:t>. Esa noche, Kirino irrumpe en la habitación de Kyosuke, en tal vez la primera conversación que ha iniciado con él en años, dice </a:t>
            </a:r>
            <a:r>
              <a:rPr lang="es-MX" sz="1900" dirty="0" smtClean="0">
                <a:solidFill>
                  <a:srgbClr val="002060"/>
                </a:solidFill>
                <a:latin typeface="AR JULIAN" pitchFamily="2" charset="0"/>
                <a:hlinkClick r:id="rId2"/>
              </a:rPr>
              <a:t>http://www.mcanime.net/foro/viewtopic.php?p=7263483</a:t>
            </a:r>
            <a:r>
              <a:rPr lang="es-MX" sz="1900" dirty="0" smtClean="0">
                <a:solidFill>
                  <a:srgbClr val="002060"/>
                </a:solidFill>
                <a:latin typeface="AR JULIAN" pitchFamily="2" charset="0"/>
              </a:rPr>
              <a:t> que "tiene cosas de qué hablar"... </a:t>
            </a:r>
            <a:r>
              <a:rPr lang="es-MX" sz="1900" dirty="0" smtClean="0">
                <a:solidFill>
                  <a:srgbClr val="002060"/>
                </a:solidFill>
                <a:latin typeface="AR JULIAN" pitchFamily="2" charset="0"/>
                <a:hlinkClick r:id="rId3"/>
              </a:rPr>
              <a:t>http://www.mcanime.net/foro/viewtopic.php?p=6424885</a:t>
            </a:r>
            <a:r>
              <a:rPr lang="es-MX" sz="1900" dirty="0" smtClean="0">
                <a:solidFill>
                  <a:srgbClr val="002060"/>
                </a:solidFill>
                <a:latin typeface="AR JULIAN" pitchFamily="2" charset="0"/>
              </a:rPr>
              <a:t> </a:t>
            </a:r>
            <a:endParaRPr lang="es-MX" dirty="0"/>
          </a:p>
        </p:txBody>
      </p:sp>
      <p:pic>
        <p:nvPicPr>
          <p:cNvPr id="5" name="4 Marcador de contenido" descr="11302.jpg">
            <a:hlinkClick r:id="rId4"/>
          </p:cNvPr>
          <p:cNvPicPr>
            <a:picLocks noGrp="1" noChangeAspect="1"/>
          </p:cNvPicPr>
          <p:nvPr>
            <p:ph sz="half" idx="1"/>
          </p:nvPr>
        </p:nvPicPr>
        <p:blipFill>
          <a:blip r:embed="rId5" cstate="print"/>
          <a:stretch>
            <a:fillRect/>
          </a:stretch>
        </p:blipFill>
        <p:spPr>
          <a:xfrm>
            <a:off x="5652120" y="1124744"/>
            <a:ext cx="3278981" cy="4156695"/>
          </a:xfrm>
          <a:prstGeom prst="roundRect">
            <a:avLst/>
          </a:prstGeom>
          <a:ln>
            <a:solidFill>
              <a:srgbClr val="00B050"/>
            </a:solidFill>
          </a:ln>
          <a:effectLst>
            <a:glow rad="101600">
              <a:srgbClr val="92D050">
                <a:alpha val="60000"/>
              </a:srgb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advTm="15000">
    <p:wipe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ctr"/>
            <a:r>
              <a:rPr lang="es-ES" dirty="0" smtClean="0"/>
              <a:t>Blood-C</a:t>
            </a:r>
            <a:endParaRPr lang="es-MX" dirty="0"/>
          </a:p>
        </p:txBody>
      </p:sp>
      <p:pic>
        <p:nvPicPr>
          <p:cNvPr id="1026" name="Picture 2" descr="http://images.mcanime.net/images/anime/11951.jpg">
            <a:hlinkClick r:id="rId2"/>
          </p:cNvPr>
          <p:cNvPicPr>
            <a:picLocks noChangeAspect="1" noChangeArrowheads="1"/>
          </p:cNvPicPr>
          <p:nvPr/>
        </p:nvPicPr>
        <p:blipFill>
          <a:blip r:embed="rId3" cstate="print"/>
          <a:srcRect/>
          <a:stretch>
            <a:fillRect/>
          </a:stretch>
        </p:blipFill>
        <p:spPr bwMode="auto">
          <a:xfrm>
            <a:off x="3275856" y="1700808"/>
            <a:ext cx="3168352" cy="4224469"/>
          </a:xfrm>
          <a:prstGeom prst="rect">
            <a:avLst/>
          </a:prstGeom>
          <a:noFill/>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sz="half" idx="1"/>
          </p:nvPr>
        </p:nvSpPr>
        <p:spPr/>
        <p:txBody>
          <a:bodyPr>
            <a:normAutofit lnSpcReduction="10000"/>
          </a:bodyPr>
          <a:lstStyle/>
          <a:p>
            <a:r>
              <a:rPr lang="es-ES" dirty="0" smtClean="0">
                <a:latin typeface="Arabic Typesetting" pitchFamily="66" charset="-78"/>
                <a:cs typeface="Arabic Typesetting" pitchFamily="66" charset="-78"/>
              </a:rPr>
              <a:t>Shinryaku!? Ika Musume 2nd Temporada</a:t>
            </a:r>
          </a:p>
          <a:p>
            <a:r>
              <a:rPr lang="es-ES" dirty="0" smtClean="0">
                <a:latin typeface="Arabic Typesetting" pitchFamily="66" charset="-78"/>
                <a:cs typeface="Arabic Typesetting" pitchFamily="66" charset="-78"/>
              </a:rPr>
              <a:t>Working!! 2nd Temporada</a:t>
            </a:r>
          </a:p>
          <a:p>
            <a:r>
              <a:rPr lang="es-ES" dirty="0" err="1" smtClean="0">
                <a:latin typeface="Arabic Typesetting" pitchFamily="66" charset="-78"/>
                <a:cs typeface="Arabic Typesetting" pitchFamily="66" charset="-78"/>
              </a:rPr>
              <a:t>Maji</a:t>
            </a:r>
            <a:r>
              <a:rPr lang="es-ES" dirty="0" smtClean="0">
                <a:latin typeface="Arabic Typesetting" pitchFamily="66" charset="-78"/>
                <a:cs typeface="Arabic Typesetting" pitchFamily="66" charset="-78"/>
              </a:rPr>
              <a:t> de </a:t>
            </a:r>
            <a:r>
              <a:rPr lang="es-ES" dirty="0" err="1" smtClean="0">
                <a:latin typeface="Arabic Typesetting" pitchFamily="66" charset="-78"/>
                <a:cs typeface="Arabic Typesetting" pitchFamily="66" charset="-78"/>
              </a:rPr>
              <a:t>Watashi</a:t>
            </a:r>
            <a:r>
              <a:rPr lang="es-ES" dirty="0" smtClean="0">
                <a:latin typeface="Arabic Typesetting" pitchFamily="66" charset="-78"/>
                <a:cs typeface="Arabic Typesetting" pitchFamily="66" charset="-78"/>
              </a:rPr>
              <a:t> ni Koi </a:t>
            </a:r>
            <a:r>
              <a:rPr lang="es-ES" dirty="0" err="1" smtClean="0">
                <a:latin typeface="Arabic Typesetting" pitchFamily="66" charset="-78"/>
                <a:cs typeface="Arabic Typesetting" pitchFamily="66" charset="-78"/>
              </a:rPr>
              <a:t>Shinasai</a:t>
            </a:r>
            <a:r>
              <a:rPr lang="es-ES" dirty="0" smtClean="0">
                <a:latin typeface="Arabic Typesetting" pitchFamily="66" charset="-78"/>
                <a:cs typeface="Arabic Typesetting" pitchFamily="66" charset="-78"/>
              </a:rPr>
              <a:t>!!</a:t>
            </a:r>
          </a:p>
          <a:p>
            <a:r>
              <a:rPr lang="es-ES" dirty="0" err="1" smtClean="0">
                <a:latin typeface="Arabic Typesetting" pitchFamily="66" charset="-78"/>
                <a:cs typeface="Arabic Typesetting" pitchFamily="66" charset="-78"/>
              </a:rPr>
              <a:t>Fate</a:t>
            </a:r>
            <a:r>
              <a:rPr lang="es-ES" dirty="0" smtClean="0">
                <a:latin typeface="Arabic Typesetting" pitchFamily="66" charset="-78"/>
                <a:cs typeface="Arabic Typesetting" pitchFamily="66" charset="-78"/>
              </a:rPr>
              <a:t>/</a:t>
            </a:r>
            <a:r>
              <a:rPr lang="es-ES" dirty="0" err="1" smtClean="0">
                <a:latin typeface="Arabic Typesetting" pitchFamily="66" charset="-78"/>
                <a:cs typeface="Arabic Typesetting" pitchFamily="66" charset="-78"/>
              </a:rPr>
              <a:t>Zero</a:t>
            </a:r>
            <a:endParaRPr lang="es-ES" dirty="0" smtClean="0">
              <a:latin typeface="Arabic Typesetting" pitchFamily="66" charset="-78"/>
              <a:cs typeface="Arabic Typesetting" pitchFamily="66" charset="-78"/>
            </a:endParaRPr>
          </a:p>
          <a:p>
            <a:r>
              <a:rPr lang="es-ES" dirty="0" smtClean="0">
                <a:latin typeface="Arabic Typesetting" pitchFamily="66" charset="-78"/>
                <a:cs typeface="Arabic Typesetting" pitchFamily="66" charset="-78"/>
              </a:rPr>
              <a:t>Kimi to Boku</a:t>
            </a:r>
          </a:p>
          <a:p>
            <a:r>
              <a:rPr lang="es-ES" dirty="0" smtClean="0">
                <a:latin typeface="Arabic Typesetting" pitchFamily="66" charset="-78"/>
                <a:cs typeface="Arabic Typesetting" pitchFamily="66" charset="-78"/>
              </a:rPr>
              <a:t>Phi Brain: Kami no Puzzle</a:t>
            </a:r>
          </a:p>
          <a:p>
            <a:r>
              <a:rPr lang="es-ES" dirty="0" smtClean="0">
                <a:latin typeface="Arabic Typesetting" pitchFamily="66" charset="-78"/>
                <a:cs typeface="Arabic Typesetting" pitchFamily="66" charset="-78"/>
              </a:rPr>
              <a:t>Kyoukai Senjou no Horizon</a:t>
            </a:r>
          </a:p>
          <a:p>
            <a:r>
              <a:rPr lang="es-ES" dirty="0" smtClean="0">
                <a:latin typeface="Arabic Typesetting" pitchFamily="66" charset="-78"/>
                <a:cs typeface="Arabic Typesetting" pitchFamily="66" charset="-78"/>
              </a:rPr>
              <a:t>Cross </a:t>
            </a:r>
            <a:r>
              <a:rPr lang="es-ES" dirty="0" err="1" smtClean="0">
                <a:latin typeface="Arabic Typesetting" pitchFamily="66" charset="-78"/>
                <a:cs typeface="Arabic Typesetting" pitchFamily="66" charset="-78"/>
              </a:rPr>
              <a:t>Fight</a:t>
            </a:r>
            <a:r>
              <a:rPr lang="es-ES" dirty="0" smtClean="0">
                <a:latin typeface="Arabic Typesetting" pitchFamily="66" charset="-78"/>
                <a:cs typeface="Arabic Typesetting" pitchFamily="66" charset="-78"/>
              </a:rPr>
              <a:t> </a:t>
            </a:r>
            <a:r>
              <a:rPr lang="es-ES" dirty="0" err="1" smtClean="0">
                <a:latin typeface="Arabic Typesetting" pitchFamily="66" charset="-78"/>
                <a:cs typeface="Arabic Typesetting" pitchFamily="66" charset="-78"/>
              </a:rPr>
              <a:t>Bedaman</a:t>
            </a:r>
            <a:endParaRPr lang="es-ES" dirty="0" smtClean="0">
              <a:latin typeface="Arabic Typesetting" pitchFamily="66" charset="-78"/>
              <a:cs typeface="Arabic Typesetting" pitchFamily="66" charset="-78"/>
            </a:endParaRPr>
          </a:p>
          <a:p>
            <a:r>
              <a:rPr lang="es-ES" dirty="0" smtClean="0">
                <a:latin typeface="Arabic Typesetting" pitchFamily="66" charset="-78"/>
                <a:cs typeface="Arabic Typesetting" pitchFamily="66" charset="-78"/>
              </a:rPr>
              <a:t>Highschool DxD</a:t>
            </a:r>
            <a:endParaRPr lang="es-MX" dirty="0" smtClean="0">
              <a:latin typeface="Arabic Typesetting" pitchFamily="66" charset="-78"/>
              <a:cs typeface="Arabic Typesetting" pitchFamily="66" charset="-78"/>
            </a:endParaRPr>
          </a:p>
          <a:p>
            <a:endParaRPr lang="es-MX" sz="2400" b="1" cap="small" dirty="0" smtClean="0">
              <a:latin typeface="A Charming Font Expanded" pitchFamily="2" charset="0"/>
              <a:cs typeface="Arabic Typesetting" pitchFamily="66" charset="-78"/>
            </a:endParaRPr>
          </a:p>
          <a:p>
            <a:endParaRPr lang="es-MX" dirty="0">
              <a:latin typeface="Arabic Typesetting" pitchFamily="66" charset="-78"/>
              <a:cs typeface="Arabic Typesetting" pitchFamily="66" charset="-78"/>
            </a:endParaRPr>
          </a:p>
        </p:txBody>
      </p:sp>
      <p:sp>
        <p:nvSpPr>
          <p:cNvPr id="5" name="4 Marcador de contenido"/>
          <p:cNvSpPr>
            <a:spLocks noGrp="1"/>
          </p:cNvSpPr>
          <p:nvPr>
            <p:ph sz="half" idx="2"/>
          </p:nvPr>
        </p:nvSpPr>
        <p:spPr/>
        <p:txBody>
          <a:bodyPr>
            <a:normAutofit lnSpcReduction="10000"/>
          </a:bodyPr>
          <a:lstStyle/>
          <a:p>
            <a:r>
              <a:rPr lang="es-ES" dirty="0" smtClean="0">
                <a:latin typeface="Arabic Typesetting" pitchFamily="66" charset="-78"/>
                <a:cs typeface="Arabic Typesetting" pitchFamily="66" charset="-78"/>
              </a:rPr>
              <a:t>Morita-san wa </a:t>
            </a:r>
            <a:r>
              <a:rPr lang="es-ES" dirty="0" err="1" smtClean="0">
                <a:latin typeface="Arabic Typesetting" pitchFamily="66" charset="-78"/>
                <a:cs typeface="Arabic Typesetting" pitchFamily="66" charset="-78"/>
              </a:rPr>
              <a:t>Mukuchi</a:t>
            </a:r>
            <a:r>
              <a:rPr lang="es-ES" dirty="0" smtClean="0">
                <a:latin typeface="Arabic Typesetting" pitchFamily="66" charset="-78"/>
                <a:cs typeface="Arabic Typesetting" pitchFamily="66" charset="-78"/>
              </a:rPr>
              <a:t> 2</a:t>
            </a:r>
          </a:p>
          <a:p>
            <a:r>
              <a:rPr lang="es-ES" dirty="0" err="1" smtClean="0">
                <a:latin typeface="Arabic Typesetting" pitchFamily="66" charset="-78"/>
                <a:cs typeface="Arabic Typesetting" pitchFamily="66" charset="-78"/>
              </a:rPr>
              <a:t>Maken-ki</a:t>
            </a:r>
            <a:r>
              <a:rPr lang="es-ES" dirty="0" smtClean="0">
                <a:latin typeface="Arabic Typesetting" pitchFamily="66" charset="-78"/>
                <a:cs typeface="Arabic Typesetting" pitchFamily="66" charset="-78"/>
              </a:rPr>
              <a:t>!</a:t>
            </a:r>
          </a:p>
          <a:p>
            <a:r>
              <a:rPr lang="es-ES" dirty="0" smtClean="0">
                <a:latin typeface="Arabic Typesetting" pitchFamily="66" charset="-78"/>
                <a:cs typeface="Arabic Typesetting" pitchFamily="66" charset="-78"/>
              </a:rPr>
              <a:t>Chihayafuru</a:t>
            </a:r>
          </a:p>
          <a:p>
            <a:r>
              <a:rPr lang="es-ES" dirty="0" smtClean="0">
                <a:latin typeface="Arabic Typesetting" pitchFamily="66" charset="-78"/>
                <a:cs typeface="Arabic Typesetting" pitchFamily="66" charset="-78"/>
              </a:rPr>
              <a:t>Mashiro-iro Symphony: The Color of Lovers</a:t>
            </a:r>
          </a:p>
          <a:p>
            <a:r>
              <a:rPr lang="es-ES" dirty="0" smtClean="0">
                <a:latin typeface="Arabic Typesetting" pitchFamily="66" charset="-78"/>
                <a:cs typeface="Arabic Typesetting" pitchFamily="66" charset="-78"/>
              </a:rPr>
              <a:t>Tamayura – Hitotose</a:t>
            </a:r>
          </a:p>
          <a:p>
            <a:r>
              <a:rPr lang="es-ES" dirty="0" smtClean="0">
                <a:latin typeface="Arabic Typesetting" pitchFamily="66" charset="-78"/>
                <a:cs typeface="Arabic Typesetting" pitchFamily="66" charset="-78"/>
              </a:rPr>
              <a:t>Hunter x Hunter (2011)</a:t>
            </a:r>
          </a:p>
          <a:p>
            <a:r>
              <a:rPr lang="es-ES" dirty="0" smtClean="0">
                <a:latin typeface="Arabic Typesetting" pitchFamily="66" charset="-78"/>
                <a:cs typeface="Arabic Typesetting" pitchFamily="66" charset="-78"/>
              </a:rPr>
              <a:t>C3</a:t>
            </a:r>
          </a:p>
          <a:p>
            <a:r>
              <a:rPr lang="es-ES" dirty="0" smtClean="0">
                <a:latin typeface="Arabic Typesetting" pitchFamily="66" charset="-78"/>
                <a:cs typeface="Arabic Typesetting" pitchFamily="66" charset="-78"/>
              </a:rPr>
              <a:t>Bakuman 2</a:t>
            </a:r>
          </a:p>
          <a:p>
            <a:r>
              <a:rPr lang="es-ES" dirty="0" smtClean="0">
                <a:latin typeface="Arabic Typesetting" pitchFamily="66" charset="-78"/>
                <a:cs typeface="Arabic Typesetting" pitchFamily="66" charset="-78"/>
              </a:rPr>
              <a:t>Boku wa Tomodachi ga Sukunai </a:t>
            </a:r>
          </a:p>
        </p:txBody>
      </p:sp>
      <p:sp>
        <p:nvSpPr>
          <p:cNvPr id="2" name="1 Título"/>
          <p:cNvSpPr>
            <a:spLocks noGrp="1"/>
          </p:cNvSpPr>
          <p:nvPr>
            <p:ph type="title"/>
          </p:nvPr>
        </p:nvSpPr>
        <p:spPr/>
        <p:txBody>
          <a:bodyPr/>
          <a:lstStyle/>
          <a:p>
            <a:r>
              <a:rPr lang="es-ES" sz="6000" dirty="0" smtClean="0">
                <a:latin typeface="A Charming Font Expanded" pitchFamily="2" charset="0"/>
              </a:rPr>
              <a:t>Animes Otoño 2011</a:t>
            </a:r>
            <a:endParaRPr lang="es-MX" sz="6000" dirty="0">
              <a:latin typeface="A Charming Font Expanded" pitchFamily="2"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C3</a:t>
            </a:r>
            <a:endParaRPr lang="es-MX" dirty="0"/>
          </a:p>
        </p:txBody>
      </p:sp>
      <p:pic>
        <p:nvPicPr>
          <p:cNvPr id="209922" name="Picture 2" descr="http://images.mcanime.net/images/anime/12137.jpg">
            <a:hlinkClick r:id="rId2"/>
          </p:cNvPr>
          <p:cNvPicPr>
            <a:picLocks noChangeAspect="1" noChangeArrowheads="1"/>
          </p:cNvPicPr>
          <p:nvPr/>
        </p:nvPicPr>
        <p:blipFill>
          <a:blip r:embed="rId3" cstate="print"/>
          <a:srcRect/>
          <a:stretch>
            <a:fillRect/>
          </a:stretch>
        </p:blipFill>
        <p:spPr bwMode="auto">
          <a:xfrm>
            <a:off x="3203848" y="1556792"/>
            <a:ext cx="3240360" cy="4320480"/>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Bokuwa Tomodachi ga Sukunai</a:t>
            </a:r>
            <a:endParaRPr lang="es-MX" dirty="0"/>
          </a:p>
        </p:txBody>
      </p:sp>
      <p:pic>
        <p:nvPicPr>
          <p:cNvPr id="1026" name="Picture 2" descr="http://images.mcanime.net/images/anime/11441.jpg">
            <a:hlinkClick r:id="rId2"/>
          </p:cNvPr>
          <p:cNvPicPr>
            <a:picLocks noChangeAspect="1" noChangeArrowheads="1"/>
          </p:cNvPicPr>
          <p:nvPr/>
        </p:nvPicPr>
        <p:blipFill>
          <a:blip r:embed="rId3" cstate="print"/>
          <a:srcRect/>
          <a:stretch>
            <a:fillRect/>
          </a:stretch>
        </p:blipFill>
        <p:spPr bwMode="auto">
          <a:xfrm>
            <a:off x="3203848" y="1844824"/>
            <a:ext cx="3217540" cy="4290053"/>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ctr"/>
            <a:r>
              <a:rPr lang="es-ES" dirty="0" smtClean="0"/>
              <a:t>Shinryaku!? Ika Musume 2</a:t>
            </a:r>
            <a:endParaRPr lang="es-MX" dirty="0"/>
          </a:p>
        </p:txBody>
      </p:sp>
      <p:pic>
        <p:nvPicPr>
          <p:cNvPr id="1026" name="Picture 2" descr="http://images.mcanime.net/images/anime/11164.jpg">
            <a:hlinkClick r:id="rId2"/>
          </p:cNvPr>
          <p:cNvPicPr>
            <a:picLocks noChangeAspect="1" noChangeArrowheads="1"/>
          </p:cNvPicPr>
          <p:nvPr/>
        </p:nvPicPr>
        <p:blipFill>
          <a:blip r:embed="rId3" cstate="print"/>
          <a:srcRect/>
          <a:stretch>
            <a:fillRect/>
          </a:stretch>
        </p:blipFill>
        <p:spPr bwMode="auto">
          <a:xfrm>
            <a:off x="3131840" y="1844824"/>
            <a:ext cx="3073524" cy="4098032"/>
          </a:xfrm>
          <a:prstGeom prst="rect">
            <a:avLst/>
          </a:prstGeom>
          <a:noFill/>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Working!! 2dn Season </a:t>
            </a:r>
            <a:endParaRPr lang="es-MX" dirty="0"/>
          </a:p>
        </p:txBody>
      </p:sp>
      <p:pic>
        <p:nvPicPr>
          <p:cNvPr id="1026" name="Picture 2" descr="http://images.mcanime.net/images/anime/11791.jpg">
            <a:hlinkClick r:id="rId2"/>
          </p:cNvPr>
          <p:cNvPicPr>
            <a:picLocks noChangeAspect="1" noChangeArrowheads="1"/>
          </p:cNvPicPr>
          <p:nvPr/>
        </p:nvPicPr>
        <p:blipFill>
          <a:blip r:embed="rId3" cstate="print"/>
          <a:srcRect/>
          <a:stretch>
            <a:fillRect/>
          </a:stretch>
        </p:blipFill>
        <p:spPr bwMode="auto">
          <a:xfrm>
            <a:off x="3131840" y="1988840"/>
            <a:ext cx="3001516" cy="4002021"/>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Maji de Watashi ni Koi Shinasai!!</a:t>
            </a:r>
            <a:endParaRPr lang="es-MX" dirty="0"/>
          </a:p>
        </p:txBody>
      </p:sp>
      <p:pic>
        <p:nvPicPr>
          <p:cNvPr id="22532" name="Picture 4" descr="http://images.mcanime.net/images/anime/12134.jpg">
            <a:hlinkClick r:id="rId2"/>
          </p:cNvPr>
          <p:cNvPicPr>
            <a:picLocks noChangeAspect="1" noChangeArrowheads="1"/>
          </p:cNvPicPr>
          <p:nvPr/>
        </p:nvPicPr>
        <p:blipFill>
          <a:blip r:embed="rId3" cstate="print"/>
          <a:srcRect/>
          <a:stretch>
            <a:fillRect/>
          </a:stretch>
        </p:blipFill>
        <p:spPr bwMode="auto">
          <a:xfrm>
            <a:off x="3059832" y="1988839"/>
            <a:ext cx="3168352" cy="4224469"/>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Kyoukai Senjou no Horizon</a:t>
            </a:r>
            <a:endParaRPr lang="es-MX" dirty="0"/>
          </a:p>
        </p:txBody>
      </p:sp>
      <p:pic>
        <p:nvPicPr>
          <p:cNvPr id="208898" name="Picture 2" descr="http://images.mcanime.net/images/anime/10617.jpg">
            <a:hlinkClick r:id="rId2"/>
          </p:cNvPr>
          <p:cNvPicPr>
            <a:picLocks noChangeAspect="1" noChangeArrowheads="1"/>
          </p:cNvPicPr>
          <p:nvPr/>
        </p:nvPicPr>
        <p:blipFill>
          <a:blip r:embed="rId3" cstate="print"/>
          <a:srcRect/>
          <a:stretch>
            <a:fillRect/>
          </a:stretch>
        </p:blipFill>
        <p:spPr bwMode="auto">
          <a:xfrm>
            <a:off x="3275856" y="1484784"/>
            <a:ext cx="3289548" cy="4386064"/>
          </a:xfrm>
          <a:prstGeom prst="rect">
            <a:avLst/>
          </a:prstGeo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Fate/</a:t>
            </a:r>
            <a:r>
              <a:rPr lang="es-ES" dirty="0" err="1" smtClean="0"/>
              <a:t>Zero</a:t>
            </a:r>
            <a:endParaRPr lang="es-MX" dirty="0"/>
          </a:p>
        </p:txBody>
      </p:sp>
      <p:pic>
        <p:nvPicPr>
          <p:cNvPr id="210946" name="Picture 2" descr="http://images.mcanime.net/images/anime/12136.jpg">
            <a:hlinkClick r:id="rId2"/>
          </p:cNvPr>
          <p:cNvPicPr>
            <a:picLocks noChangeAspect="1" noChangeArrowheads="1"/>
          </p:cNvPicPr>
          <p:nvPr/>
        </p:nvPicPr>
        <p:blipFill>
          <a:blip r:embed="rId3" cstate="print"/>
          <a:srcRect/>
          <a:stretch>
            <a:fillRect/>
          </a:stretch>
        </p:blipFill>
        <p:spPr bwMode="auto">
          <a:xfrm>
            <a:off x="3203848" y="1556792"/>
            <a:ext cx="3168352" cy="4224469"/>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Kimi to Boku</a:t>
            </a:r>
            <a:endParaRPr lang="es-MX" dirty="0"/>
          </a:p>
        </p:txBody>
      </p:sp>
      <p:pic>
        <p:nvPicPr>
          <p:cNvPr id="5122" name="Picture 2" descr="http://images.mcanime.net/images/anime/12135.jpg">
            <a:hlinkClick r:id="rId2"/>
          </p:cNvPr>
          <p:cNvPicPr>
            <a:picLocks noChangeAspect="1" noChangeArrowheads="1"/>
          </p:cNvPicPr>
          <p:nvPr/>
        </p:nvPicPr>
        <p:blipFill>
          <a:blip r:embed="rId3" cstate="print"/>
          <a:srcRect/>
          <a:stretch>
            <a:fillRect/>
          </a:stretch>
        </p:blipFill>
        <p:spPr bwMode="auto">
          <a:xfrm>
            <a:off x="3131840" y="1772816"/>
            <a:ext cx="3024336" cy="403244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5220072" y="1340768"/>
            <a:ext cx="1152128" cy="792088"/>
          </a:xfrm>
        </p:spPr>
        <p:txBody>
          <a:bodyPr>
            <a:normAutofit/>
          </a:bodyPr>
          <a:lstStyle/>
          <a:p>
            <a:r>
              <a:rPr lang="es-MX" sz="3600" dirty="0" smtClean="0">
                <a:effectLst>
                  <a:outerShdw blurRad="38100" dist="38100" dir="2700000" algn="tl">
                    <a:srgbClr val="000000">
                      <a:alpha val="43137"/>
                    </a:srgbClr>
                  </a:outerShdw>
                </a:effectLst>
                <a:latin typeface="AR DESTINE" pitchFamily="2" charset="0"/>
              </a:rPr>
              <a:t>Mm!</a:t>
            </a:r>
            <a:endParaRPr lang="es-MX" sz="3600" dirty="0">
              <a:effectLst>
                <a:outerShdw blurRad="38100" dist="38100" dir="2700000" algn="tl">
                  <a:srgbClr val="000000">
                    <a:alpha val="43137"/>
                  </a:srgbClr>
                </a:outerShdw>
              </a:effectLst>
              <a:latin typeface="AR DESTINE" pitchFamily="2" charset="0"/>
            </a:endParaRPr>
          </a:p>
        </p:txBody>
      </p:sp>
      <p:sp>
        <p:nvSpPr>
          <p:cNvPr id="7" name="6 Marcador de texto"/>
          <p:cNvSpPr>
            <a:spLocks noGrp="1"/>
          </p:cNvSpPr>
          <p:nvPr>
            <p:ph type="body" sz="half" idx="2"/>
          </p:nvPr>
        </p:nvSpPr>
        <p:spPr>
          <a:xfrm>
            <a:off x="5220072" y="2492896"/>
            <a:ext cx="3429000" cy="1920240"/>
          </a:xfrm>
        </p:spPr>
        <p:txBody>
          <a:bodyPr>
            <a:normAutofit fontScale="85000" lnSpcReduction="20000"/>
          </a:bodyPr>
          <a:lstStyle/>
          <a:p>
            <a:r>
              <a:rPr lang="es-MX" dirty="0" smtClean="0">
                <a:solidFill>
                  <a:schemeClr val="accent6">
                    <a:lumMod val="20000"/>
                    <a:lumOff val="80000"/>
                  </a:schemeClr>
                </a:solidFill>
                <a:latin typeface="AR ESSENCE" pitchFamily="2" charset="0"/>
              </a:rPr>
              <a:t>A causa de cierto incidente, Tarou Sado parece tener un problema con su cuerpo. Este chico es un completo masoquista (lo que significa que obtiene placer de cantidades extremas de dolor.) en orden de curar su cuerpo, para así poder confesar su amor "Hime Shihori", se fue al Club de voluntarios del cual había oído decir ellos cumplirían cualquier deseo de los estudiantes. Ahí entra en contacto con Mío Isurugi, chica de gran belleza y un "MASIVO" Complejo de Superioridad (Ella cree ser un dios). así como Arashiko Yuuno, Quien parece ser la causa verdadera por la que padece esta "enfermedad"...</a:t>
            </a:r>
            <a:r>
              <a:rPr lang="es-MX" dirty="0" smtClean="0">
                <a:latin typeface="AR ESSENCE" pitchFamily="2" charset="0"/>
              </a:rPr>
              <a:t/>
            </a:r>
            <a:br>
              <a:rPr lang="es-MX" dirty="0" smtClean="0">
                <a:latin typeface="AR ESSENCE" pitchFamily="2" charset="0"/>
              </a:rPr>
            </a:br>
            <a:r>
              <a:rPr lang="es-MX" dirty="0" smtClean="0"/>
              <a:t/>
            </a:r>
            <a:br>
              <a:rPr lang="es-MX" dirty="0" smtClean="0"/>
            </a:br>
            <a:endParaRPr lang="es-MX" dirty="0"/>
          </a:p>
        </p:txBody>
      </p:sp>
      <p:pic>
        <p:nvPicPr>
          <p:cNvPr id="8" name="7 Marcador de posición de imagen" descr="11336.jpg">
            <a:hlinkClick r:id="rId3"/>
          </p:cNvPr>
          <p:cNvPicPr>
            <a:picLocks noGrp="1" noChangeAspect="1"/>
          </p:cNvPicPr>
          <p:nvPr>
            <p:ph type="pic" idx="1"/>
          </p:nvPr>
        </p:nvPicPr>
        <p:blipFill>
          <a:blip r:embed="rId4" cstate="print"/>
          <a:srcRect t="12514" b="12514"/>
          <a:stretch>
            <a:fillRect/>
          </a:stretch>
        </p:blipFill>
        <p:spPr>
          <a:prstGeom prst="round2DiagRect">
            <a:avLst>
              <a:gd name="adj1" fmla="val 16667"/>
              <a:gd name="adj2" fmla="val 2423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ransition spd="slow" advTm="15000">
    <p:newsflash/>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Maken-Ki!</a:t>
            </a:r>
            <a:endParaRPr lang="es-MX" dirty="0"/>
          </a:p>
        </p:txBody>
      </p:sp>
      <p:pic>
        <p:nvPicPr>
          <p:cNvPr id="4098" name="Picture 2" descr="http://images.mcanime.net/images/anime/10647.jpg"/>
          <p:cNvPicPr>
            <a:picLocks noChangeAspect="1" noChangeArrowheads="1"/>
          </p:cNvPicPr>
          <p:nvPr/>
        </p:nvPicPr>
        <p:blipFill>
          <a:blip r:embed="rId2" cstate="print"/>
          <a:srcRect/>
          <a:stretch>
            <a:fillRect/>
          </a:stretch>
        </p:blipFill>
        <p:spPr bwMode="auto">
          <a:xfrm>
            <a:off x="3203848" y="1844824"/>
            <a:ext cx="2911506" cy="3882008"/>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cs typeface="Arabic Typesetting" pitchFamily="66" charset="-78"/>
              </a:rPr>
              <a:t>Phi Brain: Kami no Puzzle</a:t>
            </a:r>
            <a:r>
              <a:rPr lang="es-ES" dirty="0" smtClean="0">
                <a:latin typeface="Arabic Typesetting" pitchFamily="66" charset="-78"/>
                <a:cs typeface="Arabic Typesetting" pitchFamily="66" charset="-78"/>
              </a:rPr>
              <a:t/>
            </a:r>
            <a:br>
              <a:rPr lang="es-ES" dirty="0" smtClean="0">
                <a:latin typeface="Arabic Typesetting" pitchFamily="66" charset="-78"/>
                <a:cs typeface="Arabic Typesetting" pitchFamily="66" charset="-78"/>
              </a:rPr>
            </a:br>
            <a:endParaRPr lang="es-MX" dirty="0"/>
          </a:p>
        </p:txBody>
      </p:sp>
      <p:pic>
        <p:nvPicPr>
          <p:cNvPr id="1026" name="Picture 2" descr="http://images.mcanime.net/images/anime/10633.jpg">
            <a:hlinkClick r:id="rId2"/>
          </p:cNvPr>
          <p:cNvPicPr>
            <a:picLocks noChangeAspect="1" noChangeArrowheads="1"/>
          </p:cNvPicPr>
          <p:nvPr/>
        </p:nvPicPr>
        <p:blipFill>
          <a:blip r:embed="rId3" cstate="print"/>
          <a:srcRect/>
          <a:stretch>
            <a:fillRect/>
          </a:stretch>
        </p:blipFill>
        <p:spPr bwMode="auto">
          <a:xfrm>
            <a:off x="3203848" y="1772816"/>
            <a:ext cx="3168352" cy="4224469"/>
          </a:xfrm>
          <a:prstGeom prst="rect">
            <a:avLst/>
          </a:prstGeom>
          <a:noFill/>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Chihayafuru</a:t>
            </a:r>
            <a:endParaRPr lang="es-MX" dirty="0"/>
          </a:p>
        </p:txBody>
      </p:sp>
      <p:pic>
        <p:nvPicPr>
          <p:cNvPr id="3074" name="Picture 2" descr="http://images.mcanime.net/images/anime/10743.jpg">
            <a:hlinkClick r:id="rId2"/>
          </p:cNvPr>
          <p:cNvPicPr>
            <a:picLocks noChangeAspect="1" noChangeArrowheads="1"/>
          </p:cNvPicPr>
          <p:nvPr/>
        </p:nvPicPr>
        <p:blipFill>
          <a:blip r:embed="rId3" cstate="print"/>
          <a:srcRect/>
          <a:stretch>
            <a:fillRect/>
          </a:stretch>
        </p:blipFill>
        <p:spPr bwMode="auto">
          <a:xfrm>
            <a:off x="3203848" y="1700808"/>
            <a:ext cx="3168352" cy="4224469"/>
          </a:xfrm>
          <a:prstGeom prst="rect">
            <a:avLst/>
          </a:prstGeom>
          <a:noFill/>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Mashiro-iro Symphony: The Color of Lovers </a:t>
            </a:r>
            <a:endParaRPr lang="es-MX" dirty="0"/>
          </a:p>
        </p:txBody>
      </p:sp>
      <p:pic>
        <p:nvPicPr>
          <p:cNvPr id="218114" name="Picture 2" descr="http://images.mcanime.net/images/anime/10756.jpg">
            <a:hlinkClick r:id="rId2"/>
          </p:cNvPr>
          <p:cNvPicPr>
            <a:picLocks noChangeAspect="1" noChangeArrowheads="1"/>
          </p:cNvPicPr>
          <p:nvPr/>
        </p:nvPicPr>
        <p:blipFill>
          <a:blip r:embed="rId3" cstate="print"/>
          <a:srcRect/>
          <a:stretch>
            <a:fillRect/>
          </a:stretch>
        </p:blipFill>
        <p:spPr bwMode="auto">
          <a:xfrm>
            <a:off x="3203848" y="2132856"/>
            <a:ext cx="3024336" cy="4032448"/>
          </a:xfrm>
          <a:prstGeom prst="rect">
            <a:avLst/>
          </a:prstGeom>
          <a:noFill/>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Shakugan no Shana III </a:t>
            </a:r>
            <a:endParaRPr lang="es-MX" dirty="0"/>
          </a:p>
        </p:txBody>
      </p:sp>
      <p:pic>
        <p:nvPicPr>
          <p:cNvPr id="1026" name="Picture 2" descr="http://images.mcanime.net/images/anime/10830.jpg">
            <a:hlinkClick r:id="rId2"/>
          </p:cNvPr>
          <p:cNvPicPr>
            <a:picLocks noChangeAspect="1" noChangeArrowheads="1"/>
          </p:cNvPicPr>
          <p:nvPr/>
        </p:nvPicPr>
        <p:blipFill>
          <a:blip r:embed="rId3" cstate="print"/>
          <a:srcRect/>
          <a:stretch>
            <a:fillRect/>
          </a:stretch>
        </p:blipFill>
        <p:spPr bwMode="auto">
          <a:xfrm>
            <a:off x="3059832" y="1628800"/>
            <a:ext cx="3217540" cy="4290053"/>
          </a:xfrm>
          <a:prstGeom prst="rect">
            <a:avLst/>
          </a:prstGeom>
          <a:noFill/>
        </p:spPr>
      </p:pic>
      <p:pic>
        <p:nvPicPr>
          <p:cNvPr id="7170" name="Picture 2" descr="http://images.mcanime.net/images/anime/5943.jpg">
            <a:hlinkClick r:id="rId4"/>
          </p:cNvPr>
          <p:cNvPicPr>
            <a:picLocks noChangeAspect="1" noChangeArrowheads="1"/>
          </p:cNvPicPr>
          <p:nvPr/>
        </p:nvPicPr>
        <p:blipFill>
          <a:blip r:embed="rId5" cstate="print"/>
          <a:srcRect/>
          <a:stretch>
            <a:fillRect/>
          </a:stretch>
        </p:blipFill>
        <p:spPr bwMode="auto">
          <a:xfrm>
            <a:off x="467544" y="1844824"/>
            <a:ext cx="720080" cy="960107"/>
          </a:xfrm>
          <a:prstGeom prst="rect">
            <a:avLst/>
          </a:prstGeom>
          <a:noFill/>
        </p:spPr>
      </p:pic>
      <p:pic>
        <p:nvPicPr>
          <p:cNvPr id="7172" name="Picture 4" descr="http://images.mcanime.net/images/anime/7847.jpg">
            <a:hlinkClick r:id="rId6"/>
          </p:cNvPr>
          <p:cNvPicPr>
            <a:picLocks noChangeAspect="1" noChangeArrowheads="1"/>
          </p:cNvPicPr>
          <p:nvPr/>
        </p:nvPicPr>
        <p:blipFill>
          <a:blip r:embed="rId7" cstate="print"/>
          <a:srcRect/>
          <a:stretch>
            <a:fillRect/>
          </a:stretch>
        </p:blipFill>
        <p:spPr bwMode="auto">
          <a:xfrm>
            <a:off x="2195736" y="1844824"/>
            <a:ext cx="720080" cy="960107"/>
          </a:xfrm>
          <a:prstGeom prst="rect">
            <a:avLst/>
          </a:prstGeom>
          <a:noFill/>
        </p:spPr>
      </p:pic>
      <p:pic>
        <p:nvPicPr>
          <p:cNvPr id="7174" name="Picture 6" descr="http://images.mcanime.net/images/anime/6428.jpg">
            <a:hlinkClick r:id="rId8"/>
          </p:cNvPr>
          <p:cNvPicPr>
            <a:picLocks noChangeAspect="1" noChangeArrowheads="1"/>
          </p:cNvPicPr>
          <p:nvPr/>
        </p:nvPicPr>
        <p:blipFill>
          <a:blip r:embed="rId9" cstate="print"/>
          <a:srcRect/>
          <a:stretch>
            <a:fillRect/>
          </a:stretch>
        </p:blipFill>
        <p:spPr bwMode="auto">
          <a:xfrm>
            <a:off x="1331640" y="1844824"/>
            <a:ext cx="720080" cy="960107"/>
          </a:xfrm>
          <a:prstGeom prst="rect">
            <a:avLst/>
          </a:prstGeom>
          <a:noFill/>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Tamayura - Hitotose</a:t>
            </a:r>
            <a:endParaRPr lang="es-MX" dirty="0"/>
          </a:p>
        </p:txBody>
      </p:sp>
      <p:pic>
        <p:nvPicPr>
          <p:cNvPr id="217090" name="Picture 2" descr="http://images.mcanime.net/images/anime/11018.jpg">
            <a:hlinkClick r:id="rId2"/>
          </p:cNvPr>
          <p:cNvPicPr>
            <a:picLocks noChangeAspect="1" noChangeArrowheads="1"/>
          </p:cNvPicPr>
          <p:nvPr/>
        </p:nvPicPr>
        <p:blipFill>
          <a:blip r:embed="rId3" cstate="print"/>
          <a:srcRect/>
          <a:stretch>
            <a:fillRect/>
          </a:stretch>
        </p:blipFill>
        <p:spPr bwMode="auto">
          <a:xfrm>
            <a:off x="3275856" y="1700808"/>
            <a:ext cx="2965512" cy="3954016"/>
          </a:xfrm>
          <a:prstGeom prst="rect">
            <a:avLst/>
          </a:prstGeom>
          <a:noFill/>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Mirai Nikki</a:t>
            </a:r>
            <a:endParaRPr lang="es-MX" dirty="0"/>
          </a:p>
        </p:txBody>
      </p:sp>
      <p:pic>
        <p:nvPicPr>
          <p:cNvPr id="248834" name="Picture 2" descr="http://images.mcanime.net/images/anime/12201.jpg">
            <a:hlinkClick r:id="rId2"/>
          </p:cNvPr>
          <p:cNvPicPr>
            <a:picLocks noChangeAspect="1" noChangeArrowheads="1"/>
          </p:cNvPicPr>
          <p:nvPr/>
        </p:nvPicPr>
        <p:blipFill>
          <a:blip r:embed="rId3" cstate="print"/>
          <a:srcRect/>
          <a:stretch>
            <a:fillRect/>
          </a:stretch>
        </p:blipFill>
        <p:spPr bwMode="auto">
          <a:xfrm>
            <a:off x="3203848" y="1628800"/>
            <a:ext cx="3073524" cy="4098032"/>
          </a:xfrm>
          <a:prstGeom prst="rect">
            <a:avLst/>
          </a:prstGeom>
          <a:noFill/>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Last Exile: Ginyoku no Fam </a:t>
            </a:r>
            <a:endParaRPr lang="es-MX" dirty="0"/>
          </a:p>
        </p:txBody>
      </p:sp>
      <p:pic>
        <p:nvPicPr>
          <p:cNvPr id="1026" name="Picture 2" descr="http://images.mcanime.net/images/anime/12223.jpg"/>
          <p:cNvPicPr>
            <a:picLocks noChangeAspect="1" noChangeArrowheads="1"/>
          </p:cNvPicPr>
          <p:nvPr/>
        </p:nvPicPr>
        <p:blipFill>
          <a:blip r:embed="rId2" cstate="print"/>
          <a:srcRect/>
          <a:stretch>
            <a:fillRect/>
          </a:stretch>
        </p:blipFill>
        <p:spPr bwMode="auto">
          <a:xfrm>
            <a:off x="3203848" y="1700808"/>
            <a:ext cx="3132348" cy="4176464"/>
          </a:xfrm>
          <a:prstGeom prst="rect">
            <a:avLst/>
          </a:prstGeom>
          <a:noFill/>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Un-</a:t>
            </a:r>
            <a:r>
              <a:rPr lang="es-ES" dirty="0" err="1" smtClean="0"/>
              <a:t>Go</a:t>
            </a:r>
            <a:endParaRPr lang="es-MX" dirty="0"/>
          </a:p>
        </p:txBody>
      </p:sp>
      <p:pic>
        <p:nvPicPr>
          <p:cNvPr id="2050" name="Picture 2" descr="http://images.mcanime.net/images/anime/12141.jpg"/>
          <p:cNvPicPr>
            <a:picLocks noChangeAspect="1" noChangeArrowheads="1"/>
          </p:cNvPicPr>
          <p:nvPr/>
        </p:nvPicPr>
        <p:blipFill>
          <a:blip r:embed="rId2" cstate="print"/>
          <a:srcRect/>
          <a:stretch>
            <a:fillRect/>
          </a:stretch>
        </p:blipFill>
        <p:spPr bwMode="auto">
          <a:xfrm>
            <a:off x="3203848" y="1556792"/>
            <a:ext cx="3168352" cy="4224469"/>
          </a:xfrm>
          <a:prstGeom prst="rect">
            <a:avLst/>
          </a:prstGeom>
          <a:noFill/>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Guilty Drown</a:t>
            </a:r>
            <a:endParaRPr lang="es-MX" dirty="0"/>
          </a:p>
        </p:txBody>
      </p:sp>
      <p:pic>
        <p:nvPicPr>
          <p:cNvPr id="1026" name="Picture 2" descr="http://images.mcanime.net/images/anime/12142.jpg">
            <a:hlinkClick r:id="rId2"/>
          </p:cNvPr>
          <p:cNvPicPr>
            <a:picLocks noChangeAspect="1" noChangeArrowheads="1"/>
          </p:cNvPicPr>
          <p:nvPr/>
        </p:nvPicPr>
        <p:blipFill>
          <a:blip r:embed="rId3" cstate="print"/>
          <a:srcRect/>
          <a:stretch>
            <a:fillRect/>
          </a:stretch>
        </p:blipFill>
        <p:spPr bwMode="auto">
          <a:xfrm>
            <a:off x="3347864" y="1700808"/>
            <a:ext cx="3132348" cy="4176464"/>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3.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1" Type="http://schemas.openxmlformats.org/officeDocument/2006/relationships/image" Target="../media/image7.jpeg"/></Relationships>
</file>

<file path=ppt/theme/_rels/theme7.xml.rels><?xml version="1.0" encoding="UTF-8" standalone="yes"?>
<Relationships xmlns="http://schemas.openxmlformats.org/package/2006/relationships"><Relationship Id="rId1" Type="http://schemas.openxmlformats.org/officeDocument/2006/relationships/image" Target="../media/image8.jpeg"/></Relationships>
</file>

<file path=ppt/theme/_rels/theme8.xml.rels><?xml version="1.0" encoding="UTF-8" standalone="yes"?>
<Relationships xmlns="http://schemas.openxmlformats.org/package/2006/relationships"><Relationship Id="rId1" Type="http://schemas.openxmlformats.org/officeDocument/2006/relationships/image" Target="../media/image9.jpeg"/></Relationships>
</file>

<file path=ppt/theme/_rels/theme9.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0.xml><?xml version="1.0" encoding="utf-8"?>
<a:theme xmlns:a="http://schemas.openxmlformats.org/drawingml/2006/main" name="1_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1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4.xml><?xml version="1.0" encoding="utf-8"?>
<a:theme xmlns:a="http://schemas.openxmlformats.org/drawingml/2006/main" name="Viajes">
  <a:themeElements>
    <a:clrScheme name="Viajes">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5.xml><?xml version="1.0" encoding="utf-8"?>
<a:theme xmlns:a="http://schemas.openxmlformats.org/drawingml/2006/main" name="Solsticio">
  <a:themeElements>
    <a:clrScheme name="Solsti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6.xml><?xml version="1.0" encoding="utf-8"?>
<a:theme xmlns:a="http://schemas.openxmlformats.org/drawingml/2006/main" name="Equidad">
  <a:themeElements>
    <a:clrScheme name="Equida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dad">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dad">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7.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Fundición">
  <a:themeElements>
    <a:clrScheme name="Fundición">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undición">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undición">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9.xml><?xml version="1.0" encoding="utf-8"?>
<a:theme xmlns:a="http://schemas.openxmlformats.org/drawingml/2006/main" name="1_Equidad">
  <a:themeElements>
    <a:clrScheme name="Equida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dad">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dad">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73187</TotalTime>
  <Words>3517</Words>
  <Application>Microsoft Office PowerPoint</Application>
  <PresentationFormat>Presentación en pantalla (4:3)</PresentationFormat>
  <Paragraphs>308</Paragraphs>
  <Slides>154</Slides>
  <Notes>3</Notes>
  <HiddenSlides>0</HiddenSlides>
  <MMClips>0</MMClips>
  <ScaleCrop>false</ScaleCrop>
  <HeadingPairs>
    <vt:vector size="4" baseType="variant">
      <vt:variant>
        <vt:lpstr>Tema</vt:lpstr>
      </vt:variant>
      <vt:variant>
        <vt:i4>10</vt:i4>
      </vt:variant>
      <vt:variant>
        <vt:lpstr>Títulos de diapositiva</vt:lpstr>
      </vt:variant>
      <vt:variant>
        <vt:i4>154</vt:i4>
      </vt:variant>
    </vt:vector>
  </HeadingPairs>
  <TitlesOfParts>
    <vt:vector size="164" baseType="lpstr">
      <vt:lpstr>Concurrencia</vt:lpstr>
      <vt:lpstr>Brío</vt:lpstr>
      <vt:lpstr>Metro</vt:lpstr>
      <vt:lpstr>Viajes</vt:lpstr>
      <vt:lpstr>Solsticio</vt:lpstr>
      <vt:lpstr>Equidad</vt:lpstr>
      <vt:lpstr>Opulento</vt:lpstr>
      <vt:lpstr>Fundición</vt:lpstr>
      <vt:lpstr>1_Equidad</vt:lpstr>
      <vt:lpstr>1_Metro</vt:lpstr>
      <vt:lpstr>Fairy tail</vt:lpstr>
      <vt:lpstr>Akikan!</vt:lpstr>
      <vt:lpstr>Sengoku Basara</vt:lpstr>
      <vt:lpstr>To love-ru </vt:lpstr>
      <vt:lpstr>Motto To love-ru _trouble_ </vt:lpstr>
      <vt:lpstr>Densetsu no yuusha no densetsu</vt:lpstr>
      <vt:lpstr>Kami nomi zo shiru sekai </vt:lpstr>
      <vt:lpstr>Ore no imouto ga konnani kawaii wake ga nai</vt:lpstr>
      <vt:lpstr>Mm!</vt:lpstr>
      <vt:lpstr>Fortune arterial</vt:lpstr>
      <vt:lpstr>Otome youkai zakuro</vt:lpstr>
      <vt:lpstr>Yosuga no sora</vt:lpstr>
      <vt:lpstr>TegaMI BACHI</vt:lpstr>
      <vt:lpstr>Tegami bachi reverse </vt:lpstr>
      <vt:lpstr>Kimi ni Todoke</vt:lpstr>
      <vt:lpstr>They Are My Noble Master </vt:lpstr>
      <vt:lpstr>Toradora!</vt:lpstr>
      <vt:lpstr>K-ON!</vt:lpstr>
      <vt:lpstr>To Aru Majutsu no Index</vt:lpstr>
      <vt:lpstr>Dragon Ball</vt:lpstr>
      <vt:lpstr>Yu Yu Hakusho</vt:lpstr>
      <vt:lpstr>Saki</vt:lpstr>
      <vt:lpstr>To Aru Kagaku no Railgun </vt:lpstr>
      <vt:lpstr>Working! </vt:lpstr>
      <vt:lpstr>Tantei Opera Milky Holmes</vt:lpstr>
      <vt:lpstr>Asu no Yoichi! </vt:lpstr>
      <vt:lpstr>Seiken no Blacksmith</vt:lpstr>
      <vt:lpstr>Kannagi </vt:lpstr>
      <vt:lpstr>Minami-Ke</vt:lpstr>
      <vt:lpstr>Kaichou wa Maid-Sama</vt:lpstr>
      <vt:lpstr>Seitokai no Ichizon</vt:lpstr>
      <vt:lpstr>Arakawa under the bridge </vt:lpstr>
      <vt:lpstr>Sora no Otoshimono</vt:lpstr>
      <vt:lpstr>Shinryaku! Ika Musume</vt:lpstr>
      <vt:lpstr>Strike Witches</vt:lpstr>
      <vt:lpstr>Ookami-san to Shichinin no Nakama-tachi </vt:lpstr>
      <vt:lpstr>Animes Enero 2011</vt:lpstr>
      <vt:lpstr>Gosick</vt:lpstr>
      <vt:lpstr>Yumekui Merry</vt:lpstr>
      <vt:lpstr>Freezing</vt:lpstr>
      <vt:lpstr>Infinite Stratos</vt:lpstr>
      <vt:lpstr>Maho Shojo Madoka Magik</vt:lpstr>
      <vt:lpstr>Rio –Rainbow Gate!</vt:lpstr>
      <vt:lpstr>Beelzebub</vt:lpstr>
      <vt:lpstr>Korewa Zombie Desu Ka?</vt:lpstr>
      <vt:lpstr>Dragon Crisis!</vt:lpstr>
      <vt:lpstr>Onii-chan no Koto Nanka zenzen Suki ja Nain Dakara-ne </vt:lpstr>
      <vt:lpstr>Fractale</vt:lpstr>
      <vt:lpstr>Animes Abril 2011</vt:lpstr>
      <vt:lpstr>Kami Nomi zo Shiru Sekai 2</vt:lpstr>
      <vt:lpstr>Aria The Scarlet Ammo</vt:lpstr>
      <vt:lpstr>Sengoku Otome ~ Momoiro Paradox</vt:lpstr>
      <vt:lpstr>Steins;Gate</vt:lpstr>
      <vt:lpstr>Hanasaku Iroha</vt:lpstr>
      <vt:lpstr>Maria Holic Alive</vt:lpstr>
      <vt:lpstr>C: The Money of Soul and Possibility Control</vt:lpstr>
      <vt:lpstr>Ano Hi Mita Hana no Namae o Boku-tachi wa Mada Shiranai </vt:lpstr>
      <vt:lpstr>Hoshizora e Kakaru Hashi </vt:lpstr>
      <vt:lpstr>Astarotte no Omocha! </vt:lpstr>
      <vt:lpstr>Sket dance </vt:lpstr>
      <vt:lpstr>Denpa Onna to Seishun Otoko </vt:lpstr>
      <vt:lpstr>Ao no Exorcist</vt:lpstr>
      <vt:lpstr>Animes Julio 2011</vt:lpstr>
      <vt:lpstr>Ro-Kyu-Bu!</vt:lpstr>
      <vt:lpstr>Ikoku Meiro no Croisee</vt:lpstr>
      <vt:lpstr>Baka to Test to Shokanju</vt:lpstr>
      <vt:lpstr>THE IDOLM@STER</vt:lpstr>
      <vt:lpstr>Kaitou Tenshi Twin Angel: Kyun Kyun Tokimeki Paradise!</vt:lpstr>
      <vt:lpstr>Natsume Yujin-cho San </vt:lpstr>
      <vt:lpstr>Yuruyuri</vt:lpstr>
      <vt:lpstr>Kami-Sama no Memo-Chou </vt:lpstr>
      <vt:lpstr>Mayo Chiki!</vt:lpstr>
      <vt:lpstr>Usagi Drop</vt:lpstr>
      <vt:lpstr>No.6</vt:lpstr>
      <vt:lpstr>Kami-sama Dolls</vt:lpstr>
      <vt:lpstr>Itsuka Tenma no Kuro-Usagi</vt:lpstr>
      <vt:lpstr>Nekogami Yaoyorozu</vt:lpstr>
      <vt:lpstr>R-15</vt:lpstr>
      <vt:lpstr>Dantalian no Shoka </vt:lpstr>
      <vt:lpstr>Blood-C</vt:lpstr>
      <vt:lpstr>Animes Otoño 2011</vt:lpstr>
      <vt:lpstr>C3</vt:lpstr>
      <vt:lpstr>Bokuwa Tomodachi ga Sukunai</vt:lpstr>
      <vt:lpstr>Shinryaku!? Ika Musume 2</vt:lpstr>
      <vt:lpstr>Working!! 2dn Season </vt:lpstr>
      <vt:lpstr>Maji de Watashi ni Koi Shinasai!!</vt:lpstr>
      <vt:lpstr>Kyoukai Senjou no Horizon</vt:lpstr>
      <vt:lpstr>Fate/Zero</vt:lpstr>
      <vt:lpstr>Kimi to Boku</vt:lpstr>
      <vt:lpstr>Maken-Ki!</vt:lpstr>
      <vt:lpstr>Phi Brain: Kami no Puzzle </vt:lpstr>
      <vt:lpstr>Chihayafuru</vt:lpstr>
      <vt:lpstr>Mashiro-iro Symphony: The Color of Lovers </vt:lpstr>
      <vt:lpstr>Shakugan no Shana III </vt:lpstr>
      <vt:lpstr>Tamayura - Hitotose</vt:lpstr>
      <vt:lpstr>Mirai Nikki</vt:lpstr>
      <vt:lpstr>Last Exile: Ginyoku no Fam </vt:lpstr>
      <vt:lpstr>Un-Go</vt:lpstr>
      <vt:lpstr>Guilty Drown</vt:lpstr>
      <vt:lpstr>Animes Enero 2012 </vt:lpstr>
      <vt:lpstr>Zero no Tsukaima F</vt:lpstr>
      <vt:lpstr>Another</vt:lpstr>
      <vt:lpstr>Natsume Yuujin Chou Shi</vt:lpstr>
      <vt:lpstr>Papa no Iu Koto wo Kikinasai!</vt:lpstr>
      <vt:lpstr>Ano Natsu de Matteru</vt:lpstr>
      <vt:lpstr>Inu to Boku SS</vt:lpstr>
      <vt:lpstr>Kill Me Baby</vt:lpstr>
      <vt:lpstr>Nisemonogatari </vt:lpstr>
      <vt:lpstr>Amagami SS Plus</vt:lpstr>
      <vt:lpstr>Moretsu Uchuu Kaizoku</vt:lpstr>
      <vt:lpstr>Highschool DxD </vt:lpstr>
      <vt:lpstr>Black Rock Shooter </vt:lpstr>
      <vt:lpstr>Tantei Opera Milky Holmes 2</vt:lpstr>
      <vt:lpstr>Brave 10</vt:lpstr>
      <vt:lpstr>Senhime Zesshou Symphogear</vt:lpstr>
      <vt:lpstr>Rinne no Lagrange</vt:lpstr>
      <vt:lpstr>Aquarion Evol</vt:lpstr>
      <vt:lpstr>Recorder to Randoseru</vt:lpstr>
      <vt:lpstr>Danshi Koukousei no Nichijou</vt:lpstr>
      <vt:lpstr>Animes Abril 2012</vt:lpstr>
      <vt:lpstr>Kore wa Zombie Desu ka? Of the Dead</vt:lpstr>
      <vt:lpstr>Sankarea</vt:lpstr>
      <vt:lpstr>Hyouka</vt:lpstr>
      <vt:lpstr>Accel World</vt:lpstr>
      <vt:lpstr>Natsuiro Kiseki</vt:lpstr>
      <vt:lpstr>Haiyoru! Nyaruko-san</vt:lpstr>
      <vt:lpstr>Hiiro no Kakera</vt:lpstr>
      <vt:lpstr>Saki: Achiga-hen – Episode of Side – A </vt:lpstr>
      <vt:lpstr>Tasogare Otome x Amnesia</vt:lpstr>
      <vt:lpstr>Upotte!!</vt:lpstr>
      <vt:lpstr>Acchi Kocchi</vt:lpstr>
      <vt:lpstr>Animes Julio 2012</vt:lpstr>
      <vt:lpstr>Yuru Yuri ♪♪</vt:lpstr>
      <vt:lpstr>Sword Art Online</vt:lpstr>
      <vt:lpstr>Dakara Boku wa, H ga Dekinai  </vt:lpstr>
      <vt:lpstr>Tari Tari</vt:lpstr>
      <vt:lpstr>Kono Naka ni Hitori, Imouto ga Iru! </vt:lpstr>
      <vt:lpstr>Oda Nobuna no Yabou</vt:lpstr>
      <vt:lpstr>La Storia Della Arcana Famiglia </vt:lpstr>
      <vt:lpstr>Bimbougami Ga! </vt:lpstr>
      <vt:lpstr>Jinrui wa Suitai Shimashita </vt:lpstr>
      <vt:lpstr>Kokoro Connect</vt:lpstr>
      <vt:lpstr>Koi to Senkyo to Chocolate </vt:lpstr>
      <vt:lpstr>Joshiraku</vt:lpstr>
      <vt:lpstr>Hakuouki: Reimeiroku </vt:lpstr>
      <vt:lpstr>Hagure Yuusha no Estetica </vt:lpstr>
      <vt:lpstr>Campione!</vt:lpstr>
      <vt:lpstr>Chouyaku Hyakuninisshu: Uta Koi </vt:lpstr>
      <vt:lpstr>Moyashimon Returns </vt:lpstr>
      <vt:lpstr>Dog Days 2</vt:lpstr>
      <vt:lpstr>Muv-Luv Alternative: Total Eclipse </vt:lpstr>
      <vt:lpstr>Kyoukai Senjou no Horizon 2</vt:lpstr>
      <vt:lpstr>Rinne no Lagrange 2</vt:lpstr>
      <vt:lpstr>Animes Otoño 2012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Ladies Vs butlerS!</dc:title>
  <dc:creator>Polina</dc:creator>
  <cp:lastModifiedBy>Polina</cp:lastModifiedBy>
  <cp:revision>469</cp:revision>
  <dcterms:created xsi:type="dcterms:W3CDTF">2010-11-03T23:20:57Z</dcterms:created>
  <dcterms:modified xsi:type="dcterms:W3CDTF">2012-09-23T20:03:20Z</dcterms:modified>
</cp:coreProperties>
</file>