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6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964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22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62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9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30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8992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107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88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507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55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45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69D26F-1331-4D47-8371-E6598F3CAA10}" type="datetimeFigureOut">
              <a:rPr lang="en-US" smtClean="0"/>
              <a:t>4/8/2013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DC7839-77C2-4AD5-BCB7-4856DFC060D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7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20px-ECG_Principle_fast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43200" y="1447800"/>
            <a:ext cx="3333750" cy="3803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861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Brandonn</dc:creator>
  <cp:lastModifiedBy>Brandonn</cp:lastModifiedBy>
  <cp:revision>1</cp:revision>
  <dcterms:created xsi:type="dcterms:W3CDTF">2013-04-09T00:36:38Z</dcterms:created>
  <dcterms:modified xsi:type="dcterms:W3CDTF">2013-04-09T00:36:55Z</dcterms:modified>
</cp:coreProperties>
</file>