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activeX/activeX1.xml" ContentType="application/vnd.ms-office.activeX+xml"/>
  <Override PartName="/ppt/activeX/activeX1.bin" ContentType="application/vnd.ms-office.activeX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activeX/activeX2.xml" ContentType="application/vnd.ms-office.activeX+xml"/>
  <Override PartName="/ppt/activeX/activeX2.bin" ContentType="application/vnd.ms-office.activeX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8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9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0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1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12.xml" ContentType="application/vnd.openxmlformats-officedocument.theme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1" r:id="rId3"/>
    <p:sldMasterId id="2147483693" r:id="rId4"/>
    <p:sldMasterId id="2147483708" r:id="rId5"/>
    <p:sldMasterId id="2147483720" r:id="rId6"/>
    <p:sldMasterId id="2147483732" r:id="rId7"/>
    <p:sldMasterId id="2147483744" r:id="rId8"/>
    <p:sldMasterId id="2147483757" r:id="rId9"/>
    <p:sldMasterId id="2147483770" r:id="rId10"/>
    <p:sldMasterId id="2147483782" r:id="rId11"/>
    <p:sldMasterId id="2147483795" r:id="rId12"/>
    <p:sldMasterId id="2147483812" r:id="rId13"/>
  </p:sldMasterIdLst>
  <p:notesMasterIdLst>
    <p:notesMasterId r:id="rId48"/>
  </p:notesMasterIdLst>
  <p:sldIdLst>
    <p:sldId id="256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273" r:id="rId31"/>
    <p:sldId id="274" r:id="rId32"/>
    <p:sldId id="275" r:id="rId33"/>
    <p:sldId id="276" r:id="rId34"/>
    <p:sldId id="277" r:id="rId35"/>
    <p:sldId id="278" r:id="rId36"/>
    <p:sldId id="279" r:id="rId37"/>
    <p:sldId id="280" r:id="rId38"/>
    <p:sldId id="281" r:id="rId39"/>
    <p:sldId id="282" r:id="rId40"/>
    <p:sldId id="283" r:id="rId41"/>
    <p:sldId id="284" r:id="rId42"/>
    <p:sldId id="285" r:id="rId43"/>
    <p:sldId id="286" r:id="rId44"/>
    <p:sldId id="287" r:id="rId45"/>
    <p:sldId id="288" r:id="rId46"/>
    <p:sldId id="289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462504-2699-4A65-AAEF-678C36E88D3F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A5025E9-A49D-4B91-83BD-5B73BC5A4649}">
      <dgm:prSet phldrT="[Text]" custT="1"/>
      <dgm:spPr/>
      <dgm:t>
        <a:bodyPr/>
        <a:lstStyle/>
        <a:p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Nhà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nước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quy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định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một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hạn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mức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phát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hành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khối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lượng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phát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hành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phải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nằm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trong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hạn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mức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pháp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định</a:t>
          </a:r>
          <a:endParaRPr lang="en-US" sz="3200" dirty="0"/>
        </a:p>
      </dgm:t>
    </dgm:pt>
    <dgm:pt modelId="{FEBD4A84-68DE-4E21-B4ED-53593B2FEEEC}" type="parTrans" cxnId="{66C243D0-B9C0-4FFC-9263-9B0663E38D1E}">
      <dgm:prSet/>
      <dgm:spPr/>
      <dgm:t>
        <a:bodyPr/>
        <a:lstStyle/>
        <a:p>
          <a:endParaRPr lang="en-US"/>
        </a:p>
      </dgm:t>
    </dgm:pt>
    <dgm:pt modelId="{C8FE8C05-E58C-4222-97C9-3A436480CF3A}" type="sibTrans" cxnId="{66C243D0-B9C0-4FFC-9263-9B0663E38D1E}">
      <dgm:prSet/>
      <dgm:spPr/>
      <dgm:t>
        <a:bodyPr/>
        <a:lstStyle/>
        <a:p>
          <a:endParaRPr lang="en-US"/>
        </a:p>
      </dgm:t>
    </dgm:pt>
    <dgm:pt modelId="{455A8C4B-2882-4233-BB2D-DD7E34AEAB67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71BCE18D-12DF-4027-B10A-309A74A1A112}" type="parTrans" cxnId="{27FE612C-1288-4F34-942F-0F503B972247}">
      <dgm:prSet/>
      <dgm:spPr/>
      <dgm:t>
        <a:bodyPr/>
        <a:lstStyle/>
        <a:p>
          <a:endParaRPr lang="en-US"/>
        </a:p>
      </dgm:t>
    </dgm:pt>
    <dgm:pt modelId="{53804FC0-C0C2-42EC-A4CF-E6094CB34656}" type="sibTrans" cxnId="{27FE612C-1288-4F34-942F-0F503B972247}">
      <dgm:prSet/>
      <dgm:spPr/>
      <dgm:t>
        <a:bodyPr/>
        <a:lstStyle/>
        <a:p>
          <a:endParaRPr lang="en-US"/>
        </a:p>
      </dgm:t>
    </dgm:pt>
    <dgm:pt modelId="{B3E20297-C558-4950-9AC8-276CC7DC1A7D}">
      <dgm:prSet phldrT="[Text]" custT="1"/>
      <dgm:spPr/>
      <dgm:t>
        <a:bodyPr/>
        <a:lstStyle/>
        <a:p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Nhà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nước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quy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định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tối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đa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lượng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giấy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bạc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trong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lưu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thông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không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quy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định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mức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dự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trữ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vàng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làm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đảm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bảo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cho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lượng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giấy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bạc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đó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en-US" sz="3200" dirty="0"/>
        </a:p>
      </dgm:t>
    </dgm:pt>
    <dgm:pt modelId="{1A903A84-C865-4D59-8BD3-CFEFAB7643D7}" type="parTrans" cxnId="{32693181-6A42-427D-B403-00F02BC026CE}">
      <dgm:prSet/>
      <dgm:spPr/>
      <dgm:t>
        <a:bodyPr/>
        <a:lstStyle/>
        <a:p>
          <a:endParaRPr lang="en-US"/>
        </a:p>
      </dgm:t>
    </dgm:pt>
    <dgm:pt modelId="{02581180-3851-48BF-A657-6E9A1F02D472}" type="sibTrans" cxnId="{32693181-6A42-427D-B403-00F02BC026CE}">
      <dgm:prSet/>
      <dgm:spPr/>
      <dgm:t>
        <a:bodyPr/>
        <a:lstStyle/>
        <a:p>
          <a:endParaRPr lang="en-US"/>
        </a:p>
      </dgm:t>
    </dgm:pt>
    <dgm:pt modelId="{9B5EAB4D-B2D3-4DE9-B9F4-79A917AA9411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A22AE344-F8FD-4F23-BBB8-FB98D375CBD4}" type="parTrans" cxnId="{2F9EF0CA-DE70-473C-AC09-B5477DB4CCF9}">
      <dgm:prSet/>
      <dgm:spPr/>
      <dgm:t>
        <a:bodyPr/>
        <a:lstStyle/>
        <a:p>
          <a:endParaRPr lang="en-US"/>
        </a:p>
      </dgm:t>
    </dgm:pt>
    <dgm:pt modelId="{50C34F0E-84D0-42FE-93C3-64C7E549BC29}" type="sibTrans" cxnId="{2F9EF0CA-DE70-473C-AC09-B5477DB4CCF9}">
      <dgm:prSet/>
      <dgm:spPr/>
      <dgm:t>
        <a:bodyPr/>
        <a:lstStyle/>
        <a:p>
          <a:endParaRPr lang="en-US"/>
        </a:p>
      </dgm:t>
    </dgm:pt>
    <dgm:pt modelId="{614AB35D-4B93-4BEF-BCB7-F37ACB3A6502}">
      <dgm:prSet phldrT="[Text]" custT="1"/>
      <dgm:spPr/>
      <dgm:t>
        <a:bodyPr/>
        <a:lstStyle/>
        <a:p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Nhà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nước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quy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định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mức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dự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trữ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vàng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tối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thiểu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cho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khối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lượng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giấy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bạc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phát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hành</a:t>
          </a:r>
          <a:r>
            <a: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en-US" sz="3200" dirty="0"/>
        </a:p>
      </dgm:t>
    </dgm:pt>
    <dgm:pt modelId="{144C3822-5202-43CA-A205-EFF078CA34F2}" type="parTrans" cxnId="{6FB10A88-438A-41AD-9513-1852510DF206}">
      <dgm:prSet/>
      <dgm:spPr/>
      <dgm:t>
        <a:bodyPr/>
        <a:lstStyle/>
        <a:p>
          <a:endParaRPr lang="en-US"/>
        </a:p>
      </dgm:t>
    </dgm:pt>
    <dgm:pt modelId="{7535032B-9A02-4FA5-AB7F-CE2182AF317B}" type="sibTrans" cxnId="{6FB10A88-438A-41AD-9513-1852510DF206}">
      <dgm:prSet/>
      <dgm:spPr/>
      <dgm:t>
        <a:bodyPr/>
        <a:lstStyle/>
        <a:p>
          <a:endParaRPr lang="en-US"/>
        </a:p>
      </dgm:t>
    </dgm:pt>
    <dgm:pt modelId="{C6059BEB-C28D-44FC-8F5A-445A6BE00A09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4C57A922-49D6-414E-A0F6-88E9F3A2F7D1}" type="sibTrans" cxnId="{B4C35989-7094-468B-8368-E2DAF6CC6D33}">
      <dgm:prSet/>
      <dgm:spPr/>
      <dgm:t>
        <a:bodyPr/>
        <a:lstStyle/>
        <a:p>
          <a:endParaRPr lang="en-US"/>
        </a:p>
      </dgm:t>
    </dgm:pt>
    <dgm:pt modelId="{6CFDE515-31A7-4D78-8E99-DFC86C703EF1}" type="parTrans" cxnId="{B4C35989-7094-468B-8368-E2DAF6CC6D33}">
      <dgm:prSet/>
      <dgm:spPr/>
      <dgm:t>
        <a:bodyPr/>
        <a:lstStyle/>
        <a:p>
          <a:endParaRPr lang="en-US"/>
        </a:p>
      </dgm:t>
    </dgm:pt>
    <dgm:pt modelId="{2C2B1F94-12A2-4BD6-90FC-3A6BF8CD335B}" type="pres">
      <dgm:prSet presAssocID="{19462504-2699-4A65-AAEF-678C36E88D3F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en-US"/>
        </a:p>
      </dgm:t>
    </dgm:pt>
    <dgm:pt modelId="{BFE42486-4E89-4A8C-B92F-24D8E77D9FD5}" type="pres">
      <dgm:prSet presAssocID="{C6059BEB-C28D-44FC-8F5A-445A6BE00A09}" presName="parenttextcomposite" presStyleCnt="0"/>
      <dgm:spPr/>
    </dgm:pt>
    <dgm:pt modelId="{8D8C46FA-0E1A-490E-82DC-57AC9E573CD2}" type="pres">
      <dgm:prSet presAssocID="{C6059BEB-C28D-44FC-8F5A-445A6BE00A09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568927-CCE7-4C91-BFC0-27FC4A75BEDB}" type="pres">
      <dgm:prSet presAssocID="{C6059BEB-C28D-44FC-8F5A-445A6BE00A09}" presName="composite" presStyleCnt="0"/>
      <dgm:spPr/>
    </dgm:pt>
    <dgm:pt modelId="{6CECF861-B76E-4C5B-9D2E-C390B6A20FAB}" type="pres">
      <dgm:prSet presAssocID="{C6059BEB-C28D-44FC-8F5A-445A6BE00A09}" presName="chevron1" presStyleLbl="alignNode1" presStyleIdx="0" presStyleCnt="21"/>
      <dgm:spPr/>
    </dgm:pt>
    <dgm:pt modelId="{02E5EF55-1987-48B0-AE67-5ADCF4630003}" type="pres">
      <dgm:prSet presAssocID="{C6059BEB-C28D-44FC-8F5A-445A6BE00A09}" presName="chevron2" presStyleLbl="alignNode1" presStyleIdx="1" presStyleCnt="21"/>
      <dgm:spPr/>
    </dgm:pt>
    <dgm:pt modelId="{EC85E9DD-DFB8-4BBB-B6B4-8C7E2DBD17EC}" type="pres">
      <dgm:prSet presAssocID="{C6059BEB-C28D-44FC-8F5A-445A6BE00A09}" presName="chevron3" presStyleLbl="alignNode1" presStyleIdx="2" presStyleCnt="21"/>
      <dgm:spPr/>
    </dgm:pt>
    <dgm:pt modelId="{B8C122A6-B384-448A-9482-234973816D5A}" type="pres">
      <dgm:prSet presAssocID="{C6059BEB-C28D-44FC-8F5A-445A6BE00A09}" presName="chevron4" presStyleLbl="alignNode1" presStyleIdx="3" presStyleCnt="21"/>
      <dgm:spPr/>
    </dgm:pt>
    <dgm:pt modelId="{210469CE-FD82-416C-9ADC-8408BB7B8E19}" type="pres">
      <dgm:prSet presAssocID="{C6059BEB-C28D-44FC-8F5A-445A6BE00A09}" presName="chevron5" presStyleLbl="alignNode1" presStyleIdx="4" presStyleCnt="21"/>
      <dgm:spPr/>
    </dgm:pt>
    <dgm:pt modelId="{D18F5798-DFE7-40FE-AF52-105C1AB4333F}" type="pres">
      <dgm:prSet presAssocID="{C6059BEB-C28D-44FC-8F5A-445A6BE00A09}" presName="chevron6" presStyleLbl="alignNode1" presStyleIdx="5" presStyleCnt="21"/>
      <dgm:spPr/>
    </dgm:pt>
    <dgm:pt modelId="{341BEA3E-4D8B-4E31-BB32-7541F18C9B41}" type="pres">
      <dgm:prSet presAssocID="{C6059BEB-C28D-44FC-8F5A-445A6BE00A09}" presName="chevron7" presStyleLbl="alignNode1" presStyleIdx="6" presStyleCnt="21"/>
      <dgm:spPr/>
    </dgm:pt>
    <dgm:pt modelId="{D26FAE36-B547-4DEC-A8F2-6AFBC5070397}" type="pres">
      <dgm:prSet presAssocID="{C6059BEB-C28D-44FC-8F5A-445A6BE00A09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162DE-71ED-4DDE-BEA8-6463A767FBE8}" type="pres">
      <dgm:prSet presAssocID="{4C57A922-49D6-414E-A0F6-88E9F3A2F7D1}" presName="sibTrans" presStyleCnt="0"/>
      <dgm:spPr/>
    </dgm:pt>
    <dgm:pt modelId="{8813B8B3-83EE-489C-9A2F-DB1D2D39AE08}" type="pres">
      <dgm:prSet presAssocID="{455A8C4B-2882-4233-BB2D-DD7E34AEAB67}" presName="parenttextcomposite" presStyleCnt="0"/>
      <dgm:spPr/>
    </dgm:pt>
    <dgm:pt modelId="{1706771A-DD88-4BA8-8E52-3B0C2F9C22C2}" type="pres">
      <dgm:prSet presAssocID="{455A8C4B-2882-4233-BB2D-DD7E34AEAB67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5C7F06-BB56-461B-878A-6023FA31D258}" type="pres">
      <dgm:prSet presAssocID="{455A8C4B-2882-4233-BB2D-DD7E34AEAB67}" presName="composite" presStyleCnt="0"/>
      <dgm:spPr/>
    </dgm:pt>
    <dgm:pt modelId="{C22F6770-36D5-4651-B35E-0FC2A1ECCC5B}" type="pres">
      <dgm:prSet presAssocID="{455A8C4B-2882-4233-BB2D-DD7E34AEAB67}" presName="chevron1" presStyleLbl="alignNode1" presStyleIdx="7" presStyleCnt="21"/>
      <dgm:spPr/>
    </dgm:pt>
    <dgm:pt modelId="{A72537B5-77D0-494F-AD2C-A468AF2EFA9E}" type="pres">
      <dgm:prSet presAssocID="{455A8C4B-2882-4233-BB2D-DD7E34AEAB67}" presName="chevron2" presStyleLbl="alignNode1" presStyleIdx="8" presStyleCnt="21"/>
      <dgm:spPr/>
    </dgm:pt>
    <dgm:pt modelId="{A10AAB09-3088-40EE-B320-6D4921904A20}" type="pres">
      <dgm:prSet presAssocID="{455A8C4B-2882-4233-BB2D-DD7E34AEAB67}" presName="chevron3" presStyleLbl="alignNode1" presStyleIdx="9" presStyleCnt="21"/>
      <dgm:spPr/>
    </dgm:pt>
    <dgm:pt modelId="{91234C44-C129-47E8-ADC8-7EDDA681849C}" type="pres">
      <dgm:prSet presAssocID="{455A8C4B-2882-4233-BB2D-DD7E34AEAB67}" presName="chevron4" presStyleLbl="alignNode1" presStyleIdx="10" presStyleCnt="21"/>
      <dgm:spPr/>
    </dgm:pt>
    <dgm:pt modelId="{2FE1B43B-AB45-4CE2-AB75-307527A485D8}" type="pres">
      <dgm:prSet presAssocID="{455A8C4B-2882-4233-BB2D-DD7E34AEAB67}" presName="chevron5" presStyleLbl="alignNode1" presStyleIdx="11" presStyleCnt="21"/>
      <dgm:spPr/>
    </dgm:pt>
    <dgm:pt modelId="{342235FC-C23B-4D80-ADEC-5F17E16541F9}" type="pres">
      <dgm:prSet presAssocID="{455A8C4B-2882-4233-BB2D-DD7E34AEAB67}" presName="chevron6" presStyleLbl="alignNode1" presStyleIdx="12" presStyleCnt="21"/>
      <dgm:spPr/>
    </dgm:pt>
    <dgm:pt modelId="{543DB543-D887-41D9-9BEA-1878B28A4B8D}" type="pres">
      <dgm:prSet presAssocID="{455A8C4B-2882-4233-BB2D-DD7E34AEAB67}" presName="chevron7" presStyleLbl="alignNode1" presStyleIdx="13" presStyleCnt="21"/>
      <dgm:spPr/>
    </dgm:pt>
    <dgm:pt modelId="{6732B8E7-98F3-4741-83CC-6881239D100A}" type="pres">
      <dgm:prSet presAssocID="{455A8C4B-2882-4233-BB2D-DD7E34AEAB67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D19204-6023-426C-B89F-FC75E232CA0D}" type="pres">
      <dgm:prSet presAssocID="{53804FC0-C0C2-42EC-A4CF-E6094CB34656}" presName="sibTrans" presStyleCnt="0"/>
      <dgm:spPr/>
    </dgm:pt>
    <dgm:pt modelId="{5A088938-DD26-4D66-9E69-8509E410DADD}" type="pres">
      <dgm:prSet presAssocID="{9B5EAB4D-B2D3-4DE9-B9F4-79A917AA9411}" presName="parenttextcomposite" presStyleCnt="0"/>
      <dgm:spPr/>
    </dgm:pt>
    <dgm:pt modelId="{F241CD78-8255-4B47-825E-DD09A0865335}" type="pres">
      <dgm:prSet presAssocID="{9B5EAB4D-B2D3-4DE9-B9F4-79A917AA9411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C1ED7F-F782-48BD-A153-F15C87664659}" type="pres">
      <dgm:prSet presAssocID="{9B5EAB4D-B2D3-4DE9-B9F4-79A917AA9411}" presName="composite" presStyleCnt="0"/>
      <dgm:spPr/>
    </dgm:pt>
    <dgm:pt modelId="{4044153A-3013-4933-AAC4-AF7E28B434B6}" type="pres">
      <dgm:prSet presAssocID="{9B5EAB4D-B2D3-4DE9-B9F4-79A917AA9411}" presName="chevron1" presStyleLbl="alignNode1" presStyleIdx="14" presStyleCnt="21"/>
      <dgm:spPr/>
    </dgm:pt>
    <dgm:pt modelId="{4BA5EDCC-87DB-4514-8E60-7AFEDD6F64B5}" type="pres">
      <dgm:prSet presAssocID="{9B5EAB4D-B2D3-4DE9-B9F4-79A917AA9411}" presName="chevron2" presStyleLbl="alignNode1" presStyleIdx="15" presStyleCnt="21"/>
      <dgm:spPr/>
    </dgm:pt>
    <dgm:pt modelId="{16D02BED-446F-4857-9E44-6712AA4B4442}" type="pres">
      <dgm:prSet presAssocID="{9B5EAB4D-B2D3-4DE9-B9F4-79A917AA9411}" presName="chevron3" presStyleLbl="alignNode1" presStyleIdx="16" presStyleCnt="21"/>
      <dgm:spPr/>
    </dgm:pt>
    <dgm:pt modelId="{41024733-2B67-4EC2-B885-ED19C9914531}" type="pres">
      <dgm:prSet presAssocID="{9B5EAB4D-B2D3-4DE9-B9F4-79A917AA9411}" presName="chevron4" presStyleLbl="alignNode1" presStyleIdx="17" presStyleCnt="21"/>
      <dgm:spPr/>
    </dgm:pt>
    <dgm:pt modelId="{C1CC6124-3D86-4EC9-9868-584740E61CC7}" type="pres">
      <dgm:prSet presAssocID="{9B5EAB4D-B2D3-4DE9-B9F4-79A917AA9411}" presName="chevron5" presStyleLbl="alignNode1" presStyleIdx="18" presStyleCnt="21"/>
      <dgm:spPr/>
    </dgm:pt>
    <dgm:pt modelId="{9066745F-B3AA-4CFB-92C3-283A48C17A2B}" type="pres">
      <dgm:prSet presAssocID="{9B5EAB4D-B2D3-4DE9-B9F4-79A917AA9411}" presName="chevron6" presStyleLbl="alignNode1" presStyleIdx="19" presStyleCnt="21"/>
      <dgm:spPr/>
    </dgm:pt>
    <dgm:pt modelId="{66754E57-70E0-4792-BEB2-190307C5D425}" type="pres">
      <dgm:prSet presAssocID="{9B5EAB4D-B2D3-4DE9-B9F4-79A917AA9411}" presName="chevron7" presStyleLbl="alignNode1" presStyleIdx="20" presStyleCnt="21"/>
      <dgm:spPr/>
    </dgm:pt>
    <dgm:pt modelId="{72EF362C-377F-489C-B55A-10812AFE081B}" type="pres">
      <dgm:prSet presAssocID="{9B5EAB4D-B2D3-4DE9-B9F4-79A917AA9411}" presName="childtext" presStyleLbl="solidFgAcc1" presStyleIdx="2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6C243D0-B9C0-4FFC-9263-9B0663E38D1E}" srcId="{C6059BEB-C28D-44FC-8F5A-445A6BE00A09}" destId="{4A5025E9-A49D-4B91-83BD-5B73BC5A4649}" srcOrd="0" destOrd="0" parTransId="{FEBD4A84-68DE-4E21-B4ED-53593B2FEEEC}" sibTransId="{C8FE8C05-E58C-4222-97C9-3A436480CF3A}"/>
    <dgm:cxn modelId="{B4C35989-7094-468B-8368-E2DAF6CC6D33}" srcId="{19462504-2699-4A65-AAEF-678C36E88D3F}" destId="{C6059BEB-C28D-44FC-8F5A-445A6BE00A09}" srcOrd="0" destOrd="0" parTransId="{6CFDE515-31A7-4D78-8E99-DFC86C703EF1}" sibTransId="{4C57A922-49D6-414E-A0F6-88E9F3A2F7D1}"/>
    <dgm:cxn modelId="{6FB10A88-438A-41AD-9513-1852510DF206}" srcId="{9B5EAB4D-B2D3-4DE9-B9F4-79A917AA9411}" destId="{614AB35D-4B93-4BEF-BCB7-F37ACB3A6502}" srcOrd="0" destOrd="0" parTransId="{144C3822-5202-43CA-A205-EFF078CA34F2}" sibTransId="{7535032B-9A02-4FA5-AB7F-CE2182AF317B}"/>
    <dgm:cxn modelId="{2F9EF0CA-DE70-473C-AC09-B5477DB4CCF9}" srcId="{19462504-2699-4A65-AAEF-678C36E88D3F}" destId="{9B5EAB4D-B2D3-4DE9-B9F4-79A917AA9411}" srcOrd="2" destOrd="0" parTransId="{A22AE344-F8FD-4F23-BBB8-FB98D375CBD4}" sibTransId="{50C34F0E-84D0-42FE-93C3-64C7E549BC29}"/>
    <dgm:cxn modelId="{04FFF7BE-7593-43B3-94B9-AD7C4DD32A88}" type="presOf" srcId="{9B5EAB4D-B2D3-4DE9-B9F4-79A917AA9411}" destId="{F241CD78-8255-4B47-825E-DD09A0865335}" srcOrd="0" destOrd="0" presId="urn:microsoft.com/office/officeart/2008/layout/VerticalAccentList"/>
    <dgm:cxn modelId="{CBD326FE-1353-4D28-A207-95B9F9573227}" type="presOf" srcId="{614AB35D-4B93-4BEF-BCB7-F37ACB3A6502}" destId="{72EF362C-377F-489C-B55A-10812AFE081B}" srcOrd="0" destOrd="0" presId="urn:microsoft.com/office/officeart/2008/layout/VerticalAccentList"/>
    <dgm:cxn modelId="{4207A12E-3996-4E8C-9267-5761FD028706}" type="presOf" srcId="{4A5025E9-A49D-4B91-83BD-5B73BC5A4649}" destId="{D26FAE36-B547-4DEC-A8F2-6AFBC5070397}" srcOrd="0" destOrd="0" presId="urn:microsoft.com/office/officeart/2008/layout/VerticalAccentList"/>
    <dgm:cxn modelId="{F7845E9C-A059-458E-AFAA-E933F2A2DFBF}" type="presOf" srcId="{19462504-2699-4A65-AAEF-678C36E88D3F}" destId="{2C2B1F94-12A2-4BD6-90FC-3A6BF8CD335B}" srcOrd="0" destOrd="0" presId="urn:microsoft.com/office/officeart/2008/layout/VerticalAccentList"/>
    <dgm:cxn modelId="{674E85FA-C804-4DE7-A852-0AE6F0D58DD7}" type="presOf" srcId="{C6059BEB-C28D-44FC-8F5A-445A6BE00A09}" destId="{8D8C46FA-0E1A-490E-82DC-57AC9E573CD2}" srcOrd="0" destOrd="0" presId="urn:microsoft.com/office/officeart/2008/layout/VerticalAccentList"/>
    <dgm:cxn modelId="{32693181-6A42-427D-B403-00F02BC026CE}" srcId="{455A8C4B-2882-4233-BB2D-DD7E34AEAB67}" destId="{B3E20297-C558-4950-9AC8-276CC7DC1A7D}" srcOrd="0" destOrd="0" parTransId="{1A903A84-C865-4D59-8BD3-CFEFAB7643D7}" sibTransId="{02581180-3851-48BF-A657-6E9A1F02D472}"/>
    <dgm:cxn modelId="{F4BD7E55-1029-4795-99AE-44A7D9777769}" type="presOf" srcId="{455A8C4B-2882-4233-BB2D-DD7E34AEAB67}" destId="{1706771A-DD88-4BA8-8E52-3B0C2F9C22C2}" srcOrd="0" destOrd="0" presId="urn:microsoft.com/office/officeart/2008/layout/VerticalAccentList"/>
    <dgm:cxn modelId="{D422BCB0-C09E-47EA-8482-C2C8419D5176}" type="presOf" srcId="{B3E20297-C558-4950-9AC8-276CC7DC1A7D}" destId="{6732B8E7-98F3-4741-83CC-6881239D100A}" srcOrd="0" destOrd="0" presId="urn:microsoft.com/office/officeart/2008/layout/VerticalAccentList"/>
    <dgm:cxn modelId="{27FE612C-1288-4F34-942F-0F503B972247}" srcId="{19462504-2699-4A65-AAEF-678C36E88D3F}" destId="{455A8C4B-2882-4233-BB2D-DD7E34AEAB67}" srcOrd="1" destOrd="0" parTransId="{71BCE18D-12DF-4027-B10A-309A74A1A112}" sibTransId="{53804FC0-C0C2-42EC-A4CF-E6094CB34656}"/>
    <dgm:cxn modelId="{EAAF7826-BCDE-4CDE-8D64-229B1E78115C}" type="presParOf" srcId="{2C2B1F94-12A2-4BD6-90FC-3A6BF8CD335B}" destId="{BFE42486-4E89-4A8C-B92F-24D8E77D9FD5}" srcOrd="0" destOrd="0" presId="urn:microsoft.com/office/officeart/2008/layout/VerticalAccentList"/>
    <dgm:cxn modelId="{86E6ADD0-6344-4E65-BDC1-A2DC97A258B0}" type="presParOf" srcId="{BFE42486-4E89-4A8C-B92F-24D8E77D9FD5}" destId="{8D8C46FA-0E1A-490E-82DC-57AC9E573CD2}" srcOrd="0" destOrd="0" presId="urn:microsoft.com/office/officeart/2008/layout/VerticalAccentList"/>
    <dgm:cxn modelId="{8F10B7CE-8966-4B6D-A4FB-3AA45A544C13}" type="presParOf" srcId="{2C2B1F94-12A2-4BD6-90FC-3A6BF8CD335B}" destId="{47568927-CCE7-4C91-BFC0-27FC4A75BEDB}" srcOrd="1" destOrd="0" presId="urn:microsoft.com/office/officeart/2008/layout/VerticalAccentList"/>
    <dgm:cxn modelId="{34906D3D-E3B1-41FF-B68C-73C0BA7EE378}" type="presParOf" srcId="{47568927-CCE7-4C91-BFC0-27FC4A75BEDB}" destId="{6CECF861-B76E-4C5B-9D2E-C390B6A20FAB}" srcOrd="0" destOrd="0" presId="urn:microsoft.com/office/officeart/2008/layout/VerticalAccentList"/>
    <dgm:cxn modelId="{A49584BD-491E-4932-8723-C24BE2F3A147}" type="presParOf" srcId="{47568927-CCE7-4C91-BFC0-27FC4A75BEDB}" destId="{02E5EF55-1987-48B0-AE67-5ADCF4630003}" srcOrd="1" destOrd="0" presId="urn:microsoft.com/office/officeart/2008/layout/VerticalAccentList"/>
    <dgm:cxn modelId="{91EAB3D4-4ACA-4BD9-8637-7A524AB342B8}" type="presParOf" srcId="{47568927-CCE7-4C91-BFC0-27FC4A75BEDB}" destId="{EC85E9DD-DFB8-4BBB-B6B4-8C7E2DBD17EC}" srcOrd="2" destOrd="0" presId="urn:microsoft.com/office/officeart/2008/layout/VerticalAccentList"/>
    <dgm:cxn modelId="{8B45AD2C-EA90-48AE-8E11-8B63C5F63593}" type="presParOf" srcId="{47568927-CCE7-4C91-BFC0-27FC4A75BEDB}" destId="{B8C122A6-B384-448A-9482-234973816D5A}" srcOrd="3" destOrd="0" presId="urn:microsoft.com/office/officeart/2008/layout/VerticalAccentList"/>
    <dgm:cxn modelId="{A71351B1-3D54-4842-9B0D-EF9B04284B58}" type="presParOf" srcId="{47568927-CCE7-4C91-BFC0-27FC4A75BEDB}" destId="{210469CE-FD82-416C-9ADC-8408BB7B8E19}" srcOrd="4" destOrd="0" presId="urn:microsoft.com/office/officeart/2008/layout/VerticalAccentList"/>
    <dgm:cxn modelId="{F769B7A6-BFC0-4BBA-B0B8-0421A58A54A1}" type="presParOf" srcId="{47568927-CCE7-4C91-BFC0-27FC4A75BEDB}" destId="{D18F5798-DFE7-40FE-AF52-105C1AB4333F}" srcOrd="5" destOrd="0" presId="urn:microsoft.com/office/officeart/2008/layout/VerticalAccentList"/>
    <dgm:cxn modelId="{0E52B9E7-2133-4410-A028-786A845F9376}" type="presParOf" srcId="{47568927-CCE7-4C91-BFC0-27FC4A75BEDB}" destId="{341BEA3E-4D8B-4E31-BB32-7541F18C9B41}" srcOrd="6" destOrd="0" presId="urn:microsoft.com/office/officeart/2008/layout/VerticalAccentList"/>
    <dgm:cxn modelId="{7B5C7F25-9997-494E-948E-907BA4B8F777}" type="presParOf" srcId="{47568927-CCE7-4C91-BFC0-27FC4A75BEDB}" destId="{D26FAE36-B547-4DEC-A8F2-6AFBC5070397}" srcOrd="7" destOrd="0" presId="urn:microsoft.com/office/officeart/2008/layout/VerticalAccentList"/>
    <dgm:cxn modelId="{255302BF-1BE3-4814-8138-63DDB4A5E309}" type="presParOf" srcId="{2C2B1F94-12A2-4BD6-90FC-3A6BF8CD335B}" destId="{243162DE-71ED-4DDE-BEA8-6463A767FBE8}" srcOrd="2" destOrd="0" presId="urn:microsoft.com/office/officeart/2008/layout/VerticalAccentList"/>
    <dgm:cxn modelId="{439948A6-C010-44C0-A23D-CC9BC1E70782}" type="presParOf" srcId="{2C2B1F94-12A2-4BD6-90FC-3A6BF8CD335B}" destId="{8813B8B3-83EE-489C-9A2F-DB1D2D39AE08}" srcOrd="3" destOrd="0" presId="urn:microsoft.com/office/officeart/2008/layout/VerticalAccentList"/>
    <dgm:cxn modelId="{D6FA9BBC-7788-4648-9FD1-FF443C144DA1}" type="presParOf" srcId="{8813B8B3-83EE-489C-9A2F-DB1D2D39AE08}" destId="{1706771A-DD88-4BA8-8E52-3B0C2F9C22C2}" srcOrd="0" destOrd="0" presId="urn:microsoft.com/office/officeart/2008/layout/VerticalAccentList"/>
    <dgm:cxn modelId="{23B482E5-626A-4267-BBD3-185C486F3AF5}" type="presParOf" srcId="{2C2B1F94-12A2-4BD6-90FC-3A6BF8CD335B}" destId="{835C7F06-BB56-461B-878A-6023FA31D258}" srcOrd="4" destOrd="0" presId="urn:microsoft.com/office/officeart/2008/layout/VerticalAccentList"/>
    <dgm:cxn modelId="{0B63FAB8-2872-4C1B-A5CC-EDBAAD65DB3F}" type="presParOf" srcId="{835C7F06-BB56-461B-878A-6023FA31D258}" destId="{C22F6770-36D5-4651-B35E-0FC2A1ECCC5B}" srcOrd="0" destOrd="0" presId="urn:microsoft.com/office/officeart/2008/layout/VerticalAccentList"/>
    <dgm:cxn modelId="{1C727EB8-9795-461B-B003-639926090911}" type="presParOf" srcId="{835C7F06-BB56-461B-878A-6023FA31D258}" destId="{A72537B5-77D0-494F-AD2C-A468AF2EFA9E}" srcOrd="1" destOrd="0" presId="urn:microsoft.com/office/officeart/2008/layout/VerticalAccentList"/>
    <dgm:cxn modelId="{813BEE6A-7167-411F-B97F-5601D384959B}" type="presParOf" srcId="{835C7F06-BB56-461B-878A-6023FA31D258}" destId="{A10AAB09-3088-40EE-B320-6D4921904A20}" srcOrd="2" destOrd="0" presId="urn:microsoft.com/office/officeart/2008/layout/VerticalAccentList"/>
    <dgm:cxn modelId="{B336CD1E-1CB9-446C-996A-4758D5C6ABDE}" type="presParOf" srcId="{835C7F06-BB56-461B-878A-6023FA31D258}" destId="{91234C44-C129-47E8-ADC8-7EDDA681849C}" srcOrd="3" destOrd="0" presId="urn:microsoft.com/office/officeart/2008/layout/VerticalAccentList"/>
    <dgm:cxn modelId="{8A61191B-6D61-4767-A5BB-ADD8D1DC1AC6}" type="presParOf" srcId="{835C7F06-BB56-461B-878A-6023FA31D258}" destId="{2FE1B43B-AB45-4CE2-AB75-307527A485D8}" srcOrd="4" destOrd="0" presId="urn:microsoft.com/office/officeart/2008/layout/VerticalAccentList"/>
    <dgm:cxn modelId="{C6660B84-5A1B-45BF-98D1-EC0775A40A8B}" type="presParOf" srcId="{835C7F06-BB56-461B-878A-6023FA31D258}" destId="{342235FC-C23B-4D80-ADEC-5F17E16541F9}" srcOrd="5" destOrd="0" presId="urn:microsoft.com/office/officeart/2008/layout/VerticalAccentList"/>
    <dgm:cxn modelId="{21AEE82B-F88B-4234-A283-84F244C03E52}" type="presParOf" srcId="{835C7F06-BB56-461B-878A-6023FA31D258}" destId="{543DB543-D887-41D9-9BEA-1878B28A4B8D}" srcOrd="6" destOrd="0" presId="urn:microsoft.com/office/officeart/2008/layout/VerticalAccentList"/>
    <dgm:cxn modelId="{D8C779A6-22D4-4106-A284-751581D38FCE}" type="presParOf" srcId="{835C7F06-BB56-461B-878A-6023FA31D258}" destId="{6732B8E7-98F3-4741-83CC-6881239D100A}" srcOrd="7" destOrd="0" presId="urn:microsoft.com/office/officeart/2008/layout/VerticalAccentList"/>
    <dgm:cxn modelId="{7998D950-D5C9-419B-B855-8EA327DFB19B}" type="presParOf" srcId="{2C2B1F94-12A2-4BD6-90FC-3A6BF8CD335B}" destId="{0ED19204-6023-426C-B89F-FC75E232CA0D}" srcOrd="5" destOrd="0" presId="urn:microsoft.com/office/officeart/2008/layout/VerticalAccentList"/>
    <dgm:cxn modelId="{978291D5-95C4-4FC1-8AD8-03CFDF24F9B9}" type="presParOf" srcId="{2C2B1F94-12A2-4BD6-90FC-3A6BF8CD335B}" destId="{5A088938-DD26-4D66-9E69-8509E410DADD}" srcOrd="6" destOrd="0" presId="urn:microsoft.com/office/officeart/2008/layout/VerticalAccentList"/>
    <dgm:cxn modelId="{6F4FA32B-21CC-4ADC-BA26-6C7630031E11}" type="presParOf" srcId="{5A088938-DD26-4D66-9E69-8509E410DADD}" destId="{F241CD78-8255-4B47-825E-DD09A0865335}" srcOrd="0" destOrd="0" presId="urn:microsoft.com/office/officeart/2008/layout/VerticalAccentList"/>
    <dgm:cxn modelId="{2946CDEE-B2AC-4ACC-928B-46F6C296B373}" type="presParOf" srcId="{2C2B1F94-12A2-4BD6-90FC-3A6BF8CD335B}" destId="{FBC1ED7F-F782-48BD-A153-F15C87664659}" srcOrd="7" destOrd="0" presId="urn:microsoft.com/office/officeart/2008/layout/VerticalAccentList"/>
    <dgm:cxn modelId="{799D968D-3AF9-4E33-BDAC-226F58B19CA6}" type="presParOf" srcId="{FBC1ED7F-F782-48BD-A153-F15C87664659}" destId="{4044153A-3013-4933-AAC4-AF7E28B434B6}" srcOrd="0" destOrd="0" presId="urn:microsoft.com/office/officeart/2008/layout/VerticalAccentList"/>
    <dgm:cxn modelId="{59EDDABD-FE14-46E8-B8C9-6E270EB8AE64}" type="presParOf" srcId="{FBC1ED7F-F782-48BD-A153-F15C87664659}" destId="{4BA5EDCC-87DB-4514-8E60-7AFEDD6F64B5}" srcOrd="1" destOrd="0" presId="urn:microsoft.com/office/officeart/2008/layout/VerticalAccentList"/>
    <dgm:cxn modelId="{EB9BC046-0074-482B-9286-070FA7AEBD55}" type="presParOf" srcId="{FBC1ED7F-F782-48BD-A153-F15C87664659}" destId="{16D02BED-446F-4857-9E44-6712AA4B4442}" srcOrd="2" destOrd="0" presId="urn:microsoft.com/office/officeart/2008/layout/VerticalAccentList"/>
    <dgm:cxn modelId="{A79CF704-438A-4E04-AC73-97F8EF6AC367}" type="presParOf" srcId="{FBC1ED7F-F782-48BD-A153-F15C87664659}" destId="{41024733-2B67-4EC2-B885-ED19C9914531}" srcOrd="3" destOrd="0" presId="urn:microsoft.com/office/officeart/2008/layout/VerticalAccentList"/>
    <dgm:cxn modelId="{5C59B1F8-320F-4C2E-BB4E-08F98DE415B2}" type="presParOf" srcId="{FBC1ED7F-F782-48BD-A153-F15C87664659}" destId="{C1CC6124-3D86-4EC9-9868-584740E61CC7}" srcOrd="4" destOrd="0" presId="urn:microsoft.com/office/officeart/2008/layout/VerticalAccentList"/>
    <dgm:cxn modelId="{87A56CF6-08EF-44E0-B1D5-83A7A3F5F5AC}" type="presParOf" srcId="{FBC1ED7F-F782-48BD-A153-F15C87664659}" destId="{9066745F-B3AA-4CFB-92C3-283A48C17A2B}" srcOrd="5" destOrd="0" presId="urn:microsoft.com/office/officeart/2008/layout/VerticalAccentList"/>
    <dgm:cxn modelId="{4B541259-97DE-4BF1-BD74-817940C8E3AD}" type="presParOf" srcId="{FBC1ED7F-F782-48BD-A153-F15C87664659}" destId="{66754E57-70E0-4792-BEB2-190307C5D425}" srcOrd="6" destOrd="0" presId="urn:microsoft.com/office/officeart/2008/layout/VerticalAccentList"/>
    <dgm:cxn modelId="{48271C37-8AB2-4C75-8D5F-E61A4BAC57C5}" type="presParOf" srcId="{FBC1ED7F-F782-48BD-A153-F15C87664659}" destId="{72EF362C-377F-489C-B55A-10812AFE081B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4B6BB4-E8CB-42D7-B6B4-E03CA16A0BD8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8E59BAA-0C31-4600-887B-2FA76006ED40}">
      <dgm:prSet custT="1"/>
      <dgm:spPr/>
      <dgm:t>
        <a:bodyPr/>
        <a:lstStyle/>
        <a:p>
          <a:pPr rtl="0"/>
          <a:r>
            <a:rPr lang="en-US" sz="3600" dirty="0" smtClean="0">
              <a:solidFill>
                <a:schemeClr val="tx1"/>
              </a:solidFill>
            </a:rPr>
            <a:t>- </a:t>
          </a:r>
          <a:r>
            <a:rPr lang="en-US" sz="3600" dirty="0" err="1" smtClean="0">
              <a:solidFill>
                <a:schemeClr val="tx1"/>
              </a:solidFill>
            </a:rPr>
            <a:t>Tái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chiết</a:t>
          </a:r>
          <a:r>
            <a:rPr lang="en-US" sz="3600" dirty="0" smtClean="0">
              <a:solidFill>
                <a:schemeClr val="tx1"/>
              </a:solidFill>
            </a:rPr>
            <a:t> </a:t>
          </a:r>
          <a:r>
            <a:rPr lang="en-US" sz="3600" dirty="0" err="1" smtClean="0">
              <a:solidFill>
                <a:schemeClr val="tx1"/>
              </a:solidFill>
            </a:rPr>
            <a:t>khấu</a:t>
          </a:r>
          <a:endParaRPr lang="en-US" sz="3600" dirty="0">
            <a:solidFill>
              <a:schemeClr val="tx1"/>
            </a:solidFill>
          </a:endParaRPr>
        </a:p>
      </dgm:t>
    </dgm:pt>
    <dgm:pt modelId="{016CFC69-0389-4313-A4B0-F41A95537306}" type="parTrans" cxnId="{4EF25F60-CC07-4E62-8EAC-3AD8F80FA617}">
      <dgm:prSet/>
      <dgm:spPr/>
      <dgm:t>
        <a:bodyPr/>
        <a:lstStyle/>
        <a:p>
          <a:endParaRPr lang="en-US"/>
        </a:p>
      </dgm:t>
    </dgm:pt>
    <dgm:pt modelId="{168C07F2-F920-4B8D-90E4-283295730927}" type="sibTrans" cxnId="{4EF25F60-CC07-4E62-8EAC-3AD8F80FA617}">
      <dgm:prSet/>
      <dgm:spPr/>
      <dgm:t>
        <a:bodyPr/>
        <a:lstStyle/>
        <a:p>
          <a:endParaRPr lang="en-US"/>
        </a:p>
      </dgm:t>
    </dgm:pt>
    <dgm:pt modelId="{CEA185D2-FB4E-4254-8860-9C135DC29EAD}">
      <dgm:prSet/>
      <dgm:spPr/>
      <dgm:t>
        <a:bodyPr/>
        <a:lstStyle/>
        <a:p>
          <a:pPr rtl="0"/>
          <a:r>
            <a:rPr lang="en-US" dirty="0" smtClean="0">
              <a:solidFill>
                <a:schemeClr val="tx1"/>
              </a:solidFill>
            </a:rPr>
            <a:t>- Cho </a:t>
          </a:r>
          <a:r>
            <a:rPr lang="en-US" dirty="0" err="1" smtClean="0">
              <a:solidFill>
                <a:schemeClr val="tx1"/>
              </a:solidFill>
            </a:rPr>
            <a:t>vay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bổ</a:t>
          </a:r>
          <a:r>
            <a:rPr lang="en-US" dirty="0" smtClean="0">
              <a:solidFill>
                <a:schemeClr val="tx1"/>
              </a:solidFill>
            </a:rPr>
            <a:t> sung </a:t>
          </a:r>
          <a:r>
            <a:rPr lang="en-US" dirty="0" err="1" smtClean="0">
              <a:solidFill>
                <a:schemeClr val="tx1"/>
              </a:solidFill>
            </a:rPr>
            <a:t>nguồn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vốn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ngắn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hạn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cho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các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ngân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hàng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trung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gian</a:t>
          </a:r>
          <a:r>
            <a:rPr lang="en-US" dirty="0" smtClean="0">
              <a:solidFill>
                <a:schemeClr val="tx1"/>
              </a:solidFill>
            </a:rPr>
            <a:t>.</a:t>
          </a:r>
          <a:endParaRPr lang="en-US" dirty="0">
            <a:solidFill>
              <a:schemeClr val="tx1"/>
            </a:solidFill>
          </a:endParaRPr>
        </a:p>
      </dgm:t>
    </dgm:pt>
    <dgm:pt modelId="{C3B524F1-EB93-438B-B369-C36163EEA1EB}" type="parTrans" cxnId="{D9BA0D4A-6792-42B7-9EF9-F95D401DB5D8}">
      <dgm:prSet/>
      <dgm:spPr/>
      <dgm:t>
        <a:bodyPr/>
        <a:lstStyle/>
        <a:p>
          <a:endParaRPr lang="en-US"/>
        </a:p>
      </dgm:t>
    </dgm:pt>
    <dgm:pt modelId="{AD31929F-3578-4B93-A12C-8F5BBE5C58D5}" type="sibTrans" cxnId="{D9BA0D4A-6792-42B7-9EF9-F95D401DB5D8}">
      <dgm:prSet/>
      <dgm:spPr/>
      <dgm:t>
        <a:bodyPr/>
        <a:lstStyle/>
        <a:p>
          <a:endParaRPr lang="en-US"/>
        </a:p>
      </dgm:t>
    </dgm:pt>
    <dgm:pt modelId="{A3991E31-B21E-4A0D-ADD1-92AAAE747D08}">
      <dgm:prSet/>
      <dgm:spPr/>
      <dgm:t>
        <a:bodyPr/>
        <a:lstStyle/>
        <a:p>
          <a:pPr rtl="0"/>
          <a:r>
            <a:rPr lang="en-US" dirty="0" smtClean="0">
              <a:solidFill>
                <a:schemeClr val="tx1"/>
              </a:solidFill>
            </a:rPr>
            <a:t>- Cho </a:t>
          </a:r>
          <a:r>
            <a:rPr lang="en-US" dirty="0" err="1" smtClean="0">
              <a:solidFill>
                <a:schemeClr val="tx1"/>
              </a:solidFill>
            </a:rPr>
            <a:t>vay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bù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đắp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vốn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trong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thanh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toán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liên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ngân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hàng</a:t>
          </a:r>
          <a:endParaRPr lang="en-US" dirty="0">
            <a:solidFill>
              <a:schemeClr val="tx1"/>
            </a:solidFill>
          </a:endParaRPr>
        </a:p>
      </dgm:t>
    </dgm:pt>
    <dgm:pt modelId="{C4A1F97C-4932-4D38-BCA1-48AC521A409A}" type="parTrans" cxnId="{CEA1656F-5A75-4D8F-A0F3-D0023A3CED44}">
      <dgm:prSet/>
      <dgm:spPr/>
      <dgm:t>
        <a:bodyPr/>
        <a:lstStyle/>
        <a:p>
          <a:endParaRPr lang="en-US"/>
        </a:p>
      </dgm:t>
    </dgm:pt>
    <dgm:pt modelId="{CC0A3DD4-B650-4B32-8AAD-B682D514D3D5}" type="sibTrans" cxnId="{CEA1656F-5A75-4D8F-A0F3-D0023A3CED44}">
      <dgm:prSet/>
      <dgm:spPr/>
      <dgm:t>
        <a:bodyPr/>
        <a:lstStyle/>
        <a:p>
          <a:endParaRPr lang="en-US"/>
        </a:p>
      </dgm:t>
    </dgm:pt>
    <dgm:pt modelId="{E4A5F8B7-5163-4576-A371-C25B80C5442B}" type="pres">
      <dgm:prSet presAssocID="{E64B6BB4-E8CB-42D7-B6B4-E03CA16A0B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DAB3493-2DA1-4CAE-B1F7-9920AAAEF9E8}" type="pres">
      <dgm:prSet presAssocID="{C8E59BAA-0C31-4600-887B-2FA76006ED4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6EC457-1AB8-4AC5-879F-EEC53C44B388}" type="pres">
      <dgm:prSet presAssocID="{168C07F2-F920-4B8D-90E4-283295730927}" presName="spacer" presStyleCnt="0"/>
      <dgm:spPr/>
    </dgm:pt>
    <dgm:pt modelId="{3608014E-6F45-4253-B598-0799A0AE1FCF}" type="pres">
      <dgm:prSet presAssocID="{CEA185D2-FB4E-4254-8860-9C135DC29EA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87E0FF-24B8-4F68-A299-A2ABB6CD33B5}" type="pres">
      <dgm:prSet presAssocID="{AD31929F-3578-4B93-A12C-8F5BBE5C58D5}" presName="spacer" presStyleCnt="0"/>
      <dgm:spPr/>
    </dgm:pt>
    <dgm:pt modelId="{2F0024C4-6678-4C86-9BD3-3D4CF50B0A9A}" type="pres">
      <dgm:prSet presAssocID="{A3991E31-B21E-4A0D-ADD1-92AAAE747D0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6F912C5-3723-4358-BE27-7087928E5889}" type="presOf" srcId="{C8E59BAA-0C31-4600-887B-2FA76006ED40}" destId="{0DAB3493-2DA1-4CAE-B1F7-9920AAAEF9E8}" srcOrd="0" destOrd="0" presId="urn:microsoft.com/office/officeart/2005/8/layout/vList2"/>
    <dgm:cxn modelId="{EEF62AD3-C2AE-4069-B70D-B85D6D2035BD}" type="presOf" srcId="{CEA185D2-FB4E-4254-8860-9C135DC29EAD}" destId="{3608014E-6F45-4253-B598-0799A0AE1FCF}" srcOrd="0" destOrd="0" presId="urn:microsoft.com/office/officeart/2005/8/layout/vList2"/>
    <dgm:cxn modelId="{CEA1656F-5A75-4D8F-A0F3-D0023A3CED44}" srcId="{E64B6BB4-E8CB-42D7-B6B4-E03CA16A0BD8}" destId="{A3991E31-B21E-4A0D-ADD1-92AAAE747D08}" srcOrd="2" destOrd="0" parTransId="{C4A1F97C-4932-4D38-BCA1-48AC521A409A}" sibTransId="{CC0A3DD4-B650-4B32-8AAD-B682D514D3D5}"/>
    <dgm:cxn modelId="{5B56D503-AFEA-444E-B553-40FA79AB96B1}" type="presOf" srcId="{E64B6BB4-E8CB-42D7-B6B4-E03CA16A0BD8}" destId="{E4A5F8B7-5163-4576-A371-C25B80C5442B}" srcOrd="0" destOrd="0" presId="urn:microsoft.com/office/officeart/2005/8/layout/vList2"/>
    <dgm:cxn modelId="{D9BA0D4A-6792-42B7-9EF9-F95D401DB5D8}" srcId="{E64B6BB4-E8CB-42D7-B6B4-E03CA16A0BD8}" destId="{CEA185D2-FB4E-4254-8860-9C135DC29EAD}" srcOrd="1" destOrd="0" parTransId="{C3B524F1-EB93-438B-B369-C36163EEA1EB}" sibTransId="{AD31929F-3578-4B93-A12C-8F5BBE5C58D5}"/>
    <dgm:cxn modelId="{4EF25F60-CC07-4E62-8EAC-3AD8F80FA617}" srcId="{E64B6BB4-E8CB-42D7-B6B4-E03CA16A0BD8}" destId="{C8E59BAA-0C31-4600-887B-2FA76006ED40}" srcOrd="0" destOrd="0" parTransId="{016CFC69-0389-4313-A4B0-F41A95537306}" sibTransId="{168C07F2-F920-4B8D-90E4-283295730927}"/>
    <dgm:cxn modelId="{5C22ED2D-A7F5-4E68-867E-E4079A9DADA7}" type="presOf" srcId="{A3991E31-B21E-4A0D-ADD1-92AAAE747D08}" destId="{2F0024C4-6678-4C86-9BD3-3D4CF50B0A9A}" srcOrd="0" destOrd="0" presId="urn:microsoft.com/office/officeart/2005/8/layout/vList2"/>
    <dgm:cxn modelId="{4BD2BEA3-EACE-4586-9032-F96574DC32B8}" type="presParOf" srcId="{E4A5F8B7-5163-4576-A371-C25B80C5442B}" destId="{0DAB3493-2DA1-4CAE-B1F7-9920AAAEF9E8}" srcOrd="0" destOrd="0" presId="urn:microsoft.com/office/officeart/2005/8/layout/vList2"/>
    <dgm:cxn modelId="{ABBAD850-72CD-4659-B3D6-CCC74A30E76A}" type="presParOf" srcId="{E4A5F8B7-5163-4576-A371-C25B80C5442B}" destId="{266EC457-1AB8-4AC5-879F-EEC53C44B388}" srcOrd="1" destOrd="0" presId="urn:microsoft.com/office/officeart/2005/8/layout/vList2"/>
    <dgm:cxn modelId="{07A3558B-2127-4B35-B5F6-0102ADEEC24B}" type="presParOf" srcId="{E4A5F8B7-5163-4576-A371-C25B80C5442B}" destId="{3608014E-6F45-4253-B598-0799A0AE1FCF}" srcOrd="2" destOrd="0" presId="urn:microsoft.com/office/officeart/2005/8/layout/vList2"/>
    <dgm:cxn modelId="{CDFE0858-0DB0-4313-AEA7-EA06329133CF}" type="presParOf" srcId="{E4A5F8B7-5163-4576-A371-C25B80C5442B}" destId="{9487E0FF-24B8-4F68-A299-A2ABB6CD33B5}" srcOrd="3" destOrd="0" presId="urn:microsoft.com/office/officeart/2005/8/layout/vList2"/>
    <dgm:cxn modelId="{5D4B3B82-A4F8-4DC1-8212-284F21FF732D}" type="presParOf" srcId="{E4A5F8B7-5163-4576-A371-C25B80C5442B}" destId="{2F0024C4-6678-4C86-9BD3-3D4CF50B0A9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2C4D2B-05C6-4D78-922F-9B89F364E7A2}" type="datetimeFigureOut">
              <a:rPr lang="en-US" smtClean="0"/>
              <a:t>04/11/2013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D71515-1F84-4A32-8B78-773152D88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05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E81FF2-76D4-4B0C-B8B7-FDC89B1A62DD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418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Ngân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trung</a:t>
            </a:r>
            <a:r>
              <a:rPr lang="en-US" dirty="0" smtClean="0"/>
              <a:t> </a:t>
            </a:r>
            <a:r>
              <a:rPr lang="en-US" dirty="0" err="1" smtClean="0"/>
              <a:t>ương</a:t>
            </a:r>
            <a:r>
              <a:rPr lang="en-US" dirty="0" smtClean="0"/>
              <a:t> </a:t>
            </a:r>
            <a:r>
              <a:rPr lang="en-US" dirty="0" err="1" smtClean="0"/>
              <a:t>cấp</a:t>
            </a:r>
            <a:r>
              <a:rPr lang="en-US" dirty="0" smtClean="0"/>
              <a:t> </a:t>
            </a:r>
            <a:r>
              <a:rPr lang="en-US" dirty="0" err="1" smtClean="0"/>
              <a:t>tín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ngân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trung</a:t>
            </a:r>
            <a:r>
              <a:rPr lang="en-US" dirty="0" smtClean="0"/>
              <a:t> </a:t>
            </a:r>
            <a:r>
              <a:rPr lang="en-US" dirty="0" err="1" smtClean="0"/>
              <a:t>gian</a:t>
            </a:r>
            <a:r>
              <a:rPr lang="en-US" dirty="0" smtClean="0"/>
              <a:t> </a:t>
            </a:r>
            <a:r>
              <a:rPr lang="en-US" dirty="0" err="1" smtClean="0"/>
              <a:t>bằng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pháp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nhau</a:t>
            </a:r>
            <a:r>
              <a:rPr lang="en-US" dirty="0" smtClean="0"/>
              <a:t>: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32BB3D-45D6-49FF-A0F0-9D4F47352EFC}" type="slidenum">
              <a:rPr lang="en-US" smtClean="0">
                <a:solidFill>
                  <a:prstClr val="black"/>
                </a:solidFill>
              </a:rPr>
              <a:pPr/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04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52.png"/><Relationship Id="rId7" Type="http://schemas.openxmlformats.org/officeDocument/2006/relationships/image" Target="../media/image47.jpe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46.png"/><Relationship Id="rId11" Type="http://schemas.openxmlformats.org/officeDocument/2006/relationships/image" Target="../media/image51.jpeg"/><Relationship Id="rId5" Type="http://schemas.openxmlformats.org/officeDocument/2006/relationships/image" Target="../media/image54.png"/><Relationship Id="rId10" Type="http://schemas.openxmlformats.org/officeDocument/2006/relationships/image" Target="../media/image50.jpeg"/><Relationship Id="rId4" Type="http://schemas.openxmlformats.org/officeDocument/2006/relationships/image" Target="../media/image53.png"/><Relationship Id="rId9" Type="http://schemas.openxmlformats.org/officeDocument/2006/relationships/image" Target="../media/image49.jpeg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8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6.jpeg"/><Relationship Id="rId11" Type="http://schemas.openxmlformats.org/officeDocument/2006/relationships/image" Target="../media/image13.jpeg"/><Relationship Id="rId5" Type="http://schemas.openxmlformats.org/officeDocument/2006/relationships/image" Target="../media/image5.png"/><Relationship Id="rId10" Type="http://schemas.openxmlformats.org/officeDocument/2006/relationships/image" Target="../media/image12.jpeg"/><Relationship Id="rId4" Type="http://schemas.openxmlformats.org/officeDocument/2006/relationships/image" Target="../media/image7.png"/><Relationship Id="rId9" Type="http://schemas.openxmlformats.org/officeDocument/2006/relationships/image" Target="../media/image11.jpe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jpeg"/><Relationship Id="rId18" Type="http://schemas.openxmlformats.org/officeDocument/2006/relationships/image" Target="../media/image43.jpeg"/><Relationship Id="rId3" Type="http://schemas.openxmlformats.org/officeDocument/2006/relationships/image" Target="../media/image26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" Type="http://schemas.openxmlformats.org/officeDocument/2006/relationships/image" Target="../media/image28.png"/><Relationship Id="rId16" Type="http://schemas.openxmlformats.org/officeDocument/2006/relationships/image" Target="../media/image41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jpe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jpeg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381000"/>
            <a:ext cx="207645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7695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24419F-19BE-4442-91F6-9B2206C3ACD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42088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73914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371600"/>
            <a:ext cx="8305800" cy="4876800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29375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0" y="6400800"/>
            <a:ext cx="2286000" cy="28575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14800" y="6429375"/>
            <a:ext cx="1143000" cy="304800"/>
          </a:xfrm>
        </p:spPr>
        <p:txBody>
          <a:bodyPr/>
          <a:lstStyle>
            <a:lvl1pPr>
              <a:defRPr/>
            </a:lvl1pPr>
          </a:lstStyle>
          <a:p>
            <a:fld id="{96DC4DBD-1DB0-40F5-8C10-49177CFF4E04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07832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8" name="Picture 316" descr="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9" name="Picture 317" descr="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3295650"/>
            <a:ext cx="9144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90" name="Rectangle 318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0" y="609600"/>
            <a:ext cx="9144000" cy="5334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200"/>
            </a:lvl1pPr>
          </a:lstStyle>
          <a:p>
            <a:pPr lvl="0"/>
            <a:r>
              <a:rPr lang="en-US" altLang="ko-KR" noProof="0" smtClean="0"/>
              <a:t>Click to edit Master subtitle style</a:t>
            </a:r>
          </a:p>
        </p:txBody>
      </p:sp>
      <p:sp>
        <p:nvSpPr>
          <p:cNvPr id="3391" name="Rectangle 319"/>
          <p:cNvSpPr>
            <a:spLocks noGrp="1" noChangeArrowheads="1"/>
          </p:cNvSpPr>
          <p:nvPr>
            <p:ph type="dt" sz="half" idx="2"/>
          </p:nvPr>
        </p:nvSpPr>
        <p:spPr bwMode="black">
          <a:xfrm>
            <a:off x="457200" y="6477000"/>
            <a:ext cx="2133600" cy="1714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pic>
        <p:nvPicPr>
          <p:cNvPr id="3392" name="Picture 320" descr="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1450"/>
            <a:ext cx="70961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93" name="Rectangle 321"/>
          <p:cNvSpPr>
            <a:spLocks noGrp="1" noChangeArrowheads="1"/>
          </p:cNvSpPr>
          <p:nvPr>
            <p:ph type="sldNum" sz="quarter" idx="4"/>
          </p:nvPr>
        </p:nvSpPr>
        <p:spPr bwMode="black">
          <a:xfrm>
            <a:off x="5257800" y="6553200"/>
            <a:ext cx="2133600" cy="171450"/>
          </a:xfrm>
        </p:spPr>
        <p:txBody>
          <a:bodyPr/>
          <a:lstStyle>
            <a:lvl1pPr algn="r">
              <a:defRPr>
                <a:solidFill>
                  <a:srgbClr val="000000"/>
                </a:solidFill>
              </a:defRPr>
            </a:lvl1pPr>
          </a:lstStyle>
          <a:p>
            <a:fld id="{CBC1AEAA-5744-4F7D-A55A-85FA186D2D72}" type="slidenum">
              <a:rPr lang="ko-KR" altLang="en-US"/>
              <a:pPr/>
              <a:t>‹#›</a:t>
            </a:fld>
            <a:endParaRPr lang="en-US" altLang="ko-KR"/>
          </a:p>
        </p:txBody>
      </p:sp>
      <p:sp>
        <p:nvSpPr>
          <p:cNvPr id="3394" name="Text Box 322"/>
          <p:cNvSpPr txBox="1">
            <a:spLocks noChangeArrowheads="1"/>
          </p:cNvSpPr>
          <p:nvPr/>
        </p:nvSpPr>
        <p:spPr bwMode="black">
          <a:xfrm>
            <a:off x="6997700" y="6278563"/>
            <a:ext cx="21463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 sz="3200" b="1" i="1" smtClean="0">
                <a:solidFill>
                  <a:srgbClr val="0066CC"/>
                </a:solidFill>
                <a:latin typeface="Arial Black" pitchFamily="34" charset="0"/>
                <a:ea typeface="굴림" pitchFamily="50" charset="-127"/>
              </a:rPr>
              <a:t>LOGO</a:t>
            </a:r>
          </a:p>
        </p:txBody>
      </p:sp>
      <p:pic>
        <p:nvPicPr>
          <p:cNvPr id="3395" name="Picture 323" descr="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48525" y="1143000"/>
            <a:ext cx="7096125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96" name="Picture 324" descr="0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14538"/>
            <a:ext cx="4343400" cy="370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01" name="Freeform 329"/>
          <p:cNvSpPr>
            <a:spLocks/>
          </p:cNvSpPr>
          <p:nvPr/>
        </p:nvSpPr>
        <p:spPr bwMode="gray">
          <a:xfrm>
            <a:off x="1143000" y="2590800"/>
            <a:ext cx="2633663" cy="1895475"/>
          </a:xfrm>
          <a:custGeom>
            <a:avLst/>
            <a:gdLst>
              <a:gd name="T0" fmla="*/ 0 w 1659"/>
              <a:gd name="T1" fmla="*/ 0 h 1194"/>
              <a:gd name="T2" fmla="*/ 1650 w 1659"/>
              <a:gd name="T3" fmla="*/ 45 h 1194"/>
              <a:gd name="T4" fmla="*/ 1659 w 1659"/>
              <a:gd name="T5" fmla="*/ 1014 h 1194"/>
              <a:gd name="T6" fmla="*/ 54 w 1659"/>
              <a:gd name="T7" fmla="*/ 1194 h 1194"/>
              <a:gd name="T8" fmla="*/ 0 w 1659"/>
              <a:gd name="T9" fmla="*/ 0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9" h="1194">
                <a:moveTo>
                  <a:pt x="0" y="0"/>
                </a:moveTo>
                <a:lnTo>
                  <a:pt x="1650" y="45"/>
                </a:lnTo>
                <a:lnTo>
                  <a:pt x="1659" y="1014"/>
                </a:lnTo>
                <a:lnTo>
                  <a:pt x="54" y="119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b="1" smtClean="0">
              <a:solidFill>
                <a:srgbClr val="FFFFFF"/>
              </a:solidFill>
              <a:ea typeface="굴림" pitchFamily="50" charset="-127"/>
            </a:endParaRPr>
          </a:p>
        </p:txBody>
      </p:sp>
      <p:sp>
        <p:nvSpPr>
          <p:cNvPr id="3400" name="Freeform 328" descr="02"/>
          <p:cNvSpPr>
            <a:spLocks/>
          </p:cNvSpPr>
          <p:nvPr/>
        </p:nvSpPr>
        <p:spPr bwMode="gray">
          <a:xfrm>
            <a:off x="1143000" y="2590800"/>
            <a:ext cx="2633663" cy="1895475"/>
          </a:xfrm>
          <a:custGeom>
            <a:avLst/>
            <a:gdLst>
              <a:gd name="T0" fmla="*/ 0 w 1659"/>
              <a:gd name="T1" fmla="*/ 0 h 1194"/>
              <a:gd name="T2" fmla="*/ 1650 w 1659"/>
              <a:gd name="T3" fmla="*/ 45 h 1194"/>
              <a:gd name="T4" fmla="*/ 1659 w 1659"/>
              <a:gd name="T5" fmla="*/ 1014 h 1194"/>
              <a:gd name="T6" fmla="*/ 54 w 1659"/>
              <a:gd name="T7" fmla="*/ 1194 h 1194"/>
              <a:gd name="T8" fmla="*/ 0 w 1659"/>
              <a:gd name="T9" fmla="*/ 0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9" h="1194">
                <a:moveTo>
                  <a:pt x="0" y="0"/>
                </a:moveTo>
                <a:lnTo>
                  <a:pt x="1650" y="45"/>
                </a:lnTo>
                <a:lnTo>
                  <a:pt x="1659" y="1014"/>
                </a:lnTo>
                <a:lnTo>
                  <a:pt x="54" y="119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b="1" smtClean="0">
              <a:solidFill>
                <a:srgbClr val="FFFFFF"/>
              </a:solidFill>
              <a:ea typeface="굴림" pitchFamily="50" charset="-127"/>
            </a:endParaRPr>
          </a:p>
        </p:txBody>
      </p:sp>
      <p:sp>
        <p:nvSpPr>
          <p:cNvPr id="3397" name="Freeform 325" descr="01"/>
          <p:cNvSpPr>
            <a:spLocks/>
          </p:cNvSpPr>
          <p:nvPr/>
        </p:nvSpPr>
        <p:spPr bwMode="gray">
          <a:xfrm>
            <a:off x="1143000" y="2590800"/>
            <a:ext cx="2633663" cy="1895475"/>
          </a:xfrm>
          <a:custGeom>
            <a:avLst/>
            <a:gdLst>
              <a:gd name="T0" fmla="*/ 0 w 1659"/>
              <a:gd name="T1" fmla="*/ 0 h 1194"/>
              <a:gd name="T2" fmla="*/ 1650 w 1659"/>
              <a:gd name="T3" fmla="*/ 45 h 1194"/>
              <a:gd name="T4" fmla="*/ 1659 w 1659"/>
              <a:gd name="T5" fmla="*/ 1014 h 1194"/>
              <a:gd name="T6" fmla="*/ 54 w 1659"/>
              <a:gd name="T7" fmla="*/ 1194 h 1194"/>
              <a:gd name="T8" fmla="*/ 0 w 1659"/>
              <a:gd name="T9" fmla="*/ 0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9" h="1194">
                <a:moveTo>
                  <a:pt x="0" y="0"/>
                </a:moveTo>
                <a:lnTo>
                  <a:pt x="1650" y="45"/>
                </a:lnTo>
                <a:lnTo>
                  <a:pt x="1659" y="1014"/>
                </a:lnTo>
                <a:lnTo>
                  <a:pt x="54" y="119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b="1" smtClean="0">
              <a:solidFill>
                <a:srgbClr val="FFFFFF"/>
              </a:solidFill>
              <a:ea typeface="굴림" pitchFamily="50" charset="-127"/>
            </a:endParaRPr>
          </a:p>
        </p:txBody>
      </p:sp>
      <p:sp>
        <p:nvSpPr>
          <p:cNvPr id="3399" name="Freeform 327" descr="06"/>
          <p:cNvSpPr>
            <a:spLocks/>
          </p:cNvSpPr>
          <p:nvPr/>
        </p:nvSpPr>
        <p:spPr bwMode="gray">
          <a:xfrm>
            <a:off x="1143000" y="2590800"/>
            <a:ext cx="2633663" cy="1895475"/>
          </a:xfrm>
          <a:custGeom>
            <a:avLst/>
            <a:gdLst>
              <a:gd name="T0" fmla="*/ 0 w 1659"/>
              <a:gd name="T1" fmla="*/ 0 h 1194"/>
              <a:gd name="T2" fmla="*/ 1650 w 1659"/>
              <a:gd name="T3" fmla="*/ 45 h 1194"/>
              <a:gd name="T4" fmla="*/ 1659 w 1659"/>
              <a:gd name="T5" fmla="*/ 1014 h 1194"/>
              <a:gd name="T6" fmla="*/ 54 w 1659"/>
              <a:gd name="T7" fmla="*/ 1194 h 1194"/>
              <a:gd name="T8" fmla="*/ 0 w 1659"/>
              <a:gd name="T9" fmla="*/ 0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9" h="1194">
                <a:moveTo>
                  <a:pt x="0" y="0"/>
                </a:moveTo>
                <a:lnTo>
                  <a:pt x="1650" y="45"/>
                </a:lnTo>
                <a:lnTo>
                  <a:pt x="1659" y="1014"/>
                </a:lnTo>
                <a:lnTo>
                  <a:pt x="54" y="119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b="1" smtClean="0">
              <a:solidFill>
                <a:srgbClr val="FFFFFF"/>
              </a:solidFill>
              <a:ea typeface="굴림" pitchFamily="50" charset="-127"/>
            </a:endParaRPr>
          </a:p>
        </p:txBody>
      </p:sp>
      <p:sp>
        <p:nvSpPr>
          <p:cNvPr id="3398" name="Freeform 326"/>
          <p:cNvSpPr>
            <a:spLocks/>
          </p:cNvSpPr>
          <p:nvPr/>
        </p:nvSpPr>
        <p:spPr bwMode="gray">
          <a:xfrm>
            <a:off x="1143000" y="2590800"/>
            <a:ext cx="2633663" cy="1895475"/>
          </a:xfrm>
          <a:custGeom>
            <a:avLst/>
            <a:gdLst>
              <a:gd name="T0" fmla="*/ 0 w 1659"/>
              <a:gd name="T1" fmla="*/ 0 h 1194"/>
              <a:gd name="T2" fmla="*/ 1650 w 1659"/>
              <a:gd name="T3" fmla="*/ 45 h 1194"/>
              <a:gd name="T4" fmla="*/ 1659 w 1659"/>
              <a:gd name="T5" fmla="*/ 1014 h 1194"/>
              <a:gd name="T6" fmla="*/ 54 w 1659"/>
              <a:gd name="T7" fmla="*/ 1194 h 1194"/>
              <a:gd name="T8" fmla="*/ 0 w 1659"/>
              <a:gd name="T9" fmla="*/ 0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9" h="1194">
                <a:moveTo>
                  <a:pt x="0" y="0"/>
                </a:moveTo>
                <a:lnTo>
                  <a:pt x="1650" y="45"/>
                </a:lnTo>
                <a:lnTo>
                  <a:pt x="1659" y="1014"/>
                </a:lnTo>
                <a:lnTo>
                  <a:pt x="54" y="119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1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b="1" smtClean="0">
              <a:solidFill>
                <a:srgbClr val="FFFFFF"/>
              </a:solidFill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326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167 1.38778E-17 L -3.33333E-6 1.38778E-1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0.91302 3.33333E-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3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1" grpId="0" animBg="1"/>
      <p:bldP spid="3400" grpId="0" animBg="1"/>
      <p:bldP spid="3397" grpId="0" animBg="1"/>
      <p:bldP spid="3399" grpId="0" animBg="1"/>
      <p:bldP spid="3398" grpId="0" animBg="1"/>
    </p:bld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A72787-1B0B-499F-8E55-D31CF78FE28A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3090343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F88C82-B6E9-4848-B359-6964EAB2768D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9209673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F69853-5CFB-4414-B26E-B32FF6738A96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7058132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E5EBEE-AF22-4ACC-A7FE-58CDB2BC33BD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9678875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4638F-304B-40B1-BBFA-A015EE7B70DA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3395648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65BD39-C4BE-4A28-93EA-6DEB317697B6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2881226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C9790F-356D-417B-937D-51815C71FDE9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635253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D5270D-F23A-472F-9F32-B0823262964A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996889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9AFAAD-5C76-46D2-BE3B-BD47D7969664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06616981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228600"/>
            <a:ext cx="21336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228600"/>
            <a:ext cx="62484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471AF3-13E1-43BE-900F-17E850EC0BE9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9163753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28600"/>
            <a:ext cx="7086600" cy="631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533400" y="1219200"/>
            <a:ext cx="8153400" cy="5181600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0388" y="6580188"/>
            <a:ext cx="12192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27688" y="6580188"/>
            <a:ext cx="2286000" cy="2444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/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79588" y="6580188"/>
            <a:ext cx="1295400" cy="244475"/>
          </a:xfrm>
        </p:spPr>
        <p:txBody>
          <a:bodyPr/>
          <a:lstStyle>
            <a:lvl1pPr>
              <a:defRPr/>
            </a:lvl1pPr>
          </a:lstStyle>
          <a:p>
            <a:fld id="{B755BCC8-1BF9-432E-AA6C-52FF69A3B26E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7815744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A43DD-D88D-42CF-8D4B-A036BA75167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83562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226F4E-FDE5-437E-B48A-C482B76A9F7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79462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3930E-DCF0-4D9F-BF78-9B53D6D8B29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01155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182CD-75C6-4395-A0FC-C38783706C3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43080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03B77-624B-40D1-ADC0-788FF810B8E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34907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8BC26-B1CD-4646-8953-2D959895E9C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07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3" descr="0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12"/>
          <a:stretch>
            <a:fillRect/>
          </a:stretch>
        </p:blipFill>
        <p:spPr bwMode="ltGray">
          <a:xfrm>
            <a:off x="4557713" y="141288"/>
            <a:ext cx="4586287" cy="671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58"/>
          <p:cNvSpPr>
            <a:spLocks/>
          </p:cNvSpPr>
          <p:nvPr/>
        </p:nvSpPr>
        <p:spPr bwMode="gray">
          <a:xfrm>
            <a:off x="-7938" y="-1588"/>
            <a:ext cx="9163051" cy="1606551"/>
          </a:xfrm>
          <a:custGeom>
            <a:avLst/>
            <a:gdLst>
              <a:gd name="T0" fmla="*/ 0 w 5772"/>
              <a:gd name="T1" fmla="*/ 839213347 h 1012"/>
              <a:gd name="T2" fmla="*/ 2147483647 w 5772"/>
              <a:gd name="T3" fmla="*/ 468749354 h 1012"/>
              <a:gd name="T4" fmla="*/ 2147483647 w 5772"/>
              <a:gd name="T5" fmla="*/ 987901865 h 1012"/>
              <a:gd name="T6" fmla="*/ 2147483647 w 5772"/>
              <a:gd name="T7" fmla="*/ 2147483647 h 1012"/>
              <a:gd name="T8" fmla="*/ 2147483647 w 5772"/>
              <a:gd name="T9" fmla="*/ 0 h 1012"/>
              <a:gd name="T10" fmla="*/ 0 w 5772"/>
              <a:gd name="T11" fmla="*/ 0 h 1012"/>
              <a:gd name="T12" fmla="*/ 0 w 5772"/>
              <a:gd name="T13" fmla="*/ 839213347 h 10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772" h="1012">
                <a:moveTo>
                  <a:pt x="0" y="333"/>
                </a:moveTo>
                <a:cubicBezTo>
                  <a:pt x="302" y="287"/>
                  <a:pt x="1246" y="183"/>
                  <a:pt x="1885" y="186"/>
                </a:cubicBezTo>
                <a:cubicBezTo>
                  <a:pt x="2524" y="189"/>
                  <a:pt x="3336" y="254"/>
                  <a:pt x="3984" y="392"/>
                </a:cubicBezTo>
                <a:cubicBezTo>
                  <a:pt x="4632" y="530"/>
                  <a:pt x="5588" y="932"/>
                  <a:pt x="5772" y="1012"/>
                </a:cubicBezTo>
                <a:lnTo>
                  <a:pt x="5766" y="0"/>
                </a:lnTo>
                <a:lnTo>
                  <a:pt x="0" y="0"/>
                </a:lnTo>
                <a:lnTo>
                  <a:pt x="0" y="333"/>
                </a:lnTo>
                <a:close/>
              </a:path>
            </a:pathLst>
          </a:custGeom>
          <a:solidFill>
            <a:srgbClr val="3399FF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gray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200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gray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200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8" name="Text Box 54"/>
          <p:cNvSpPr txBox="1">
            <a:spLocks noChangeArrowheads="1"/>
          </p:cNvSpPr>
          <p:nvPr/>
        </p:nvSpPr>
        <p:spPr bwMode="gray">
          <a:xfrm>
            <a:off x="7564438" y="233363"/>
            <a:ext cx="1314450" cy="457200"/>
          </a:xfrm>
          <a:prstGeom prst="rect">
            <a:avLst/>
          </a:prstGeom>
          <a:noFill/>
          <a:ln>
            <a:noFill/>
          </a:ln>
          <a:effectLst>
            <a:prstShdw prst="shdw13" dist="53882" dir="2700000">
              <a:srgbClr val="080808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722424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b="1" smtClean="0">
                <a:solidFill>
                  <a:srgbClr val="FFFFFF"/>
                </a:solidFill>
                <a:latin typeface="Verdana" pitchFamily="34" charset="0"/>
              </a:rPr>
              <a:t>LOGO</a:t>
            </a:r>
          </a:p>
        </p:txBody>
      </p:sp>
      <p:sp>
        <p:nvSpPr>
          <p:cNvPr id="963596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439738" y="3106738"/>
            <a:ext cx="7756525" cy="766762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963595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449263" y="1905000"/>
            <a:ext cx="7772400" cy="1173163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61125"/>
            <a:ext cx="2133600" cy="26035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61125"/>
            <a:ext cx="2895600" cy="260350"/>
          </a:xfrm>
        </p:spPr>
        <p:txBody>
          <a:bodyPr/>
          <a:lstStyle>
            <a:lvl1pPr algn="l">
              <a:defRPr>
                <a:solidFill>
                  <a:srgbClr val="FFFFFF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28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93304-56B1-4329-B495-63A544184B7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95935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FD3C2-C9D0-419A-8E18-E60E1F5163F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21391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07BAC-DD1D-4EB2-A9F3-3A1E42B303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27512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A5CB7-1A00-47CC-B674-AC2F6ECB710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04952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81931-8EFC-4A3C-AFD8-154253C3EDD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31091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68" name="Group 336"/>
          <p:cNvGrpSpPr>
            <a:grpSpLocks/>
          </p:cNvGrpSpPr>
          <p:nvPr/>
        </p:nvGrpSpPr>
        <p:grpSpPr bwMode="auto">
          <a:xfrm>
            <a:off x="0" y="5381625"/>
            <a:ext cx="9144000" cy="1474788"/>
            <a:chOff x="0" y="3391"/>
            <a:chExt cx="5760" cy="929"/>
          </a:xfrm>
        </p:grpSpPr>
        <p:sp>
          <p:nvSpPr>
            <p:cNvPr id="18769" name="Rectangle 337"/>
            <p:cNvSpPr>
              <a:spLocks noChangeArrowheads="1"/>
            </p:cNvSpPr>
            <p:nvPr userDrawn="1"/>
          </p:nvSpPr>
          <p:spPr bwMode="auto">
            <a:xfrm flipV="1">
              <a:off x="0" y="3402"/>
              <a:ext cx="5760" cy="918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pic>
          <p:nvPicPr>
            <p:cNvPr id="18770" name="Picture 6" descr="Picture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749" r="827"/>
            <a:stretch>
              <a:fillRect/>
            </a:stretch>
          </p:blipFill>
          <p:spPr bwMode="auto">
            <a:xfrm>
              <a:off x="0" y="3391"/>
              <a:ext cx="5760" cy="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772" name="Group 340"/>
          <p:cNvGrpSpPr>
            <a:grpSpLocks/>
          </p:cNvGrpSpPr>
          <p:nvPr/>
        </p:nvGrpSpPr>
        <p:grpSpPr bwMode="auto">
          <a:xfrm>
            <a:off x="3965575" y="5746750"/>
            <a:ext cx="395288" cy="1109663"/>
            <a:chOff x="2498" y="3621"/>
            <a:chExt cx="249" cy="699"/>
          </a:xfrm>
        </p:grpSpPr>
        <p:sp>
          <p:nvSpPr>
            <p:cNvPr id="18773" name="AutoShape 341"/>
            <p:cNvSpPr>
              <a:spLocks noChangeArrowheads="1"/>
            </p:cNvSpPr>
            <p:nvPr userDrawn="1"/>
          </p:nvSpPr>
          <p:spPr bwMode="gray">
            <a:xfrm rot="-5400000">
              <a:off x="2389" y="3731"/>
              <a:ext cx="467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74" name="AutoShape 342"/>
            <p:cNvSpPr>
              <a:spLocks noChangeArrowheads="1"/>
            </p:cNvSpPr>
            <p:nvPr userDrawn="1"/>
          </p:nvSpPr>
          <p:spPr bwMode="gray">
            <a:xfrm flipH="1">
              <a:off x="2498" y="4085"/>
              <a:ext cx="249" cy="235"/>
            </a:xfrm>
            <a:prstGeom prst="rtTriangle">
              <a:avLst/>
            </a:prstGeom>
            <a:solidFill>
              <a:schemeClr val="accent1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775" name="Group 343"/>
          <p:cNvGrpSpPr>
            <a:grpSpLocks/>
          </p:cNvGrpSpPr>
          <p:nvPr/>
        </p:nvGrpSpPr>
        <p:grpSpPr bwMode="auto">
          <a:xfrm>
            <a:off x="0" y="225425"/>
            <a:ext cx="393700" cy="6630988"/>
            <a:chOff x="0" y="80"/>
            <a:chExt cx="246" cy="4240"/>
          </a:xfrm>
        </p:grpSpPr>
        <p:sp>
          <p:nvSpPr>
            <p:cNvPr id="18776" name="AutoShape 344"/>
            <p:cNvSpPr>
              <a:spLocks noChangeArrowheads="1"/>
            </p:cNvSpPr>
            <p:nvPr/>
          </p:nvSpPr>
          <p:spPr bwMode="gray">
            <a:xfrm rot="5400000" flipH="1">
              <a:off x="-114" y="194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77" name="AutoShape 345"/>
            <p:cNvSpPr>
              <a:spLocks noChangeArrowheads="1"/>
            </p:cNvSpPr>
            <p:nvPr/>
          </p:nvSpPr>
          <p:spPr bwMode="gray">
            <a:xfrm rot="5400000" flipH="1">
              <a:off x="-114" y="664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78" name="AutoShape 346"/>
            <p:cNvSpPr>
              <a:spLocks noChangeArrowheads="1"/>
            </p:cNvSpPr>
            <p:nvPr/>
          </p:nvSpPr>
          <p:spPr bwMode="gray">
            <a:xfrm rot="5400000" flipH="1">
              <a:off x="-114" y="1137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79" name="AutoShape 347"/>
            <p:cNvSpPr>
              <a:spLocks noChangeArrowheads="1"/>
            </p:cNvSpPr>
            <p:nvPr/>
          </p:nvSpPr>
          <p:spPr bwMode="gray">
            <a:xfrm rot="5400000" flipH="1">
              <a:off x="-114" y="1608"/>
              <a:ext cx="473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80" name="AutoShape 348"/>
            <p:cNvSpPr>
              <a:spLocks noChangeArrowheads="1"/>
            </p:cNvSpPr>
            <p:nvPr/>
          </p:nvSpPr>
          <p:spPr bwMode="gray">
            <a:xfrm rot="5400000" flipH="1">
              <a:off x="-114" y="2077"/>
              <a:ext cx="473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81" name="AutoShape 349"/>
            <p:cNvSpPr>
              <a:spLocks noChangeArrowheads="1"/>
            </p:cNvSpPr>
            <p:nvPr/>
          </p:nvSpPr>
          <p:spPr bwMode="gray">
            <a:xfrm rot="5400000" flipH="1">
              <a:off x="-114" y="2547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4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82" name="AutoShape 350"/>
            <p:cNvSpPr>
              <a:spLocks noChangeArrowheads="1"/>
            </p:cNvSpPr>
            <p:nvPr/>
          </p:nvSpPr>
          <p:spPr bwMode="gray">
            <a:xfrm rot="5400000" flipH="1">
              <a:off x="-114" y="3018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41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83" name="AutoShape 351"/>
            <p:cNvSpPr>
              <a:spLocks noChangeArrowheads="1"/>
            </p:cNvSpPr>
            <p:nvPr/>
          </p:nvSpPr>
          <p:spPr bwMode="gray">
            <a:xfrm rot="5400000" flipH="1">
              <a:off x="-114" y="3489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84" name="AutoShape 352"/>
            <p:cNvSpPr>
              <a:spLocks noChangeArrowheads="1"/>
            </p:cNvSpPr>
            <p:nvPr/>
          </p:nvSpPr>
          <p:spPr bwMode="gray">
            <a:xfrm rot="5400000" flipH="1">
              <a:off x="-114" y="3960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1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785" name="Group 353"/>
          <p:cNvGrpSpPr>
            <a:grpSpLocks/>
          </p:cNvGrpSpPr>
          <p:nvPr/>
        </p:nvGrpSpPr>
        <p:grpSpPr bwMode="auto">
          <a:xfrm>
            <a:off x="0" y="592138"/>
            <a:ext cx="398463" cy="6265862"/>
            <a:chOff x="0" y="314"/>
            <a:chExt cx="248" cy="4007"/>
          </a:xfrm>
        </p:grpSpPr>
        <p:sp>
          <p:nvSpPr>
            <p:cNvPr id="18786" name="AutoShape 354"/>
            <p:cNvSpPr>
              <a:spLocks noChangeArrowheads="1"/>
            </p:cNvSpPr>
            <p:nvPr/>
          </p:nvSpPr>
          <p:spPr bwMode="gray">
            <a:xfrm rot="-5400000">
              <a:off x="-112" y="428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87" name="AutoShape 355"/>
            <p:cNvSpPr>
              <a:spLocks noChangeArrowheads="1"/>
            </p:cNvSpPr>
            <p:nvPr/>
          </p:nvSpPr>
          <p:spPr bwMode="gray">
            <a:xfrm rot="-5400000">
              <a:off x="-112" y="899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1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88" name="AutoShape 356"/>
            <p:cNvSpPr>
              <a:spLocks noChangeArrowheads="1"/>
            </p:cNvSpPr>
            <p:nvPr/>
          </p:nvSpPr>
          <p:spPr bwMode="gray">
            <a:xfrm rot="-5400000">
              <a:off x="-112" y="1371"/>
              <a:ext cx="474" cy="246"/>
            </a:xfrm>
            <a:prstGeom prst="triangle">
              <a:avLst>
                <a:gd name="adj" fmla="val 49574"/>
              </a:avLst>
            </a:prstGeom>
            <a:solidFill>
              <a:schemeClr val="accent1">
                <a:alpha val="2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89" name="AutoShape 357"/>
            <p:cNvSpPr>
              <a:spLocks noChangeArrowheads="1"/>
            </p:cNvSpPr>
            <p:nvPr/>
          </p:nvSpPr>
          <p:spPr bwMode="gray">
            <a:xfrm rot="-5400000">
              <a:off x="-112" y="1841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90" name="AutoShape 358"/>
            <p:cNvSpPr>
              <a:spLocks noChangeArrowheads="1"/>
            </p:cNvSpPr>
            <p:nvPr/>
          </p:nvSpPr>
          <p:spPr bwMode="gray">
            <a:xfrm rot="-5400000">
              <a:off x="-112" y="2311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4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91" name="AutoShape 359"/>
            <p:cNvSpPr>
              <a:spLocks noChangeArrowheads="1"/>
            </p:cNvSpPr>
            <p:nvPr/>
          </p:nvSpPr>
          <p:spPr bwMode="gray">
            <a:xfrm rot="-5400000">
              <a:off x="-112" y="2781"/>
              <a:ext cx="474" cy="246"/>
            </a:xfrm>
            <a:prstGeom prst="triangle">
              <a:avLst>
                <a:gd name="adj" fmla="val 49574"/>
              </a:avLst>
            </a:prstGeom>
            <a:solidFill>
              <a:schemeClr val="accent1"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92" name="AutoShape 360"/>
            <p:cNvSpPr>
              <a:spLocks noChangeArrowheads="1"/>
            </p:cNvSpPr>
            <p:nvPr/>
          </p:nvSpPr>
          <p:spPr bwMode="gray">
            <a:xfrm rot="-5400000">
              <a:off x="-112" y="3253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6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93" name="AutoShape 361"/>
            <p:cNvSpPr>
              <a:spLocks noChangeArrowheads="1"/>
            </p:cNvSpPr>
            <p:nvPr/>
          </p:nvSpPr>
          <p:spPr bwMode="gray">
            <a:xfrm rot="-5400000">
              <a:off x="-112" y="3723"/>
              <a:ext cx="474" cy="246"/>
            </a:xfrm>
            <a:prstGeom prst="triangle">
              <a:avLst>
                <a:gd name="adj" fmla="val 49787"/>
              </a:avLst>
            </a:prstGeom>
            <a:solidFill>
              <a:schemeClr val="accent1">
                <a:alpha val="75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94" name="AutoShape 362"/>
            <p:cNvSpPr>
              <a:spLocks noChangeArrowheads="1"/>
            </p:cNvSpPr>
            <p:nvPr/>
          </p:nvSpPr>
          <p:spPr bwMode="gray">
            <a:xfrm flipH="1">
              <a:off x="0" y="4080"/>
              <a:ext cx="248" cy="241"/>
            </a:xfrm>
            <a:prstGeom prst="rtTriangle">
              <a:avLst/>
            </a:prstGeom>
            <a:solidFill>
              <a:schemeClr val="accent1">
                <a:alpha val="85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795" name="Group 363"/>
          <p:cNvGrpSpPr>
            <a:grpSpLocks/>
          </p:cNvGrpSpPr>
          <p:nvPr/>
        </p:nvGrpSpPr>
        <p:grpSpPr bwMode="auto">
          <a:xfrm>
            <a:off x="395288" y="590550"/>
            <a:ext cx="403225" cy="6264275"/>
            <a:chOff x="247" y="313"/>
            <a:chExt cx="251" cy="4006"/>
          </a:xfrm>
        </p:grpSpPr>
        <p:sp>
          <p:nvSpPr>
            <p:cNvPr id="18796" name="AutoShape 364"/>
            <p:cNvSpPr>
              <a:spLocks noChangeArrowheads="1"/>
            </p:cNvSpPr>
            <p:nvPr/>
          </p:nvSpPr>
          <p:spPr bwMode="gray">
            <a:xfrm rot="5400000" flipH="1">
              <a:off x="134" y="427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97" name="AutoShape 365"/>
            <p:cNvSpPr>
              <a:spLocks noChangeArrowheads="1"/>
            </p:cNvSpPr>
            <p:nvPr/>
          </p:nvSpPr>
          <p:spPr bwMode="gray">
            <a:xfrm rot="5400000" flipH="1">
              <a:off x="134" y="898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98" name="AutoShape 366"/>
            <p:cNvSpPr>
              <a:spLocks noChangeArrowheads="1"/>
            </p:cNvSpPr>
            <p:nvPr/>
          </p:nvSpPr>
          <p:spPr bwMode="gray">
            <a:xfrm rot="5400000" flipH="1">
              <a:off x="134" y="1369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799" name="AutoShape 367"/>
            <p:cNvSpPr>
              <a:spLocks noChangeArrowheads="1"/>
            </p:cNvSpPr>
            <p:nvPr/>
          </p:nvSpPr>
          <p:spPr bwMode="gray">
            <a:xfrm rot="5400000" flipH="1">
              <a:off x="134" y="1840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00" name="AutoShape 368"/>
            <p:cNvSpPr>
              <a:spLocks noChangeArrowheads="1"/>
            </p:cNvSpPr>
            <p:nvPr/>
          </p:nvSpPr>
          <p:spPr bwMode="gray">
            <a:xfrm rot="5400000" flipH="1">
              <a:off x="134" y="2311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49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01" name="AutoShape 369"/>
            <p:cNvSpPr>
              <a:spLocks noChangeArrowheads="1"/>
            </p:cNvSpPr>
            <p:nvPr/>
          </p:nvSpPr>
          <p:spPr bwMode="gray">
            <a:xfrm rot="5400000" flipH="1">
              <a:off x="134" y="2782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57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02" name="AutoShape 370"/>
            <p:cNvSpPr>
              <a:spLocks noChangeArrowheads="1"/>
            </p:cNvSpPr>
            <p:nvPr/>
          </p:nvSpPr>
          <p:spPr bwMode="gray">
            <a:xfrm rot="5400000" flipH="1">
              <a:off x="134" y="3253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03" name="AutoShape 371"/>
            <p:cNvSpPr>
              <a:spLocks noChangeArrowheads="1"/>
            </p:cNvSpPr>
            <p:nvPr/>
          </p:nvSpPr>
          <p:spPr bwMode="gray">
            <a:xfrm rot="5400000" flipH="1">
              <a:off x="134" y="3721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7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04" name="AutoShape 372"/>
            <p:cNvSpPr>
              <a:spLocks noChangeArrowheads="1"/>
            </p:cNvSpPr>
            <p:nvPr/>
          </p:nvSpPr>
          <p:spPr bwMode="gray">
            <a:xfrm>
              <a:off x="247" y="4075"/>
              <a:ext cx="251" cy="244"/>
            </a:xfrm>
            <a:prstGeom prst="rtTriangle">
              <a:avLst/>
            </a:prstGeom>
            <a:solidFill>
              <a:schemeClr val="accent2">
                <a:alpha val="8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805" name="Group 373"/>
          <p:cNvGrpSpPr>
            <a:grpSpLocks/>
          </p:cNvGrpSpPr>
          <p:nvPr/>
        </p:nvGrpSpPr>
        <p:grpSpPr bwMode="auto">
          <a:xfrm>
            <a:off x="788988" y="1323975"/>
            <a:ext cx="401637" cy="5532438"/>
            <a:chOff x="491" y="786"/>
            <a:chExt cx="251" cy="3538"/>
          </a:xfrm>
        </p:grpSpPr>
        <p:grpSp>
          <p:nvGrpSpPr>
            <p:cNvPr id="18806" name="Group 374"/>
            <p:cNvGrpSpPr>
              <a:grpSpLocks/>
            </p:cNvGrpSpPr>
            <p:nvPr/>
          </p:nvGrpSpPr>
          <p:grpSpPr bwMode="auto">
            <a:xfrm>
              <a:off x="495" y="786"/>
              <a:ext cx="246" cy="3298"/>
              <a:chOff x="495" y="786"/>
              <a:chExt cx="246" cy="3298"/>
            </a:xfrm>
          </p:grpSpPr>
          <p:sp>
            <p:nvSpPr>
              <p:cNvPr id="18807" name="AutoShape 375"/>
              <p:cNvSpPr>
                <a:spLocks noChangeArrowheads="1"/>
              </p:cNvSpPr>
              <p:nvPr/>
            </p:nvSpPr>
            <p:spPr bwMode="gray">
              <a:xfrm rot="-5400000">
                <a:off x="381" y="900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808" name="AutoShape 376"/>
              <p:cNvSpPr>
                <a:spLocks noChangeArrowheads="1"/>
              </p:cNvSpPr>
              <p:nvPr/>
            </p:nvSpPr>
            <p:spPr bwMode="gray">
              <a:xfrm rot="-5400000">
                <a:off x="381" y="1371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14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809" name="AutoShape 377"/>
              <p:cNvSpPr>
                <a:spLocks noChangeArrowheads="1"/>
              </p:cNvSpPr>
              <p:nvPr/>
            </p:nvSpPr>
            <p:spPr bwMode="gray">
              <a:xfrm rot="-5400000">
                <a:off x="381" y="1842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2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810" name="AutoShape 378"/>
              <p:cNvSpPr>
                <a:spLocks noChangeArrowheads="1"/>
              </p:cNvSpPr>
              <p:nvPr/>
            </p:nvSpPr>
            <p:spPr bwMode="gray">
              <a:xfrm rot="-5400000">
                <a:off x="381" y="2313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35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811" name="AutoShape 379"/>
              <p:cNvSpPr>
                <a:spLocks noChangeArrowheads="1"/>
              </p:cNvSpPr>
              <p:nvPr/>
            </p:nvSpPr>
            <p:spPr bwMode="gray">
              <a:xfrm rot="-5400000">
                <a:off x="381" y="2784"/>
                <a:ext cx="473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4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812" name="AutoShape 380"/>
              <p:cNvSpPr>
                <a:spLocks noChangeArrowheads="1"/>
              </p:cNvSpPr>
              <p:nvPr/>
            </p:nvSpPr>
            <p:spPr bwMode="gray">
              <a:xfrm rot="-5400000">
                <a:off x="381" y="3252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56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813" name="AutoShape 381"/>
              <p:cNvSpPr>
                <a:spLocks noChangeArrowheads="1"/>
              </p:cNvSpPr>
              <p:nvPr/>
            </p:nvSpPr>
            <p:spPr bwMode="gray">
              <a:xfrm rot="-5400000">
                <a:off x="381" y="3724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18814" name="AutoShape 382"/>
            <p:cNvSpPr>
              <a:spLocks noChangeArrowheads="1"/>
            </p:cNvSpPr>
            <p:nvPr/>
          </p:nvSpPr>
          <p:spPr bwMode="gray">
            <a:xfrm flipH="1">
              <a:off x="491" y="4080"/>
              <a:ext cx="251" cy="244"/>
            </a:xfrm>
            <a:prstGeom prst="rtTriangle">
              <a:avLst/>
            </a:prstGeom>
            <a:solidFill>
              <a:schemeClr val="accent1">
                <a:alpha val="7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815" name="Group 383"/>
          <p:cNvGrpSpPr>
            <a:grpSpLocks/>
          </p:cNvGrpSpPr>
          <p:nvPr/>
        </p:nvGrpSpPr>
        <p:grpSpPr bwMode="auto">
          <a:xfrm>
            <a:off x="792163" y="1695450"/>
            <a:ext cx="395287" cy="5157788"/>
            <a:chOff x="488" y="1018"/>
            <a:chExt cx="246" cy="3298"/>
          </a:xfrm>
        </p:grpSpPr>
        <p:sp>
          <p:nvSpPr>
            <p:cNvPr id="18816" name="AutoShape 384"/>
            <p:cNvSpPr>
              <a:spLocks noChangeArrowheads="1"/>
            </p:cNvSpPr>
            <p:nvPr/>
          </p:nvSpPr>
          <p:spPr bwMode="gray">
            <a:xfrm rot="5400000" flipH="1">
              <a:off x="374" y="1132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1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17" name="AutoShape 385"/>
            <p:cNvSpPr>
              <a:spLocks noChangeArrowheads="1"/>
            </p:cNvSpPr>
            <p:nvPr/>
          </p:nvSpPr>
          <p:spPr bwMode="gray">
            <a:xfrm rot="5400000" flipH="1">
              <a:off x="374" y="1603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2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18" name="AutoShape 386"/>
            <p:cNvSpPr>
              <a:spLocks noChangeArrowheads="1"/>
            </p:cNvSpPr>
            <p:nvPr/>
          </p:nvSpPr>
          <p:spPr bwMode="gray">
            <a:xfrm rot="5400000" flipH="1">
              <a:off x="374" y="207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34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19" name="AutoShape 387"/>
            <p:cNvSpPr>
              <a:spLocks noChangeArrowheads="1"/>
            </p:cNvSpPr>
            <p:nvPr/>
          </p:nvSpPr>
          <p:spPr bwMode="gray">
            <a:xfrm rot="5400000" flipH="1">
              <a:off x="374" y="2545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42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20" name="AutoShape 388"/>
            <p:cNvSpPr>
              <a:spLocks noChangeArrowheads="1"/>
            </p:cNvSpPr>
            <p:nvPr/>
          </p:nvSpPr>
          <p:spPr bwMode="gray">
            <a:xfrm rot="5400000" flipH="1">
              <a:off x="374" y="3016"/>
              <a:ext cx="473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5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21" name="AutoShape 389"/>
            <p:cNvSpPr>
              <a:spLocks noChangeArrowheads="1"/>
            </p:cNvSpPr>
            <p:nvPr/>
          </p:nvSpPr>
          <p:spPr bwMode="gray">
            <a:xfrm rot="5400000" flipH="1">
              <a:off x="374" y="348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6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22" name="AutoShape 390"/>
            <p:cNvSpPr>
              <a:spLocks noChangeArrowheads="1"/>
            </p:cNvSpPr>
            <p:nvPr/>
          </p:nvSpPr>
          <p:spPr bwMode="gray">
            <a:xfrm rot="5400000" flipH="1">
              <a:off x="374" y="3956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7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823" name="Group 391"/>
          <p:cNvGrpSpPr>
            <a:grpSpLocks/>
          </p:cNvGrpSpPr>
          <p:nvPr/>
        </p:nvGrpSpPr>
        <p:grpSpPr bwMode="auto">
          <a:xfrm>
            <a:off x="401638" y="957263"/>
            <a:ext cx="390525" cy="5892800"/>
            <a:chOff x="250" y="548"/>
            <a:chExt cx="244" cy="3768"/>
          </a:xfrm>
        </p:grpSpPr>
        <p:grpSp>
          <p:nvGrpSpPr>
            <p:cNvPr id="18824" name="Group 392"/>
            <p:cNvGrpSpPr>
              <a:grpSpLocks/>
            </p:cNvGrpSpPr>
            <p:nvPr/>
          </p:nvGrpSpPr>
          <p:grpSpPr bwMode="auto">
            <a:xfrm>
              <a:off x="250" y="548"/>
              <a:ext cx="244" cy="3299"/>
              <a:chOff x="250" y="548"/>
              <a:chExt cx="244" cy="3299"/>
            </a:xfrm>
          </p:grpSpPr>
          <p:sp>
            <p:nvSpPr>
              <p:cNvPr id="18825" name="AutoShape 393"/>
              <p:cNvSpPr>
                <a:spLocks noChangeArrowheads="1"/>
              </p:cNvSpPr>
              <p:nvPr/>
            </p:nvSpPr>
            <p:spPr bwMode="gray">
              <a:xfrm rot="-5400000">
                <a:off x="135" y="663"/>
                <a:ext cx="474" cy="244"/>
              </a:xfrm>
              <a:prstGeom prst="triangle">
                <a:avLst>
                  <a:gd name="adj" fmla="val 49787"/>
                </a:avLst>
              </a:prstGeom>
              <a:solidFill>
                <a:schemeClr val="tx2">
                  <a:alpha val="7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826" name="AutoShape 394"/>
              <p:cNvSpPr>
                <a:spLocks noChangeArrowheads="1"/>
              </p:cNvSpPr>
              <p:nvPr/>
            </p:nvSpPr>
            <p:spPr bwMode="gray">
              <a:xfrm rot="-5400000">
                <a:off x="137" y="1133"/>
                <a:ext cx="470" cy="244"/>
              </a:xfrm>
              <a:prstGeom prst="triangle">
                <a:avLst>
                  <a:gd name="adj" fmla="val 49574"/>
                </a:avLst>
              </a:prstGeom>
              <a:solidFill>
                <a:schemeClr val="tx2">
                  <a:alpha val="14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827" name="AutoShape 395"/>
              <p:cNvSpPr>
                <a:spLocks noChangeArrowheads="1"/>
              </p:cNvSpPr>
              <p:nvPr/>
            </p:nvSpPr>
            <p:spPr bwMode="gray">
              <a:xfrm rot="-5400000">
                <a:off x="135" y="1605"/>
                <a:ext cx="474" cy="244"/>
              </a:xfrm>
              <a:prstGeom prst="triangle">
                <a:avLst>
                  <a:gd name="adj" fmla="val 49787"/>
                </a:avLst>
              </a:prstGeom>
              <a:solidFill>
                <a:schemeClr val="tx2">
                  <a:alpha val="2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828" name="AutoShape 396"/>
              <p:cNvSpPr>
                <a:spLocks noChangeArrowheads="1"/>
              </p:cNvSpPr>
              <p:nvPr/>
            </p:nvSpPr>
            <p:spPr bwMode="gray">
              <a:xfrm rot="-5400000">
                <a:off x="135" y="2076"/>
                <a:ext cx="474" cy="244"/>
              </a:xfrm>
              <a:prstGeom prst="triangle">
                <a:avLst>
                  <a:gd name="adj" fmla="val 49787"/>
                </a:avLst>
              </a:prstGeom>
              <a:solidFill>
                <a:schemeClr val="tx2">
                  <a:alpha val="35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829" name="AutoShape 397"/>
              <p:cNvSpPr>
                <a:spLocks noChangeArrowheads="1"/>
              </p:cNvSpPr>
              <p:nvPr/>
            </p:nvSpPr>
            <p:spPr bwMode="gray">
              <a:xfrm rot="-5400000">
                <a:off x="135" y="2545"/>
                <a:ext cx="474" cy="244"/>
              </a:xfrm>
              <a:prstGeom prst="triangle">
                <a:avLst>
                  <a:gd name="adj" fmla="val 49366"/>
                </a:avLst>
              </a:prstGeom>
              <a:solidFill>
                <a:schemeClr val="tx2">
                  <a:alpha val="4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830" name="AutoShape 398"/>
              <p:cNvSpPr>
                <a:spLocks noChangeArrowheads="1"/>
              </p:cNvSpPr>
              <p:nvPr/>
            </p:nvSpPr>
            <p:spPr bwMode="gray">
              <a:xfrm rot="-5400000">
                <a:off x="135" y="3018"/>
                <a:ext cx="474" cy="244"/>
              </a:xfrm>
              <a:prstGeom prst="triangle">
                <a:avLst>
                  <a:gd name="adj" fmla="val 50000"/>
                </a:avLst>
              </a:prstGeom>
              <a:solidFill>
                <a:schemeClr val="tx2">
                  <a:alpha val="5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831" name="AutoShape 399"/>
              <p:cNvSpPr>
                <a:spLocks noChangeArrowheads="1"/>
              </p:cNvSpPr>
              <p:nvPr/>
            </p:nvSpPr>
            <p:spPr bwMode="gray">
              <a:xfrm rot="-5400000">
                <a:off x="135" y="3488"/>
                <a:ext cx="474" cy="244"/>
              </a:xfrm>
              <a:prstGeom prst="triangle">
                <a:avLst>
                  <a:gd name="adj" fmla="val 50296"/>
                </a:avLst>
              </a:prstGeom>
              <a:solidFill>
                <a:schemeClr val="tx2">
                  <a:alpha val="66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18832" name="AutoShape 400"/>
            <p:cNvSpPr>
              <a:spLocks noChangeArrowheads="1"/>
            </p:cNvSpPr>
            <p:nvPr/>
          </p:nvSpPr>
          <p:spPr bwMode="gray">
            <a:xfrm rot="-5400000">
              <a:off x="135" y="3957"/>
              <a:ext cx="474" cy="244"/>
            </a:xfrm>
            <a:prstGeom prst="triangle">
              <a:avLst>
                <a:gd name="adj" fmla="val 50296"/>
              </a:avLst>
            </a:prstGeom>
            <a:solidFill>
              <a:schemeClr val="tx2">
                <a:alpha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833" name="Group 401"/>
          <p:cNvGrpSpPr>
            <a:grpSpLocks/>
          </p:cNvGrpSpPr>
          <p:nvPr/>
        </p:nvGrpSpPr>
        <p:grpSpPr bwMode="auto">
          <a:xfrm>
            <a:off x="1189038" y="2055813"/>
            <a:ext cx="401637" cy="4799012"/>
            <a:chOff x="741" y="1250"/>
            <a:chExt cx="251" cy="3069"/>
          </a:xfrm>
        </p:grpSpPr>
        <p:sp>
          <p:nvSpPr>
            <p:cNvPr id="18834" name="AutoShape 402"/>
            <p:cNvSpPr>
              <a:spLocks noChangeArrowheads="1"/>
            </p:cNvSpPr>
            <p:nvPr/>
          </p:nvSpPr>
          <p:spPr bwMode="gray">
            <a:xfrm rot="5400000" flipH="1">
              <a:off x="627" y="1364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35" name="AutoShape 403"/>
            <p:cNvSpPr>
              <a:spLocks noChangeArrowheads="1"/>
            </p:cNvSpPr>
            <p:nvPr/>
          </p:nvSpPr>
          <p:spPr bwMode="gray">
            <a:xfrm rot="5400000" flipH="1">
              <a:off x="627" y="1836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36" name="AutoShape 404"/>
            <p:cNvSpPr>
              <a:spLocks noChangeArrowheads="1"/>
            </p:cNvSpPr>
            <p:nvPr/>
          </p:nvSpPr>
          <p:spPr bwMode="gray">
            <a:xfrm rot="5400000" flipH="1">
              <a:off x="627" y="2307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5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37" name="AutoShape 405"/>
            <p:cNvSpPr>
              <a:spLocks noChangeArrowheads="1"/>
            </p:cNvSpPr>
            <p:nvPr/>
          </p:nvSpPr>
          <p:spPr bwMode="gray">
            <a:xfrm rot="5400000" flipH="1">
              <a:off x="627" y="2778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4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38" name="AutoShape 406"/>
            <p:cNvSpPr>
              <a:spLocks noChangeArrowheads="1"/>
            </p:cNvSpPr>
            <p:nvPr/>
          </p:nvSpPr>
          <p:spPr bwMode="gray">
            <a:xfrm rot="5400000" flipH="1">
              <a:off x="627" y="3250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4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39" name="AutoShape 407"/>
            <p:cNvSpPr>
              <a:spLocks noChangeArrowheads="1"/>
            </p:cNvSpPr>
            <p:nvPr/>
          </p:nvSpPr>
          <p:spPr bwMode="gray">
            <a:xfrm rot="5400000" flipH="1">
              <a:off x="627" y="3721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57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40" name="AutoShape 408"/>
            <p:cNvSpPr>
              <a:spLocks noChangeArrowheads="1"/>
            </p:cNvSpPr>
            <p:nvPr/>
          </p:nvSpPr>
          <p:spPr bwMode="gray">
            <a:xfrm>
              <a:off x="741" y="4078"/>
              <a:ext cx="251" cy="241"/>
            </a:xfrm>
            <a:prstGeom prst="rtTriangle">
              <a:avLst/>
            </a:prstGeom>
            <a:solidFill>
              <a:schemeClr val="accent2">
                <a:alpha val="6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841" name="Group 409"/>
          <p:cNvGrpSpPr>
            <a:grpSpLocks/>
          </p:cNvGrpSpPr>
          <p:nvPr/>
        </p:nvGrpSpPr>
        <p:grpSpPr bwMode="auto">
          <a:xfrm>
            <a:off x="1584325" y="2803525"/>
            <a:ext cx="395288" cy="4052888"/>
            <a:chOff x="987" y="1728"/>
            <a:chExt cx="247" cy="2592"/>
          </a:xfrm>
        </p:grpSpPr>
        <p:sp>
          <p:nvSpPr>
            <p:cNvPr id="18842" name="AutoShape 410"/>
            <p:cNvSpPr>
              <a:spLocks noChangeArrowheads="1"/>
            </p:cNvSpPr>
            <p:nvPr/>
          </p:nvSpPr>
          <p:spPr bwMode="gray">
            <a:xfrm rot="-5400000">
              <a:off x="874" y="1842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43" name="AutoShape 411"/>
            <p:cNvSpPr>
              <a:spLocks noChangeArrowheads="1"/>
            </p:cNvSpPr>
            <p:nvPr/>
          </p:nvSpPr>
          <p:spPr bwMode="gray">
            <a:xfrm rot="-5400000">
              <a:off x="874" y="2313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44" name="AutoShape 412"/>
            <p:cNvSpPr>
              <a:spLocks noChangeArrowheads="1"/>
            </p:cNvSpPr>
            <p:nvPr/>
          </p:nvSpPr>
          <p:spPr bwMode="gray">
            <a:xfrm rot="-5400000">
              <a:off x="874" y="2784"/>
              <a:ext cx="473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2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45" name="AutoShape 413"/>
            <p:cNvSpPr>
              <a:spLocks noChangeArrowheads="1"/>
            </p:cNvSpPr>
            <p:nvPr/>
          </p:nvSpPr>
          <p:spPr bwMode="gray">
            <a:xfrm rot="-5400000">
              <a:off x="874" y="3254"/>
              <a:ext cx="473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46" name="AutoShape 414"/>
            <p:cNvSpPr>
              <a:spLocks noChangeArrowheads="1"/>
            </p:cNvSpPr>
            <p:nvPr/>
          </p:nvSpPr>
          <p:spPr bwMode="gray">
            <a:xfrm rot="-5400000">
              <a:off x="874" y="372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4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47" name="AutoShape 415"/>
            <p:cNvSpPr>
              <a:spLocks noChangeArrowheads="1"/>
            </p:cNvSpPr>
            <p:nvPr/>
          </p:nvSpPr>
          <p:spPr bwMode="gray">
            <a:xfrm flipH="1">
              <a:off x="987" y="4081"/>
              <a:ext cx="247" cy="239"/>
            </a:xfrm>
            <a:prstGeom prst="rtTriangle">
              <a:avLst/>
            </a:prstGeom>
            <a:solidFill>
              <a:schemeClr val="accent1">
                <a:alpha val="5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848" name="Group 416"/>
          <p:cNvGrpSpPr>
            <a:grpSpLocks/>
          </p:cNvGrpSpPr>
          <p:nvPr/>
        </p:nvGrpSpPr>
        <p:grpSpPr bwMode="auto">
          <a:xfrm>
            <a:off x="1584325" y="1695450"/>
            <a:ext cx="393700" cy="5157788"/>
            <a:chOff x="978" y="1018"/>
            <a:chExt cx="246" cy="3298"/>
          </a:xfrm>
        </p:grpSpPr>
        <p:sp>
          <p:nvSpPr>
            <p:cNvPr id="18849" name="AutoShape 417"/>
            <p:cNvSpPr>
              <a:spLocks noChangeArrowheads="1"/>
            </p:cNvSpPr>
            <p:nvPr/>
          </p:nvSpPr>
          <p:spPr bwMode="gray">
            <a:xfrm rot="5400000" flipH="1">
              <a:off x="864" y="1132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50" name="AutoShape 418"/>
            <p:cNvSpPr>
              <a:spLocks noChangeArrowheads="1"/>
            </p:cNvSpPr>
            <p:nvPr/>
          </p:nvSpPr>
          <p:spPr bwMode="gray">
            <a:xfrm rot="5400000" flipH="1">
              <a:off x="864" y="1603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11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51" name="AutoShape 419"/>
            <p:cNvSpPr>
              <a:spLocks noChangeArrowheads="1"/>
            </p:cNvSpPr>
            <p:nvPr/>
          </p:nvSpPr>
          <p:spPr bwMode="gray">
            <a:xfrm rot="5400000" flipH="1">
              <a:off x="864" y="207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52" name="AutoShape 420"/>
            <p:cNvSpPr>
              <a:spLocks noChangeArrowheads="1"/>
            </p:cNvSpPr>
            <p:nvPr/>
          </p:nvSpPr>
          <p:spPr bwMode="gray">
            <a:xfrm rot="5400000" flipH="1">
              <a:off x="864" y="2545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53" name="AutoShape 421"/>
            <p:cNvSpPr>
              <a:spLocks noChangeArrowheads="1"/>
            </p:cNvSpPr>
            <p:nvPr/>
          </p:nvSpPr>
          <p:spPr bwMode="gray">
            <a:xfrm rot="5400000" flipH="1">
              <a:off x="864" y="3016"/>
              <a:ext cx="473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54" name="AutoShape 422"/>
            <p:cNvSpPr>
              <a:spLocks noChangeArrowheads="1"/>
            </p:cNvSpPr>
            <p:nvPr/>
          </p:nvSpPr>
          <p:spPr bwMode="gray">
            <a:xfrm rot="5400000" flipH="1">
              <a:off x="864" y="348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55" name="AutoShape 423"/>
            <p:cNvSpPr>
              <a:spLocks noChangeArrowheads="1"/>
            </p:cNvSpPr>
            <p:nvPr/>
          </p:nvSpPr>
          <p:spPr bwMode="gray">
            <a:xfrm rot="5400000" flipH="1">
              <a:off x="864" y="3956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6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9061" name="Group 629"/>
          <p:cNvGrpSpPr>
            <a:grpSpLocks/>
          </p:cNvGrpSpPr>
          <p:nvPr/>
        </p:nvGrpSpPr>
        <p:grpSpPr bwMode="auto">
          <a:xfrm>
            <a:off x="1978025" y="3543300"/>
            <a:ext cx="403225" cy="3314700"/>
            <a:chOff x="1314" y="4554"/>
            <a:chExt cx="254" cy="2088"/>
          </a:xfrm>
        </p:grpSpPr>
        <p:sp>
          <p:nvSpPr>
            <p:cNvPr id="18857" name="AutoShape 425"/>
            <p:cNvSpPr>
              <a:spLocks noChangeArrowheads="1"/>
            </p:cNvSpPr>
            <p:nvPr/>
          </p:nvSpPr>
          <p:spPr bwMode="gray">
            <a:xfrm rot="5400000" flipH="1">
              <a:off x="1204" y="4664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7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58" name="AutoShape 426"/>
            <p:cNvSpPr>
              <a:spLocks noChangeArrowheads="1"/>
            </p:cNvSpPr>
            <p:nvPr/>
          </p:nvSpPr>
          <p:spPr bwMode="gray">
            <a:xfrm rot="5400000" flipH="1">
              <a:off x="1204" y="5126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59" name="AutoShape 427"/>
            <p:cNvSpPr>
              <a:spLocks noChangeArrowheads="1"/>
            </p:cNvSpPr>
            <p:nvPr/>
          </p:nvSpPr>
          <p:spPr bwMode="gray">
            <a:xfrm rot="5400000" flipH="1">
              <a:off x="1204" y="5591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60" name="AutoShape 428"/>
            <p:cNvSpPr>
              <a:spLocks noChangeArrowheads="1"/>
            </p:cNvSpPr>
            <p:nvPr/>
          </p:nvSpPr>
          <p:spPr bwMode="gray">
            <a:xfrm rot="5400000" flipH="1">
              <a:off x="1204" y="6053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61" name="AutoShape 429"/>
            <p:cNvSpPr>
              <a:spLocks noChangeArrowheads="1"/>
            </p:cNvSpPr>
            <p:nvPr/>
          </p:nvSpPr>
          <p:spPr bwMode="gray">
            <a:xfrm>
              <a:off x="1314" y="6407"/>
              <a:ext cx="254" cy="235"/>
            </a:xfrm>
            <a:prstGeom prst="rtTriangle">
              <a:avLst/>
            </a:prstGeom>
            <a:solidFill>
              <a:schemeClr val="accent2">
                <a:alpha val="46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867" name="Group 435"/>
          <p:cNvGrpSpPr>
            <a:grpSpLocks/>
          </p:cNvGrpSpPr>
          <p:nvPr/>
        </p:nvGrpSpPr>
        <p:grpSpPr bwMode="auto">
          <a:xfrm>
            <a:off x="2378075" y="4648200"/>
            <a:ext cx="395288" cy="2208213"/>
            <a:chOff x="1498" y="2929"/>
            <a:chExt cx="249" cy="1391"/>
          </a:xfrm>
        </p:grpSpPr>
        <p:sp>
          <p:nvSpPr>
            <p:cNvPr id="18868" name="AutoShape 436"/>
            <p:cNvSpPr>
              <a:spLocks noChangeArrowheads="1"/>
            </p:cNvSpPr>
            <p:nvPr userDrawn="1"/>
          </p:nvSpPr>
          <p:spPr bwMode="gray">
            <a:xfrm rot="5400000" flipH="1">
              <a:off x="1390" y="3037"/>
              <a:ext cx="466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14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69" name="AutoShape 437"/>
            <p:cNvSpPr>
              <a:spLocks noChangeArrowheads="1"/>
            </p:cNvSpPr>
            <p:nvPr userDrawn="1"/>
          </p:nvSpPr>
          <p:spPr bwMode="gray">
            <a:xfrm rot="5400000" flipH="1">
              <a:off x="1389" y="3497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2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70" name="AutoShape 438"/>
            <p:cNvSpPr>
              <a:spLocks noChangeArrowheads="1"/>
            </p:cNvSpPr>
            <p:nvPr userDrawn="1"/>
          </p:nvSpPr>
          <p:spPr bwMode="gray">
            <a:xfrm rot="5400000" flipH="1">
              <a:off x="1389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35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871" name="Group 439"/>
          <p:cNvGrpSpPr>
            <a:grpSpLocks/>
          </p:cNvGrpSpPr>
          <p:nvPr/>
        </p:nvGrpSpPr>
        <p:grpSpPr bwMode="auto">
          <a:xfrm>
            <a:off x="1189038" y="2420938"/>
            <a:ext cx="395287" cy="4430712"/>
            <a:chOff x="741" y="1487"/>
            <a:chExt cx="246" cy="2834"/>
          </a:xfrm>
        </p:grpSpPr>
        <p:sp>
          <p:nvSpPr>
            <p:cNvPr id="18872" name="AutoShape 440"/>
            <p:cNvSpPr>
              <a:spLocks noChangeArrowheads="1"/>
            </p:cNvSpPr>
            <p:nvPr/>
          </p:nvSpPr>
          <p:spPr bwMode="gray">
            <a:xfrm rot="-5400000">
              <a:off x="627" y="1601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73" name="AutoShape 441"/>
            <p:cNvSpPr>
              <a:spLocks noChangeArrowheads="1"/>
            </p:cNvSpPr>
            <p:nvPr/>
          </p:nvSpPr>
          <p:spPr bwMode="gray">
            <a:xfrm rot="-5400000">
              <a:off x="627" y="2546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74" name="AutoShape 442"/>
            <p:cNvSpPr>
              <a:spLocks noChangeArrowheads="1"/>
            </p:cNvSpPr>
            <p:nvPr/>
          </p:nvSpPr>
          <p:spPr bwMode="gray">
            <a:xfrm rot="-5400000">
              <a:off x="627" y="3017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35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75" name="AutoShape 443"/>
            <p:cNvSpPr>
              <a:spLocks noChangeArrowheads="1"/>
            </p:cNvSpPr>
            <p:nvPr/>
          </p:nvSpPr>
          <p:spPr bwMode="gray">
            <a:xfrm rot="-5400000">
              <a:off x="627" y="3489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4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76" name="AutoShape 444"/>
            <p:cNvSpPr>
              <a:spLocks noChangeArrowheads="1"/>
            </p:cNvSpPr>
            <p:nvPr/>
          </p:nvSpPr>
          <p:spPr bwMode="gray">
            <a:xfrm rot="-5400000">
              <a:off x="627" y="3961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77" name="AutoShape 445"/>
            <p:cNvSpPr>
              <a:spLocks noChangeArrowheads="1"/>
            </p:cNvSpPr>
            <p:nvPr/>
          </p:nvSpPr>
          <p:spPr bwMode="gray">
            <a:xfrm rot="-5400000">
              <a:off x="627" y="207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878" name="Group 446"/>
          <p:cNvGrpSpPr>
            <a:grpSpLocks/>
          </p:cNvGrpSpPr>
          <p:nvPr/>
        </p:nvGrpSpPr>
        <p:grpSpPr bwMode="auto">
          <a:xfrm>
            <a:off x="0" y="576263"/>
            <a:ext cx="5116513" cy="6270625"/>
            <a:chOff x="0" y="69"/>
            <a:chExt cx="611" cy="4009"/>
          </a:xfrm>
        </p:grpSpPr>
        <p:sp>
          <p:nvSpPr>
            <p:cNvPr id="18879" name="Rectangle 447"/>
            <p:cNvSpPr>
              <a:spLocks noChangeArrowheads="1"/>
            </p:cNvSpPr>
            <p:nvPr/>
          </p:nvSpPr>
          <p:spPr bwMode="gray">
            <a:xfrm>
              <a:off x="0" y="3368"/>
              <a:ext cx="611" cy="246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80" name="Rectangle 448"/>
            <p:cNvSpPr>
              <a:spLocks noChangeArrowheads="1"/>
            </p:cNvSpPr>
            <p:nvPr/>
          </p:nvSpPr>
          <p:spPr bwMode="gray">
            <a:xfrm>
              <a:off x="0" y="3845"/>
              <a:ext cx="611" cy="233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81" name="Rectangle 449"/>
            <p:cNvSpPr>
              <a:spLocks noChangeArrowheads="1"/>
            </p:cNvSpPr>
            <p:nvPr/>
          </p:nvSpPr>
          <p:spPr bwMode="gray">
            <a:xfrm>
              <a:off x="0" y="2914"/>
              <a:ext cx="611" cy="233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82" name="Rectangle 450"/>
            <p:cNvSpPr>
              <a:spLocks noChangeArrowheads="1"/>
            </p:cNvSpPr>
            <p:nvPr/>
          </p:nvSpPr>
          <p:spPr bwMode="gray">
            <a:xfrm>
              <a:off x="0" y="2437"/>
              <a:ext cx="611" cy="246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83" name="Rectangle 451"/>
            <p:cNvSpPr>
              <a:spLocks noChangeArrowheads="1"/>
            </p:cNvSpPr>
            <p:nvPr/>
          </p:nvSpPr>
          <p:spPr bwMode="gray">
            <a:xfrm>
              <a:off x="0" y="1961"/>
              <a:ext cx="611" cy="233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84" name="Rectangle 452"/>
            <p:cNvSpPr>
              <a:spLocks noChangeArrowheads="1"/>
            </p:cNvSpPr>
            <p:nvPr/>
          </p:nvSpPr>
          <p:spPr bwMode="gray">
            <a:xfrm>
              <a:off x="0" y="1484"/>
              <a:ext cx="611" cy="246"/>
            </a:xfrm>
            <a:prstGeom prst="rect">
              <a:avLst/>
            </a:prstGeom>
            <a:solidFill>
              <a:srgbClr val="FFFFFF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85" name="Rectangle 453"/>
            <p:cNvSpPr>
              <a:spLocks noChangeArrowheads="1"/>
            </p:cNvSpPr>
            <p:nvPr/>
          </p:nvSpPr>
          <p:spPr bwMode="gray">
            <a:xfrm>
              <a:off x="0" y="1022"/>
              <a:ext cx="611" cy="233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86" name="Rectangle 454"/>
            <p:cNvSpPr>
              <a:spLocks noChangeArrowheads="1"/>
            </p:cNvSpPr>
            <p:nvPr/>
          </p:nvSpPr>
          <p:spPr bwMode="gray">
            <a:xfrm>
              <a:off x="0" y="545"/>
              <a:ext cx="611" cy="246"/>
            </a:xfrm>
            <a:prstGeom prst="rect">
              <a:avLst/>
            </a:prstGeom>
            <a:solidFill>
              <a:srgbClr val="FFFFFF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87" name="Rectangle 455"/>
            <p:cNvSpPr>
              <a:spLocks noChangeArrowheads="1"/>
            </p:cNvSpPr>
            <p:nvPr/>
          </p:nvSpPr>
          <p:spPr bwMode="gray">
            <a:xfrm>
              <a:off x="0" y="69"/>
              <a:ext cx="611" cy="246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888" name="Group 456"/>
          <p:cNvGrpSpPr>
            <a:grpSpLocks/>
          </p:cNvGrpSpPr>
          <p:nvPr/>
        </p:nvGrpSpPr>
        <p:grpSpPr bwMode="auto">
          <a:xfrm>
            <a:off x="3175000" y="4648200"/>
            <a:ext cx="395288" cy="2208213"/>
            <a:chOff x="2000" y="2929"/>
            <a:chExt cx="249" cy="1391"/>
          </a:xfrm>
        </p:grpSpPr>
        <p:sp>
          <p:nvSpPr>
            <p:cNvPr id="18889" name="AutoShape 457"/>
            <p:cNvSpPr>
              <a:spLocks noChangeArrowheads="1"/>
            </p:cNvSpPr>
            <p:nvPr userDrawn="1"/>
          </p:nvSpPr>
          <p:spPr bwMode="gray">
            <a:xfrm rot="5400000" flipH="1">
              <a:off x="1892" y="3037"/>
              <a:ext cx="466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90" name="AutoShape 458"/>
            <p:cNvSpPr>
              <a:spLocks noChangeArrowheads="1"/>
            </p:cNvSpPr>
            <p:nvPr userDrawn="1"/>
          </p:nvSpPr>
          <p:spPr bwMode="gray">
            <a:xfrm rot="5400000" flipH="1">
              <a:off x="1891" y="3497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17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91" name="AutoShape 459"/>
            <p:cNvSpPr>
              <a:spLocks noChangeArrowheads="1"/>
            </p:cNvSpPr>
            <p:nvPr userDrawn="1"/>
          </p:nvSpPr>
          <p:spPr bwMode="gray">
            <a:xfrm rot="5400000" flipH="1">
              <a:off x="1891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27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892" name="Group 460"/>
          <p:cNvGrpSpPr>
            <a:grpSpLocks/>
          </p:cNvGrpSpPr>
          <p:nvPr/>
        </p:nvGrpSpPr>
        <p:grpSpPr bwMode="auto">
          <a:xfrm>
            <a:off x="3570288" y="5013325"/>
            <a:ext cx="403225" cy="1843088"/>
            <a:chOff x="2249" y="3159"/>
            <a:chExt cx="254" cy="1161"/>
          </a:xfrm>
        </p:grpSpPr>
        <p:sp>
          <p:nvSpPr>
            <p:cNvPr id="18893" name="AutoShape 461"/>
            <p:cNvSpPr>
              <a:spLocks noChangeArrowheads="1"/>
            </p:cNvSpPr>
            <p:nvPr userDrawn="1"/>
          </p:nvSpPr>
          <p:spPr bwMode="gray">
            <a:xfrm rot="5400000" flipH="1">
              <a:off x="2139" y="3269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94" name="AutoShape 462"/>
            <p:cNvSpPr>
              <a:spLocks noChangeArrowheads="1"/>
            </p:cNvSpPr>
            <p:nvPr userDrawn="1"/>
          </p:nvSpPr>
          <p:spPr bwMode="gray">
            <a:xfrm rot="5400000" flipH="1">
              <a:off x="2139" y="3731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95" name="AutoShape 463"/>
            <p:cNvSpPr>
              <a:spLocks noChangeArrowheads="1"/>
            </p:cNvSpPr>
            <p:nvPr userDrawn="1"/>
          </p:nvSpPr>
          <p:spPr bwMode="gray">
            <a:xfrm>
              <a:off x="2249" y="4085"/>
              <a:ext cx="254" cy="235"/>
            </a:xfrm>
            <a:prstGeom prst="rtTriangle">
              <a:avLst/>
            </a:prstGeom>
            <a:solidFill>
              <a:schemeClr val="accent2">
                <a:alpha val="2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896" name="Group 464"/>
          <p:cNvGrpSpPr>
            <a:grpSpLocks/>
          </p:cNvGrpSpPr>
          <p:nvPr/>
        </p:nvGrpSpPr>
        <p:grpSpPr bwMode="auto">
          <a:xfrm>
            <a:off x="3571875" y="5380038"/>
            <a:ext cx="395288" cy="1476375"/>
            <a:chOff x="2250" y="3390"/>
            <a:chExt cx="249" cy="930"/>
          </a:xfrm>
        </p:grpSpPr>
        <p:sp>
          <p:nvSpPr>
            <p:cNvPr id="18897" name="AutoShape 465"/>
            <p:cNvSpPr>
              <a:spLocks noChangeArrowheads="1"/>
            </p:cNvSpPr>
            <p:nvPr userDrawn="1"/>
          </p:nvSpPr>
          <p:spPr bwMode="gray">
            <a:xfrm rot="-5400000">
              <a:off x="2141" y="3499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898" name="AutoShape 466"/>
            <p:cNvSpPr>
              <a:spLocks noChangeArrowheads="1"/>
            </p:cNvSpPr>
            <p:nvPr userDrawn="1"/>
          </p:nvSpPr>
          <p:spPr bwMode="gray">
            <a:xfrm rot="-5400000">
              <a:off x="2141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1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899" name="Group 467"/>
          <p:cNvGrpSpPr>
            <a:grpSpLocks/>
          </p:cNvGrpSpPr>
          <p:nvPr/>
        </p:nvGrpSpPr>
        <p:grpSpPr bwMode="auto">
          <a:xfrm>
            <a:off x="3968750" y="5376863"/>
            <a:ext cx="395288" cy="1479550"/>
            <a:chOff x="2500" y="3388"/>
            <a:chExt cx="249" cy="932"/>
          </a:xfrm>
        </p:grpSpPr>
        <p:sp>
          <p:nvSpPr>
            <p:cNvPr id="18900" name="AutoShape 468"/>
            <p:cNvSpPr>
              <a:spLocks noChangeArrowheads="1"/>
            </p:cNvSpPr>
            <p:nvPr userDrawn="1"/>
          </p:nvSpPr>
          <p:spPr bwMode="gray">
            <a:xfrm rot="5400000" flipH="1">
              <a:off x="2391" y="3497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DDDDDD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01" name="AutoShape 469"/>
            <p:cNvSpPr>
              <a:spLocks noChangeArrowheads="1"/>
            </p:cNvSpPr>
            <p:nvPr userDrawn="1"/>
          </p:nvSpPr>
          <p:spPr bwMode="gray">
            <a:xfrm rot="5400000" flipH="1">
              <a:off x="2391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C0C0C0">
                <a:alpha val="17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902" name="Group 470"/>
          <p:cNvGrpSpPr>
            <a:grpSpLocks/>
          </p:cNvGrpSpPr>
          <p:nvPr/>
        </p:nvGrpSpPr>
        <p:grpSpPr bwMode="auto">
          <a:xfrm>
            <a:off x="4360863" y="5746750"/>
            <a:ext cx="403225" cy="1109663"/>
            <a:chOff x="2747" y="3621"/>
            <a:chExt cx="254" cy="699"/>
          </a:xfrm>
        </p:grpSpPr>
        <p:sp>
          <p:nvSpPr>
            <p:cNvPr id="18903" name="AutoShape 471"/>
            <p:cNvSpPr>
              <a:spLocks noChangeArrowheads="1"/>
            </p:cNvSpPr>
            <p:nvPr userDrawn="1"/>
          </p:nvSpPr>
          <p:spPr bwMode="gray">
            <a:xfrm rot="5400000" flipH="1">
              <a:off x="2637" y="3731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04" name="AutoShape 472"/>
            <p:cNvSpPr>
              <a:spLocks noChangeArrowheads="1"/>
            </p:cNvSpPr>
            <p:nvPr userDrawn="1"/>
          </p:nvSpPr>
          <p:spPr bwMode="gray">
            <a:xfrm>
              <a:off x="2747" y="4085"/>
              <a:ext cx="254" cy="235"/>
            </a:xfrm>
            <a:prstGeom prst="rtTriangle">
              <a:avLst/>
            </a:prstGeom>
            <a:solidFill>
              <a:schemeClr val="accent2">
                <a:alpha val="14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8905" name="AutoShape 473"/>
          <p:cNvSpPr>
            <a:spLocks noChangeArrowheads="1"/>
          </p:cNvSpPr>
          <p:nvPr/>
        </p:nvSpPr>
        <p:spPr bwMode="gray">
          <a:xfrm rot="-5400000">
            <a:off x="4189412" y="6288088"/>
            <a:ext cx="741363" cy="395288"/>
          </a:xfrm>
          <a:prstGeom prst="triangle">
            <a:avLst>
              <a:gd name="adj" fmla="val 50000"/>
            </a:avLst>
          </a:prstGeom>
          <a:solidFill>
            <a:schemeClr val="tx2">
              <a:alpha val="6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906" name="AutoShape 474"/>
          <p:cNvSpPr>
            <a:spLocks noChangeArrowheads="1"/>
          </p:cNvSpPr>
          <p:nvPr/>
        </p:nvSpPr>
        <p:spPr bwMode="gray">
          <a:xfrm rot="5400000" flipH="1">
            <a:off x="4586287" y="6288088"/>
            <a:ext cx="741363" cy="395288"/>
          </a:xfrm>
          <a:prstGeom prst="triangle">
            <a:avLst>
              <a:gd name="adj" fmla="val 50000"/>
            </a:avLst>
          </a:prstGeom>
          <a:solidFill>
            <a:srgbClr val="C0C0C0">
              <a:alpha val="8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19060" name="Group 628"/>
          <p:cNvGrpSpPr>
            <a:grpSpLocks/>
          </p:cNvGrpSpPr>
          <p:nvPr/>
        </p:nvGrpSpPr>
        <p:grpSpPr bwMode="auto">
          <a:xfrm>
            <a:off x="1979613" y="3171825"/>
            <a:ext cx="395287" cy="3686175"/>
            <a:chOff x="1315" y="4320"/>
            <a:chExt cx="249" cy="2322"/>
          </a:xfrm>
        </p:grpSpPr>
        <p:grpSp>
          <p:nvGrpSpPr>
            <p:cNvPr id="18862" name="Group 430"/>
            <p:cNvGrpSpPr>
              <a:grpSpLocks/>
            </p:cNvGrpSpPr>
            <p:nvPr/>
          </p:nvGrpSpPr>
          <p:grpSpPr bwMode="auto">
            <a:xfrm>
              <a:off x="1315" y="4784"/>
              <a:ext cx="249" cy="1858"/>
              <a:chOff x="1248" y="2462"/>
              <a:chExt cx="249" cy="1858"/>
            </a:xfrm>
          </p:grpSpPr>
          <p:sp>
            <p:nvSpPr>
              <p:cNvPr id="18863" name="AutoShape 431"/>
              <p:cNvSpPr>
                <a:spLocks noChangeArrowheads="1"/>
              </p:cNvSpPr>
              <p:nvPr userDrawn="1"/>
            </p:nvSpPr>
            <p:spPr bwMode="gray">
              <a:xfrm rot="-5400000">
                <a:off x="1139" y="2571"/>
                <a:ext cx="467" cy="249"/>
              </a:xfrm>
              <a:prstGeom prst="triangle">
                <a:avLst>
                  <a:gd name="adj" fmla="val 50000"/>
                </a:avLst>
              </a:prstGeom>
              <a:solidFill>
                <a:schemeClr val="tx2">
                  <a:alpha val="8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864" name="AutoShape 432"/>
              <p:cNvSpPr>
                <a:spLocks noChangeArrowheads="1"/>
              </p:cNvSpPr>
              <p:nvPr userDrawn="1"/>
            </p:nvSpPr>
            <p:spPr bwMode="gray">
              <a:xfrm rot="-5400000">
                <a:off x="1139" y="3034"/>
                <a:ext cx="467" cy="249"/>
              </a:xfrm>
              <a:prstGeom prst="triangle">
                <a:avLst>
                  <a:gd name="adj" fmla="val 50000"/>
                </a:avLst>
              </a:prstGeom>
              <a:solidFill>
                <a:schemeClr val="tx2">
                  <a:alpha val="17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865" name="AutoShape 433"/>
              <p:cNvSpPr>
                <a:spLocks noChangeArrowheads="1"/>
              </p:cNvSpPr>
              <p:nvPr userDrawn="1"/>
            </p:nvSpPr>
            <p:spPr bwMode="gray">
              <a:xfrm rot="-5400000">
                <a:off x="1139" y="3499"/>
                <a:ext cx="467" cy="249"/>
              </a:xfrm>
              <a:prstGeom prst="triangle">
                <a:avLst>
                  <a:gd name="adj" fmla="val 50000"/>
                </a:avLst>
              </a:prstGeom>
              <a:solidFill>
                <a:schemeClr val="tx2">
                  <a:alpha val="28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866" name="AutoShape 434"/>
              <p:cNvSpPr>
                <a:spLocks noChangeArrowheads="1"/>
              </p:cNvSpPr>
              <p:nvPr userDrawn="1"/>
            </p:nvSpPr>
            <p:spPr bwMode="gray">
              <a:xfrm rot="-5400000">
                <a:off x="1139" y="3962"/>
                <a:ext cx="467" cy="249"/>
              </a:xfrm>
              <a:prstGeom prst="triangle">
                <a:avLst>
                  <a:gd name="adj" fmla="val 50000"/>
                </a:avLst>
              </a:prstGeom>
              <a:solidFill>
                <a:schemeClr val="tx2">
                  <a:alpha val="39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18907" name="AutoShape 475"/>
            <p:cNvSpPr>
              <a:spLocks noChangeArrowheads="1"/>
            </p:cNvSpPr>
            <p:nvPr/>
          </p:nvSpPr>
          <p:spPr bwMode="gray">
            <a:xfrm rot="-5400000">
              <a:off x="1206" y="4429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908" name="Group 476"/>
          <p:cNvGrpSpPr>
            <a:grpSpLocks/>
          </p:cNvGrpSpPr>
          <p:nvPr/>
        </p:nvGrpSpPr>
        <p:grpSpPr bwMode="auto">
          <a:xfrm>
            <a:off x="2381250" y="3538538"/>
            <a:ext cx="395288" cy="3317875"/>
            <a:chOff x="1500" y="2230"/>
            <a:chExt cx="249" cy="2090"/>
          </a:xfrm>
        </p:grpSpPr>
        <p:sp>
          <p:nvSpPr>
            <p:cNvPr id="18909" name="AutoShape 477"/>
            <p:cNvSpPr>
              <a:spLocks noChangeArrowheads="1"/>
            </p:cNvSpPr>
            <p:nvPr userDrawn="1"/>
          </p:nvSpPr>
          <p:spPr bwMode="gray">
            <a:xfrm rot="-5400000">
              <a:off x="1392" y="2804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7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10" name="AutoShape 478"/>
            <p:cNvSpPr>
              <a:spLocks noChangeArrowheads="1"/>
            </p:cNvSpPr>
            <p:nvPr userDrawn="1"/>
          </p:nvSpPr>
          <p:spPr bwMode="gray">
            <a:xfrm rot="-5400000">
              <a:off x="1392" y="3267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11" name="AutoShape 479"/>
            <p:cNvSpPr>
              <a:spLocks noChangeArrowheads="1"/>
            </p:cNvSpPr>
            <p:nvPr userDrawn="1"/>
          </p:nvSpPr>
          <p:spPr bwMode="gray">
            <a:xfrm rot="-5400000">
              <a:off x="1391" y="3731"/>
              <a:ext cx="467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2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12" name="AutoShape 480"/>
            <p:cNvSpPr>
              <a:spLocks noChangeArrowheads="1"/>
            </p:cNvSpPr>
            <p:nvPr userDrawn="1"/>
          </p:nvSpPr>
          <p:spPr bwMode="gray">
            <a:xfrm flipH="1">
              <a:off x="1500" y="4085"/>
              <a:ext cx="249" cy="235"/>
            </a:xfrm>
            <a:prstGeom prst="rtTriangl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13" name="AutoShape 481"/>
            <p:cNvSpPr>
              <a:spLocks noChangeArrowheads="1"/>
            </p:cNvSpPr>
            <p:nvPr userDrawn="1"/>
          </p:nvSpPr>
          <p:spPr bwMode="gray">
            <a:xfrm rot="-5400000">
              <a:off x="1392" y="2339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914" name="Group 482"/>
          <p:cNvGrpSpPr>
            <a:grpSpLocks/>
          </p:cNvGrpSpPr>
          <p:nvPr/>
        </p:nvGrpSpPr>
        <p:grpSpPr bwMode="auto">
          <a:xfrm>
            <a:off x="2776538" y="3551238"/>
            <a:ext cx="403225" cy="3305175"/>
            <a:chOff x="1749" y="2238"/>
            <a:chExt cx="254" cy="2082"/>
          </a:xfrm>
        </p:grpSpPr>
        <p:sp>
          <p:nvSpPr>
            <p:cNvPr id="18915" name="AutoShape 483"/>
            <p:cNvSpPr>
              <a:spLocks noChangeArrowheads="1"/>
            </p:cNvSpPr>
            <p:nvPr userDrawn="1"/>
          </p:nvSpPr>
          <p:spPr bwMode="gray">
            <a:xfrm rot="5400000" flipH="1">
              <a:off x="1639" y="2804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16" name="AutoShape 484"/>
            <p:cNvSpPr>
              <a:spLocks noChangeArrowheads="1"/>
            </p:cNvSpPr>
            <p:nvPr userDrawn="1"/>
          </p:nvSpPr>
          <p:spPr bwMode="gray">
            <a:xfrm rot="5400000" flipH="1">
              <a:off x="1639" y="3269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17" name="AutoShape 485"/>
            <p:cNvSpPr>
              <a:spLocks noChangeArrowheads="1"/>
            </p:cNvSpPr>
            <p:nvPr userDrawn="1"/>
          </p:nvSpPr>
          <p:spPr bwMode="gray">
            <a:xfrm rot="5400000" flipH="1">
              <a:off x="1639" y="3731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5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18" name="AutoShape 486"/>
            <p:cNvSpPr>
              <a:spLocks noChangeArrowheads="1"/>
            </p:cNvSpPr>
            <p:nvPr userDrawn="1"/>
          </p:nvSpPr>
          <p:spPr bwMode="gray">
            <a:xfrm>
              <a:off x="1749" y="4085"/>
              <a:ext cx="254" cy="235"/>
            </a:xfrm>
            <a:prstGeom prst="rtTriangle">
              <a:avLst/>
            </a:prstGeom>
            <a:solidFill>
              <a:schemeClr val="accent2">
                <a:alpha val="3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19" name="AutoShape 487"/>
            <p:cNvSpPr>
              <a:spLocks noChangeArrowheads="1"/>
            </p:cNvSpPr>
            <p:nvPr userDrawn="1"/>
          </p:nvSpPr>
          <p:spPr bwMode="gray">
            <a:xfrm rot="5400000" flipH="1">
              <a:off x="1639" y="2348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920" name="Group 488"/>
          <p:cNvGrpSpPr>
            <a:grpSpLocks/>
          </p:cNvGrpSpPr>
          <p:nvPr/>
        </p:nvGrpSpPr>
        <p:grpSpPr bwMode="auto">
          <a:xfrm>
            <a:off x="2778125" y="3903663"/>
            <a:ext cx="395288" cy="2952750"/>
            <a:chOff x="1750" y="2460"/>
            <a:chExt cx="249" cy="1860"/>
          </a:xfrm>
        </p:grpSpPr>
        <p:sp>
          <p:nvSpPr>
            <p:cNvPr id="18921" name="AutoShape 489"/>
            <p:cNvSpPr>
              <a:spLocks noChangeArrowheads="1"/>
            </p:cNvSpPr>
            <p:nvPr userDrawn="1"/>
          </p:nvSpPr>
          <p:spPr bwMode="gray">
            <a:xfrm rot="-5400000">
              <a:off x="1641" y="3034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22" name="AutoShape 490"/>
            <p:cNvSpPr>
              <a:spLocks noChangeArrowheads="1"/>
            </p:cNvSpPr>
            <p:nvPr userDrawn="1"/>
          </p:nvSpPr>
          <p:spPr bwMode="gray">
            <a:xfrm rot="-5400000">
              <a:off x="1641" y="3499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23" name="AutoShape 491"/>
            <p:cNvSpPr>
              <a:spLocks noChangeArrowheads="1"/>
            </p:cNvSpPr>
            <p:nvPr userDrawn="1"/>
          </p:nvSpPr>
          <p:spPr bwMode="gray">
            <a:xfrm rot="-5400000">
              <a:off x="1641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28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24" name="AutoShape 492"/>
            <p:cNvSpPr>
              <a:spLocks noChangeArrowheads="1"/>
            </p:cNvSpPr>
            <p:nvPr userDrawn="1"/>
          </p:nvSpPr>
          <p:spPr bwMode="gray">
            <a:xfrm rot="-5400000">
              <a:off x="1641" y="2569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925" name="Group 493"/>
          <p:cNvGrpSpPr>
            <a:grpSpLocks/>
          </p:cNvGrpSpPr>
          <p:nvPr/>
        </p:nvGrpSpPr>
        <p:grpSpPr bwMode="auto">
          <a:xfrm>
            <a:off x="3175000" y="4244975"/>
            <a:ext cx="395288" cy="2611438"/>
            <a:chOff x="2000" y="2675"/>
            <a:chExt cx="249" cy="1645"/>
          </a:xfrm>
        </p:grpSpPr>
        <p:sp>
          <p:nvSpPr>
            <p:cNvPr id="18926" name="AutoShape 494"/>
            <p:cNvSpPr>
              <a:spLocks noChangeArrowheads="1"/>
            </p:cNvSpPr>
            <p:nvPr userDrawn="1"/>
          </p:nvSpPr>
          <p:spPr bwMode="gray">
            <a:xfrm rot="-5400000">
              <a:off x="1892" y="3267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27" name="AutoShape 495"/>
            <p:cNvSpPr>
              <a:spLocks noChangeArrowheads="1"/>
            </p:cNvSpPr>
            <p:nvPr userDrawn="1"/>
          </p:nvSpPr>
          <p:spPr bwMode="gray">
            <a:xfrm rot="-5400000">
              <a:off x="1891" y="3731"/>
              <a:ext cx="467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28" name="AutoShape 496"/>
            <p:cNvSpPr>
              <a:spLocks noChangeArrowheads="1"/>
            </p:cNvSpPr>
            <p:nvPr userDrawn="1"/>
          </p:nvSpPr>
          <p:spPr bwMode="gray">
            <a:xfrm flipH="1">
              <a:off x="2000" y="4085"/>
              <a:ext cx="249" cy="235"/>
            </a:xfrm>
            <a:prstGeom prst="rtTriangle">
              <a:avLst/>
            </a:prstGeom>
            <a:solidFill>
              <a:schemeClr val="accent1">
                <a:alpha val="2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29" name="AutoShape 497"/>
            <p:cNvSpPr>
              <a:spLocks noChangeArrowheads="1"/>
            </p:cNvSpPr>
            <p:nvPr userDrawn="1"/>
          </p:nvSpPr>
          <p:spPr bwMode="gray">
            <a:xfrm rot="-5400000">
              <a:off x="1892" y="2784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8930" name="AutoShape 498"/>
          <p:cNvSpPr>
            <a:spLocks noChangeArrowheads="1"/>
          </p:cNvSpPr>
          <p:nvPr/>
        </p:nvSpPr>
        <p:spPr bwMode="gray">
          <a:xfrm flipH="1">
            <a:off x="4752975" y="6483350"/>
            <a:ext cx="395288" cy="373063"/>
          </a:xfrm>
          <a:prstGeom prst="rtTriangle">
            <a:avLst/>
          </a:prstGeom>
          <a:solidFill>
            <a:schemeClr val="accent1">
              <a:alpha val="6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931" name="AutoShape 499"/>
          <p:cNvSpPr>
            <a:spLocks noChangeArrowheads="1"/>
          </p:cNvSpPr>
          <p:nvPr/>
        </p:nvSpPr>
        <p:spPr bwMode="gray">
          <a:xfrm>
            <a:off x="5143500" y="6483350"/>
            <a:ext cx="395288" cy="373063"/>
          </a:xfrm>
          <a:prstGeom prst="rtTriangle">
            <a:avLst/>
          </a:prstGeom>
          <a:solidFill>
            <a:schemeClr val="accent2">
              <a:alpha val="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18933" name="Group 501"/>
          <p:cNvGrpSpPr>
            <a:grpSpLocks/>
          </p:cNvGrpSpPr>
          <p:nvPr/>
        </p:nvGrpSpPr>
        <p:grpSpPr bwMode="auto">
          <a:xfrm flipH="1" flipV="1">
            <a:off x="6556375" y="-7938"/>
            <a:ext cx="287338" cy="803276"/>
            <a:chOff x="2498" y="3621"/>
            <a:chExt cx="249" cy="699"/>
          </a:xfrm>
        </p:grpSpPr>
        <p:sp>
          <p:nvSpPr>
            <p:cNvPr id="18934" name="AutoShape 502"/>
            <p:cNvSpPr>
              <a:spLocks noChangeArrowheads="1"/>
            </p:cNvSpPr>
            <p:nvPr userDrawn="1"/>
          </p:nvSpPr>
          <p:spPr bwMode="gray">
            <a:xfrm rot="-5400000">
              <a:off x="2389" y="3731"/>
              <a:ext cx="467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35" name="AutoShape 503"/>
            <p:cNvSpPr>
              <a:spLocks noChangeArrowheads="1"/>
            </p:cNvSpPr>
            <p:nvPr userDrawn="1"/>
          </p:nvSpPr>
          <p:spPr bwMode="gray">
            <a:xfrm flipH="1">
              <a:off x="2498" y="4085"/>
              <a:ext cx="249" cy="235"/>
            </a:xfrm>
            <a:prstGeom prst="rtTriangle">
              <a:avLst/>
            </a:prstGeom>
            <a:solidFill>
              <a:schemeClr val="accent1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936" name="Group 504"/>
          <p:cNvGrpSpPr>
            <a:grpSpLocks/>
          </p:cNvGrpSpPr>
          <p:nvPr/>
        </p:nvGrpSpPr>
        <p:grpSpPr bwMode="auto">
          <a:xfrm flipH="1" flipV="1">
            <a:off x="8851900" y="-7938"/>
            <a:ext cx="290513" cy="4003676"/>
            <a:chOff x="491" y="786"/>
            <a:chExt cx="251" cy="3538"/>
          </a:xfrm>
        </p:grpSpPr>
        <p:grpSp>
          <p:nvGrpSpPr>
            <p:cNvPr id="18937" name="Group 505"/>
            <p:cNvGrpSpPr>
              <a:grpSpLocks/>
            </p:cNvGrpSpPr>
            <p:nvPr/>
          </p:nvGrpSpPr>
          <p:grpSpPr bwMode="auto">
            <a:xfrm>
              <a:off x="495" y="786"/>
              <a:ext cx="246" cy="3298"/>
              <a:chOff x="495" y="786"/>
              <a:chExt cx="246" cy="3298"/>
            </a:xfrm>
          </p:grpSpPr>
          <p:sp>
            <p:nvSpPr>
              <p:cNvPr id="18938" name="AutoShape 506"/>
              <p:cNvSpPr>
                <a:spLocks noChangeArrowheads="1"/>
              </p:cNvSpPr>
              <p:nvPr/>
            </p:nvSpPr>
            <p:spPr bwMode="gray">
              <a:xfrm rot="-5400000">
                <a:off x="381" y="900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939" name="AutoShape 507"/>
              <p:cNvSpPr>
                <a:spLocks noChangeArrowheads="1"/>
              </p:cNvSpPr>
              <p:nvPr/>
            </p:nvSpPr>
            <p:spPr bwMode="gray">
              <a:xfrm rot="-5400000">
                <a:off x="381" y="1371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14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940" name="AutoShape 508"/>
              <p:cNvSpPr>
                <a:spLocks noChangeArrowheads="1"/>
              </p:cNvSpPr>
              <p:nvPr/>
            </p:nvSpPr>
            <p:spPr bwMode="gray">
              <a:xfrm rot="-5400000">
                <a:off x="381" y="1842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2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941" name="AutoShape 509"/>
              <p:cNvSpPr>
                <a:spLocks noChangeArrowheads="1"/>
              </p:cNvSpPr>
              <p:nvPr/>
            </p:nvSpPr>
            <p:spPr bwMode="gray">
              <a:xfrm rot="-5400000">
                <a:off x="381" y="2313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35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942" name="AutoShape 510"/>
              <p:cNvSpPr>
                <a:spLocks noChangeArrowheads="1"/>
              </p:cNvSpPr>
              <p:nvPr/>
            </p:nvSpPr>
            <p:spPr bwMode="gray">
              <a:xfrm rot="-5400000">
                <a:off x="381" y="2784"/>
                <a:ext cx="473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4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943" name="AutoShape 511"/>
              <p:cNvSpPr>
                <a:spLocks noChangeArrowheads="1"/>
              </p:cNvSpPr>
              <p:nvPr/>
            </p:nvSpPr>
            <p:spPr bwMode="gray">
              <a:xfrm rot="-5400000">
                <a:off x="381" y="3252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56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944" name="AutoShape 512"/>
              <p:cNvSpPr>
                <a:spLocks noChangeArrowheads="1"/>
              </p:cNvSpPr>
              <p:nvPr/>
            </p:nvSpPr>
            <p:spPr bwMode="gray">
              <a:xfrm rot="-5400000">
                <a:off x="381" y="3724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18945" name="AutoShape 513"/>
            <p:cNvSpPr>
              <a:spLocks noChangeArrowheads="1"/>
            </p:cNvSpPr>
            <p:nvPr/>
          </p:nvSpPr>
          <p:spPr bwMode="gray">
            <a:xfrm flipH="1">
              <a:off x="491" y="4080"/>
              <a:ext cx="251" cy="244"/>
            </a:xfrm>
            <a:prstGeom prst="rtTriangle">
              <a:avLst/>
            </a:prstGeom>
            <a:solidFill>
              <a:schemeClr val="accent1">
                <a:alpha val="7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946" name="Group 514"/>
          <p:cNvGrpSpPr>
            <a:grpSpLocks/>
          </p:cNvGrpSpPr>
          <p:nvPr/>
        </p:nvGrpSpPr>
        <p:grpSpPr bwMode="auto">
          <a:xfrm flipH="1" flipV="1">
            <a:off x="8853488" y="-6350"/>
            <a:ext cx="285750" cy="3732213"/>
            <a:chOff x="488" y="1018"/>
            <a:chExt cx="246" cy="3298"/>
          </a:xfrm>
        </p:grpSpPr>
        <p:sp>
          <p:nvSpPr>
            <p:cNvPr id="18947" name="AutoShape 515"/>
            <p:cNvSpPr>
              <a:spLocks noChangeArrowheads="1"/>
            </p:cNvSpPr>
            <p:nvPr/>
          </p:nvSpPr>
          <p:spPr bwMode="gray">
            <a:xfrm rot="5400000" flipH="1">
              <a:off x="374" y="1132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1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48" name="AutoShape 516"/>
            <p:cNvSpPr>
              <a:spLocks noChangeArrowheads="1"/>
            </p:cNvSpPr>
            <p:nvPr/>
          </p:nvSpPr>
          <p:spPr bwMode="gray">
            <a:xfrm rot="5400000" flipH="1">
              <a:off x="374" y="1603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2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49" name="AutoShape 517"/>
            <p:cNvSpPr>
              <a:spLocks noChangeArrowheads="1"/>
            </p:cNvSpPr>
            <p:nvPr/>
          </p:nvSpPr>
          <p:spPr bwMode="gray">
            <a:xfrm rot="5400000" flipH="1">
              <a:off x="374" y="207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34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50" name="AutoShape 518"/>
            <p:cNvSpPr>
              <a:spLocks noChangeArrowheads="1"/>
            </p:cNvSpPr>
            <p:nvPr/>
          </p:nvSpPr>
          <p:spPr bwMode="gray">
            <a:xfrm rot="5400000" flipH="1">
              <a:off x="374" y="2545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42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51" name="AutoShape 519"/>
            <p:cNvSpPr>
              <a:spLocks noChangeArrowheads="1"/>
            </p:cNvSpPr>
            <p:nvPr/>
          </p:nvSpPr>
          <p:spPr bwMode="gray">
            <a:xfrm rot="5400000" flipH="1">
              <a:off x="374" y="3016"/>
              <a:ext cx="473" cy="246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5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52" name="AutoShape 520"/>
            <p:cNvSpPr>
              <a:spLocks noChangeArrowheads="1"/>
            </p:cNvSpPr>
            <p:nvPr/>
          </p:nvSpPr>
          <p:spPr bwMode="gray">
            <a:xfrm rot="5400000" flipH="1">
              <a:off x="374" y="348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6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53" name="AutoShape 521"/>
            <p:cNvSpPr>
              <a:spLocks noChangeArrowheads="1"/>
            </p:cNvSpPr>
            <p:nvPr/>
          </p:nvSpPr>
          <p:spPr bwMode="gray">
            <a:xfrm rot="5400000" flipH="1">
              <a:off x="374" y="3956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7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954" name="Group 522"/>
          <p:cNvGrpSpPr>
            <a:grpSpLocks/>
          </p:cNvGrpSpPr>
          <p:nvPr/>
        </p:nvGrpSpPr>
        <p:grpSpPr bwMode="auto">
          <a:xfrm flipH="1" flipV="1">
            <a:off x="8562975" y="-7938"/>
            <a:ext cx="288925" cy="3475038"/>
            <a:chOff x="741" y="1250"/>
            <a:chExt cx="251" cy="3069"/>
          </a:xfrm>
        </p:grpSpPr>
        <p:sp>
          <p:nvSpPr>
            <p:cNvPr id="18955" name="AutoShape 523"/>
            <p:cNvSpPr>
              <a:spLocks noChangeArrowheads="1"/>
            </p:cNvSpPr>
            <p:nvPr/>
          </p:nvSpPr>
          <p:spPr bwMode="gray">
            <a:xfrm rot="5400000" flipH="1">
              <a:off x="627" y="1364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56" name="AutoShape 524"/>
            <p:cNvSpPr>
              <a:spLocks noChangeArrowheads="1"/>
            </p:cNvSpPr>
            <p:nvPr/>
          </p:nvSpPr>
          <p:spPr bwMode="gray">
            <a:xfrm rot="5400000" flipH="1">
              <a:off x="627" y="1836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57" name="AutoShape 525"/>
            <p:cNvSpPr>
              <a:spLocks noChangeArrowheads="1"/>
            </p:cNvSpPr>
            <p:nvPr/>
          </p:nvSpPr>
          <p:spPr bwMode="gray">
            <a:xfrm rot="5400000" flipH="1">
              <a:off x="627" y="2307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5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58" name="AutoShape 526"/>
            <p:cNvSpPr>
              <a:spLocks noChangeArrowheads="1"/>
            </p:cNvSpPr>
            <p:nvPr/>
          </p:nvSpPr>
          <p:spPr bwMode="gray">
            <a:xfrm rot="5400000" flipH="1">
              <a:off x="627" y="2778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4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59" name="AutoShape 527"/>
            <p:cNvSpPr>
              <a:spLocks noChangeArrowheads="1"/>
            </p:cNvSpPr>
            <p:nvPr/>
          </p:nvSpPr>
          <p:spPr bwMode="gray">
            <a:xfrm rot="5400000" flipH="1">
              <a:off x="627" y="3250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4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60" name="AutoShape 528"/>
            <p:cNvSpPr>
              <a:spLocks noChangeArrowheads="1"/>
            </p:cNvSpPr>
            <p:nvPr/>
          </p:nvSpPr>
          <p:spPr bwMode="gray">
            <a:xfrm rot="5400000" flipH="1">
              <a:off x="627" y="3721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57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61" name="AutoShape 529"/>
            <p:cNvSpPr>
              <a:spLocks noChangeArrowheads="1"/>
            </p:cNvSpPr>
            <p:nvPr/>
          </p:nvSpPr>
          <p:spPr bwMode="gray">
            <a:xfrm>
              <a:off x="741" y="4078"/>
              <a:ext cx="251" cy="241"/>
            </a:xfrm>
            <a:prstGeom prst="rtTriangle">
              <a:avLst/>
            </a:prstGeom>
            <a:solidFill>
              <a:schemeClr val="accent2">
                <a:alpha val="6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962" name="Group 530"/>
          <p:cNvGrpSpPr>
            <a:grpSpLocks/>
          </p:cNvGrpSpPr>
          <p:nvPr/>
        </p:nvGrpSpPr>
        <p:grpSpPr bwMode="auto">
          <a:xfrm flipH="1" flipV="1">
            <a:off x="8278813" y="-7938"/>
            <a:ext cx="287337" cy="2933701"/>
            <a:chOff x="987" y="1728"/>
            <a:chExt cx="247" cy="2592"/>
          </a:xfrm>
        </p:grpSpPr>
        <p:sp>
          <p:nvSpPr>
            <p:cNvPr id="18963" name="AutoShape 531"/>
            <p:cNvSpPr>
              <a:spLocks noChangeArrowheads="1"/>
            </p:cNvSpPr>
            <p:nvPr/>
          </p:nvSpPr>
          <p:spPr bwMode="gray">
            <a:xfrm rot="-5400000">
              <a:off x="874" y="1842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64" name="AutoShape 532"/>
            <p:cNvSpPr>
              <a:spLocks noChangeArrowheads="1"/>
            </p:cNvSpPr>
            <p:nvPr/>
          </p:nvSpPr>
          <p:spPr bwMode="gray">
            <a:xfrm rot="-5400000">
              <a:off x="874" y="2313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65" name="AutoShape 533"/>
            <p:cNvSpPr>
              <a:spLocks noChangeArrowheads="1"/>
            </p:cNvSpPr>
            <p:nvPr/>
          </p:nvSpPr>
          <p:spPr bwMode="gray">
            <a:xfrm rot="-5400000">
              <a:off x="874" y="2784"/>
              <a:ext cx="473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2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66" name="AutoShape 534"/>
            <p:cNvSpPr>
              <a:spLocks noChangeArrowheads="1"/>
            </p:cNvSpPr>
            <p:nvPr/>
          </p:nvSpPr>
          <p:spPr bwMode="gray">
            <a:xfrm rot="-5400000">
              <a:off x="874" y="3254"/>
              <a:ext cx="473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67" name="AutoShape 535"/>
            <p:cNvSpPr>
              <a:spLocks noChangeArrowheads="1"/>
            </p:cNvSpPr>
            <p:nvPr/>
          </p:nvSpPr>
          <p:spPr bwMode="gray">
            <a:xfrm rot="-5400000">
              <a:off x="874" y="372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4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68" name="AutoShape 536"/>
            <p:cNvSpPr>
              <a:spLocks noChangeArrowheads="1"/>
            </p:cNvSpPr>
            <p:nvPr/>
          </p:nvSpPr>
          <p:spPr bwMode="gray">
            <a:xfrm flipH="1">
              <a:off x="987" y="4081"/>
              <a:ext cx="247" cy="239"/>
            </a:xfrm>
            <a:prstGeom prst="rtTriangle">
              <a:avLst/>
            </a:prstGeom>
            <a:solidFill>
              <a:schemeClr val="accent1">
                <a:alpha val="5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969" name="Group 537"/>
          <p:cNvGrpSpPr>
            <a:grpSpLocks/>
          </p:cNvGrpSpPr>
          <p:nvPr/>
        </p:nvGrpSpPr>
        <p:grpSpPr bwMode="auto">
          <a:xfrm flipH="1" flipV="1">
            <a:off x="8280400" y="-6350"/>
            <a:ext cx="285750" cy="3732213"/>
            <a:chOff x="978" y="1018"/>
            <a:chExt cx="246" cy="3298"/>
          </a:xfrm>
        </p:grpSpPr>
        <p:sp>
          <p:nvSpPr>
            <p:cNvPr id="18970" name="AutoShape 538"/>
            <p:cNvSpPr>
              <a:spLocks noChangeArrowheads="1"/>
            </p:cNvSpPr>
            <p:nvPr/>
          </p:nvSpPr>
          <p:spPr bwMode="gray">
            <a:xfrm rot="5400000" flipH="1">
              <a:off x="864" y="1132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71" name="AutoShape 539"/>
            <p:cNvSpPr>
              <a:spLocks noChangeArrowheads="1"/>
            </p:cNvSpPr>
            <p:nvPr/>
          </p:nvSpPr>
          <p:spPr bwMode="gray">
            <a:xfrm rot="5400000" flipH="1">
              <a:off x="864" y="1603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11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72" name="AutoShape 540"/>
            <p:cNvSpPr>
              <a:spLocks noChangeArrowheads="1"/>
            </p:cNvSpPr>
            <p:nvPr/>
          </p:nvSpPr>
          <p:spPr bwMode="gray">
            <a:xfrm rot="5400000" flipH="1">
              <a:off x="864" y="207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73" name="AutoShape 541"/>
            <p:cNvSpPr>
              <a:spLocks noChangeArrowheads="1"/>
            </p:cNvSpPr>
            <p:nvPr/>
          </p:nvSpPr>
          <p:spPr bwMode="gray">
            <a:xfrm rot="5400000" flipH="1">
              <a:off x="864" y="2545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74" name="AutoShape 542"/>
            <p:cNvSpPr>
              <a:spLocks noChangeArrowheads="1"/>
            </p:cNvSpPr>
            <p:nvPr/>
          </p:nvSpPr>
          <p:spPr bwMode="gray">
            <a:xfrm rot="5400000" flipH="1">
              <a:off x="864" y="3016"/>
              <a:ext cx="473" cy="246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75" name="AutoShape 543"/>
            <p:cNvSpPr>
              <a:spLocks noChangeArrowheads="1"/>
            </p:cNvSpPr>
            <p:nvPr/>
          </p:nvSpPr>
          <p:spPr bwMode="gray">
            <a:xfrm rot="5400000" flipH="1">
              <a:off x="864" y="348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76" name="AutoShape 544"/>
            <p:cNvSpPr>
              <a:spLocks noChangeArrowheads="1"/>
            </p:cNvSpPr>
            <p:nvPr/>
          </p:nvSpPr>
          <p:spPr bwMode="gray">
            <a:xfrm rot="5400000" flipH="1">
              <a:off x="864" y="3956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6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9058" name="Group 626"/>
          <p:cNvGrpSpPr>
            <a:grpSpLocks/>
          </p:cNvGrpSpPr>
          <p:nvPr/>
        </p:nvGrpSpPr>
        <p:grpSpPr bwMode="auto">
          <a:xfrm>
            <a:off x="7988300" y="-7938"/>
            <a:ext cx="290513" cy="2398713"/>
            <a:chOff x="5032" y="-5"/>
            <a:chExt cx="183" cy="1511"/>
          </a:xfrm>
        </p:grpSpPr>
        <p:sp>
          <p:nvSpPr>
            <p:cNvPr id="18978" name="AutoShape 546"/>
            <p:cNvSpPr>
              <a:spLocks noChangeArrowheads="1"/>
            </p:cNvSpPr>
            <p:nvPr/>
          </p:nvSpPr>
          <p:spPr bwMode="gray">
            <a:xfrm rot="5400000" flipV="1">
              <a:off x="4957" y="1247"/>
              <a:ext cx="338" cy="179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7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79" name="AutoShape 547"/>
            <p:cNvSpPr>
              <a:spLocks noChangeArrowheads="1"/>
            </p:cNvSpPr>
            <p:nvPr/>
          </p:nvSpPr>
          <p:spPr bwMode="gray">
            <a:xfrm rot="5400000" flipV="1">
              <a:off x="4957" y="913"/>
              <a:ext cx="338" cy="179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80" name="AutoShape 548"/>
            <p:cNvSpPr>
              <a:spLocks noChangeArrowheads="1"/>
            </p:cNvSpPr>
            <p:nvPr/>
          </p:nvSpPr>
          <p:spPr bwMode="gray">
            <a:xfrm rot="5400000" flipV="1">
              <a:off x="4957" y="576"/>
              <a:ext cx="338" cy="179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81" name="AutoShape 549"/>
            <p:cNvSpPr>
              <a:spLocks noChangeArrowheads="1"/>
            </p:cNvSpPr>
            <p:nvPr/>
          </p:nvSpPr>
          <p:spPr bwMode="gray">
            <a:xfrm rot="5400000" flipV="1">
              <a:off x="4957" y="242"/>
              <a:ext cx="338" cy="179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82" name="AutoShape 550"/>
            <p:cNvSpPr>
              <a:spLocks noChangeArrowheads="1"/>
            </p:cNvSpPr>
            <p:nvPr/>
          </p:nvSpPr>
          <p:spPr bwMode="gray">
            <a:xfrm flipH="1" flipV="1">
              <a:off x="5032" y="-5"/>
              <a:ext cx="183" cy="170"/>
            </a:xfrm>
            <a:prstGeom prst="rtTriangle">
              <a:avLst/>
            </a:prstGeom>
            <a:solidFill>
              <a:schemeClr val="accent2">
                <a:alpha val="46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988" name="Group 556"/>
          <p:cNvGrpSpPr>
            <a:grpSpLocks/>
          </p:cNvGrpSpPr>
          <p:nvPr/>
        </p:nvGrpSpPr>
        <p:grpSpPr bwMode="auto">
          <a:xfrm flipH="1" flipV="1">
            <a:off x="7705725" y="-7938"/>
            <a:ext cx="285750" cy="1597026"/>
            <a:chOff x="1498" y="2929"/>
            <a:chExt cx="249" cy="1391"/>
          </a:xfrm>
        </p:grpSpPr>
        <p:sp>
          <p:nvSpPr>
            <p:cNvPr id="18989" name="AutoShape 557"/>
            <p:cNvSpPr>
              <a:spLocks noChangeArrowheads="1"/>
            </p:cNvSpPr>
            <p:nvPr userDrawn="1"/>
          </p:nvSpPr>
          <p:spPr bwMode="gray">
            <a:xfrm rot="5400000" flipH="1">
              <a:off x="1390" y="3037"/>
              <a:ext cx="466" cy="249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14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90" name="AutoShape 558"/>
            <p:cNvSpPr>
              <a:spLocks noChangeArrowheads="1"/>
            </p:cNvSpPr>
            <p:nvPr userDrawn="1"/>
          </p:nvSpPr>
          <p:spPr bwMode="gray">
            <a:xfrm rot="5400000" flipH="1">
              <a:off x="1389" y="3497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2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91" name="AutoShape 559"/>
            <p:cNvSpPr>
              <a:spLocks noChangeArrowheads="1"/>
            </p:cNvSpPr>
            <p:nvPr userDrawn="1"/>
          </p:nvSpPr>
          <p:spPr bwMode="gray">
            <a:xfrm rot="5400000" flipH="1">
              <a:off x="1389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35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992" name="Group 560"/>
          <p:cNvGrpSpPr>
            <a:grpSpLocks/>
          </p:cNvGrpSpPr>
          <p:nvPr/>
        </p:nvGrpSpPr>
        <p:grpSpPr bwMode="auto">
          <a:xfrm flipH="1" flipV="1">
            <a:off x="8566150" y="-4763"/>
            <a:ext cx="285750" cy="3206751"/>
            <a:chOff x="741" y="1487"/>
            <a:chExt cx="246" cy="2834"/>
          </a:xfrm>
        </p:grpSpPr>
        <p:sp>
          <p:nvSpPr>
            <p:cNvPr id="18993" name="AutoShape 561"/>
            <p:cNvSpPr>
              <a:spLocks noChangeArrowheads="1"/>
            </p:cNvSpPr>
            <p:nvPr/>
          </p:nvSpPr>
          <p:spPr bwMode="gray">
            <a:xfrm rot="-5400000">
              <a:off x="627" y="1601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94" name="AutoShape 562"/>
            <p:cNvSpPr>
              <a:spLocks noChangeArrowheads="1"/>
            </p:cNvSpPr>
            <p:nvPr/>
          </p:nvSpPr>
          <p:spPr bwMode="gray">
            <a:xfrm rot="-5400000">
              <a:off x="627" y="2546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95" name="AutoShape 563"/>
            <p:cNvSpPr>
              <a:spLocks noChangeArrowheads="1"/>
            </p:cNvSpPr>
            <p:nvPr/>
          </p:nvSpPr>
          <p:spPr bwMode="gray">
            <a:xfrm rot="-5400000">
              <a:off x="627" y="3017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35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96" name="AutoShape 564"/>
            <p:cNvSpPr>
              <a:spLocks noChangeArrowheads="1"/>
            </p:cNvSpPr>
            <p:nvPr/>
          </p:nvSpPr>
          <p:spPr bwMode="gray">
            <a:xfrm rot="-5400000">
              <a:off x="627" y="3489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4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97" name="AutoShape 565"/>
            <p:cNvSpPr>
              <a:spLocks noChangeArrowheads="1"/>
            </p:cNvSpPr>
            <p:nvPr/>
          </p:nvSpPr>
          <p:spPr bwMode="gray">
            <a:xfrm rot="-5400000">
              <a:off x="627" y="3961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98" name="AutoShape 566"/>
            <p:cNvSpPr>
              <a:spLocks noChangeArrowheads="1"/>
            </p:cNvSpPr>
            <p:nvPr/>
          </p:nvSpPr>
          <p:spPr bwMode="gray">
            <a:xfrm rot="-5400000">
              <a:off x="627" y="207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8999" name="Group 567"/>
          <p:cNvGrpSpPr>
            <a:grpSpLocks/>
          </p:cNvGrpSpPr>
          <p:nvPr/>
        </p:nvGrpSpPr>
        <p:grpSpPr bwMode="auto">
          <a:xfrm flipH="1" flipV="1">
            <a:off x="6008688" y="1588"/>
            <a:ext cx="3135312" cy="4538662"/>
            <a:chOff x="0" y="69"/>
            <a:chExt cx="611" cy="4009"/>
          </a:xfrm>
        </p:grpSpPr>
        <p:sp>
          <p:nvSpPr>
            <p:cNvPr id="19000" name="Rectangle 568"/>
            <p:cNvSpPr>
              <a:spLocks noChangeArrowheads="1"/>
            </p:cNvSpPr>
            <p:nvPr/>
          </p:nvSpPr>
          <p:spPr bwMode="gray">
            <a:xfrm>
              <a:off x="0" y="3368"/>
              <a:ext cx="611" cy="246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01" name="Rectangle 569"/>
            <p:cNvSpPr>
              <a:spLocks noChangeArrowheads="1"/>
            </p:cNvSpPr>
            <p:nvPr/>
          </p:nvSpPr>
          <p:spPr bwMode="gray">
            <a:xfrm>
              <a:off x="0" y="3845"/>
              <a:ext cx="611" cy="233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02" name="Rectangle 570"/>
            <p:cNvSpPr>
              <a:spLocks noChangeArrowheads="1"/>
            </p:cNvSpPr>
            <p:nvPr/>
          </p:nvSpPr>
          <p:spPr bwMode="gray">
            <a:xfrm>
              <a:off x="0" y="2914"/>
              <a:ext cx="611" cy="233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03" name="Rectangle 571"/>
            <p:cNvSpPr>
              <a:spLocks noChangeArrowheads="1"/>
            </p:cNvSpPr>
            <p:nvPr/>
          </p:nvSpPr>
          <p:spPr bwMode="gray">
            <a:xfrm>
              <a:off x="0" y="2437"/>
              <a:ext cx="611" cy="246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04" name="Rectangle 572"/>
            <p:cNvSpPr>
              <a:spLocks noChangeArrowheads="1"/>
            </p:cNvSpPr>
            <p:nvPr/>
          </p:nvSpPr>
          <p:spPr bwMode="gray">
            <a:xfrm>
              <a:off x="0" y="1961"/>
              <a:ext cx="611" cy="233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05" name="Rectangle 573"/>
            <p:cNvSpPr>
              <a:spLocks noChangeArrowheads="1"/>
            </p:cNvSpPr>
            <p:nvPr/>
          </p:nvSpPr>
          <p:spPr bwMode="gray">
            <a:xfrm>
              <a:off x="0" y="1484"/>
              <a:ext cx="611" cy="246"/>
            </a:xfrm>
            <a:prstGeom prst="rect">
              <a:avLst/>
            </a:prstGeom>
            <a:solidFill>
              <a:srgbClr val="FFFFFF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06" name="Rectangle 574"/>
            <p:cNvSpPr>
              <a:spLocks noChangeArrowheads="1"/>
            </p:cNvSpPr>
            <p:nvPr/>
          </p:nvSpPr>
          <p:spPr bwMode="gray">
            <a:xfrm>
              <a:off x="0" y="1022"/>
              <a:ext cx="611" cy="233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07" name="Rectangle 575"/>
            <p:cNvSpPr>
              <a:spLocks noChangeArrowheads="1"/>
            </p:cNvSpPr>
            <p:nvPr/>
          </p:nvSpPr>
          <p:spPr bwMode="gray">
            <a:xfrm>
              <a:off x="0" y="545"/>
              <a:ext cx="611" cy="246"/>
            </a:xfrm>
            <a:prstGeom prst="rect">
              <a:avLst/>
            </a:prstGeom>
            <a:solidFill>
              <a:srgbClr val="FFFFFF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08" name="Rectangle 576"/>
            <p:cNvSpPr>
              <a:spLocks noChangeArrowheads="1"/>
            </p:cNvSpPr>
            <p:nvPr/>
          </p:nvSpPr>
          <p:spPr bwMode="gray">
            <a:xfrm>
              <a:off x="0" y="69"/>
              <a:ext cx="611" cy="246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9009" name="Group 577"/>
          <p:cNvGrpSpPr>
            <a:grpSpLocks/>
          </p:cNvGrpSpPr>
          <p:nvPr/>
        </p:nvGrpSpPr>
        <p:grpSpPr bwMode="auto">
          <a:xfrm flipH="1" flipV="1">
            <a:off x="7129463" y="-7938"/>
            <a:ext cx="285750" cy="1597026"/>
            <a:chOff x="2000" y="2929"/>
            <a:chExt cx="249" cy="1391"/>
          </a:xfrm>
        </p:grpSpPr>
        <p:sp>
          <p:nvSpPr>
            <p:cNvPr id="19010" name="AutoShape 578"/>
            <p:cNvSpPr>
              <a:spLocks noChangeArrowheads="1"/>
            </p:cNvSpPr>
            <p:nvPr userDrawn="1"/>
          </p:nvSpPr>
          <p:spPr bwMode="gray">
            <a:xfrm rot="5400000" flipH="1">
              <a:off x="1892" y="3037"/>
              <a:ext cx="466" cy="249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11" name="AutoShape 579"/>
            <p:cNvSpPr>
              <a:spLocks noChangeArrowheads="1"/>
            </p:cNvSpPr>
            <p:nvPr userDrawn="1"/>
          </p:nvSpPr>
          <p:spPr bwMode="gray">
            <a:xfrm rot="5400000" flipH="1">
              <a:off x="1891" y="3497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17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12" name="AutoShape 580"/>
            <p:cNvSpPr>
              <a:spLocks noChangeArrowheads="1"/>
            </p:cNvSpPr>
            <p:nvPr userDrawn="1"/>
          </p:nvSpPr>
          <p:spPr bwMode="gray">
            <a:xfrm rot="5400000" flipH="1">
              <a:off x="1891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27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9013" name="Group 581"/>
          <p:cNvGrpSpPr>
            <a:grpSpLocks/>
          </p:cNvGrpSpPr>
          <p:nvPr/>
        </p:nvGrpSpPr>
        <p:grpSpPr bwMode="auto">
          <a:xfrm flipH="1" flipV="1">
            <a:off x="6835775" y="-7938"/>
            <a:ext cx="293688" cy="1333501"/>
            <a:chOff x="2249" y="3159"/>
            <a:chExt cx="254" cy="1161"/>
          </a:xfrm>
        </p:grpSpPr>
        <p:sp>
          <p:nvSpPr>
            <p:cNvPr id="19014" name="AutoShape 582"/>
            <p:cNvSpPr>
              <a:spLocks noChangeArrowheads="1"/>
            </p:cNvSpPr>
            <p:nvPr userDrawn="1"/>
          </p:nvSpPr>
          <p:spPr bwMode="gray">
            <a:xfrm rot="5400000" flipH="1">
              <a:off x="2139" y="3269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15" name="AutoShape 583"/>
            <p:cNvSpPr>
              <a:spLocks noChangeArrowheads="1"/>
            </p:cNvSpPr>
            <p:nvPr userDrawn="1"/>
          </p:nvSpPr>
          <p:spPr bwMode="gray">
            <a:xfrm rot="5400000" flipH="1">
              <a:off x="2139" y="3731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16" name="AutoShape 584"/>
            <p:cNvSpPr>
              <a:spLocks noChangeArrowheads="1"/>
            </p:cNvSpPr>
            <p:nvPr userDrawn="1"/>
          </p:nvSpPr>
          <p:spPr bwMode="gray">
            <a:xfrm>
              <a:off x="2249" y="4085"/>
              <a:ext cx="254" cy="235"/>
            </a:xfrm>
            <a:prstGeom prst="rtTriangle">
              <a:avLst/>
            </a:prstGeom>
            <a:solidFill>
              <a:schemeClr val="accent2">
                <a:alpha val="2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9017" name="Group 585"/>
          <p:cNvGrpSpPr>
            <a:grpSpLocks/>
          </p:cNvGrpSpPr>
          <p:nvPr/>
        </p:nvGrpSpPr>
        <p:grpSpPr bwMode="auto">
          <a:xfrm flipH="1" flipV="1">
            <a:off x="6842125" y="-7938"/>
            <a:ext cx="285750" cy="1068388"/>
            <a:chOff x="2250" y="3390"/>
            <a:chExt cx="249" cy="930"/>
          </a:xfrm>
        </p:grpSpPr>
        <p:sp>
          <p:nvSpPr>
            <p:cNvPr id="19018" name="AutoShape 586"/>
            <p:cNvSpPr>
              <a:spLocks noChangeArrowheads="1"/>
            </p:cNvSpPr>
            <p:nvPr userDrawn="1"/>
          </p:nvSpPr>
          <p:spPr bwMode="gray">
            <a:xfrm rot="-5400000">
              <a:off x="2141" y="3499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19" name="AutoShape 587"/>
            <p:cNvSpPr>
              <a:spLocks noChangeArrowheads="1"/>
            </p:cNvSpPr>
            <p:nvPr userDrawn="1"/>
          </p:nvSpPr>
          <p:spPr bwMode="gray">
            <a:xfrm rot="-5400000">
              <a:off x="2141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1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9020" name="Group 588"/>
          <p:cNvGrpSpPr>
            <a:grpSpLocks/>
          </p:cNvGrpSpPr>
          <p:nvPr/>
        </p:nvGrpSpPr>
        <p:grpSpPr bwMode="auto">
          <a:xfrm flipH="1" flipV="1">
            <a:off x="6553200" y="-7938"/>
            <a:ext cx="287338" cy="1071563"/>
            <a:chOff x="2500" y="3388"/>
            <a:chExt cx="249" cy="932"/>
          </a:xfrm>
        </p:grpSpPr>
        <p:sp>
          <p:nvSpPr>
            <p:cNvPr id="19021" name="AutoShape 589"/>
            <p:cNvSpPr>
              <a:spLocks noChangeArrowheads="1"/>
            </p:cNvSpPr>
            <p:nvPr userDrawn="1"/>
          </p:nvSpPr>
          <p:spPr bwMode="gray">
            <a:xfrm rot="5400000" flipH="1">
              <a:off x="2391" y="3497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22" name="AutoShape 590"/>
            <p:cNvSpPr>
              <a:spLocks noChangeArrowheads="1"/>
            </p:cNvSpPr>
            <p:nvPr userDrawn="1"/>
          </p:nvSpPr>
          <p:spPr bwMode="gray">
            <a:xfrm rot="5400000" flipH="1">
              <a:off x="2391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FFFCC">
                <a:alpha val="17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9023" name="Group 591"/>
          <p:cNvGrpSpPr>
            <a:grpSpLocks/>
          </p:cNvGrpSpPr>
          <p:nvPr/>
        </p:nvGrpSpPr>
        <p:grpSpPr bwMode="auto">
          <a:xfrm flipH="1" flipV="1">
            <a:off x="6264275" y="-7938"/>
            <a:ext cx="292100" cy="803276"/>
            <a:chOff x="2747" y="3621"/>
            <a:chExt cx="254" cy="699"/>
          </a:xfrm>
        </p:grpSpPr>
        <p:sp>
          <p:nvSpPr>
            <p:cNvPr id="19024" name="AutoShape 592"/>
            <p:cNvSpPr>
              <a:spLocks noChangeArrowheads="1"/>
            </p:cNvSpPr>
            <p:nvPr userDrawn="1"/>
          </p:nvSpPr>
          <p:spPr bwMode="gray">
            <a:xfrm rot="5400000" flipH="1">
              <a:off x="2637" y="3731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25" name="AutoShape 593"/>
            <p:cNvSpPr>
              <a:spLocks noChangeArrowheads="1"/>
            </p:cNvSpPr>
            <p:nvPr userDrawn="1"/>
          </p:nvSpPr>
          <p:spPr bwMode="gray">
            <a:xfrm>
              <a:off x="2747" y="4085"/>
              <a:ext cx="254" cy="235"/>
            </a:xfrm>
            <a:prstGeom prst="rtTriangle">
              <a:avLst/>
            </a:prstGeom>
            <a:solidFill>
              <a:schemeClr val="accent2">
                <a:alpha val="14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9026" name="AutoShape 594"/>
          <p:cNvSpPr>
            <a:spLocks noChangeArrowheads="1"/>
          </p:cNvSpPr>
          <p:nvPr/>
        </p:nvSpPr>
        <p:spPr bwMode="gray">
          <a:xfrm rot="-5400000" flipH="1" flipV="1">
            <a:off x="6143625" y="117475"/>
            <a:ext cx="536576" cy="285750"/>
          </a:xfrm>
          <a:prstGeom prst="triangle">
            <a:avLst>
              <a:gd name="adj" fmla="val 50000"/>
            </a:avLst>
          </a:prstGeom>
          <a:solidFill>
            <a:schemeClr val="tx2">
              <a:alpha val="6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027" name="AutoShape 595"/>
          <p:cNvSpPr>
            <a:spLocks noChangeArrowheads="1"/>
          </p:cNvSpPr>
          <p:nvPr/>
        </p:nvSpPr>
        <p:spPr bwMode="gray">
          <a:xfrm rot="5400000" flipV="1">
            <a:off x="5856287" y="117475"/>
            <a:ext cx="536576" cy="285750"/>
          </a:xfrm>
          <a:prstGeom prst="triangle">
            <a:avLst>
              <a:gd name="adj" fmla="val 50000"/>
            </a:avLst>
          </a:prstGeom>
          <a:solidFill>
            <a:srgbClr val="C0C0C0">
              <a:alpha val="8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19059" name="Group 627"/>
          <p:cNvGrpSpPr>
            <a:grpSpLocks/>
          </p:cNvGrpSpPr>
          <p:nvPr/>
        </p:nvGrpSpPr>
        <p:grpSpPr bwMode="auto">
          <a:xfrm>
            <a:off x="7993063" y="-7938"/>
            <a:ext cx="285750" cy="2667001"/>
            <a:chOff x="5035" y="-5"/>
            <a:chExt cx="180" cy="1680"/>
          </a:xfrm>
        </p:grpSpPr>
        <p:grpSp>
          <p:nvGrpSpPr>
            <p:cNvPr id="18983" name="Group 551"/>
            <p:cNvGrpSpPr>
              <a:grpSpLocks/>
            </p:cNvGrpSpPr>
            <p:nvPr/>
          </p:nvGrpSpPr>
          <p:grpSpPr bwMode="auto">
            <a:xfrm flipH="1" flipV="1">
              <a:off x="5035" y="-5"/>
              <a:ext cx="179" cy="1345"/>
              <a:chOff x="1248" y="2462"/>
              <a:chExt cx="249" cy="1858"/>
            </a:xfrm>
          </p:grpSpPr>
          <p:sp>
            <p:nvSpPr>
              <p:cNvPr id="18984" name="AutoShape 552"/>
              <p:cNvSpPr>
                <a:spLocks noChangeArrowheads="1"/>
              </p:cNvSpPr>
              <p:nvPr userDrawn="1"/>
            </p:nvSpPr>
            <p:spPr bwMode="gray">
              <a:xfrm rot="-5400000">
                <a:off x="1139" y="2571"/>
                <a:ext cx="467" cy="249"/>
              </a:xfrm>
              <a:prstGeom prst="triangle">
                <a:avLst>
                  <a:gd name="adj" fmla="val 50000"/>
                </a:avLst>
              </a:prstGeom>
              <a:solidFill>
                <a:schemeClr val="tx2">
                  <a:alpha val="8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985" name="AutoShape 553"/>
              <p:cNvSpPr>
                <a:spLocks noChangeArrowheads="1"/>
              </p:cNvSpPr>
              <p:nvPr userDrawn="1"/>
            </p:nvSpPr>
            <p:spPr bwMode="gray">
              <a:xfrm rot="-5400000">
                <a:off x="1139" y="3034"/>
                <a:ext cx="467" cy="249"/>
              </a:xfrm>
              <a:prstGeom prst="triangle">
                <a:avLst>
                  <a:gd name="adj" fmla="val 50000"/>
                </a:avLst>
              </a:prstGeom>
              <a:solidFill>
                <a:schemeClr val="tx2">
                  <a:alpha val="17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986" name="AutoShape 554"/>
              <p:cNvSpPr>
                <a:spLocks noChangeArrowheads="1"/>
              </p:cNvSpPr>
              <p:nvPr userDrawn="1"/>
            </p:nvSpPr>
            <p:spPr bwMode="gray">
              <a:xfrm rot="-5400000">
                <a:off x="1139" y="3499"/>
                <a:ext cx="467" cy="249"/>
              </a:xfrm>
              <a:prstGeom prst="triangle">
                <a:avLst>
                  <a:gd name="adj" fmla="val 50000"/>
                </a:avLst>
              </a:prstGeom>
              <a:solidFill>
                <a:schemeClr val="tx2">
                  <a:alpha val="28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8987" name="AutoShape 555"/>
              <p:cNvSpPr>
                <a:spLocks noChangeArrowheads="1"/>
              </p:cNvSpPr>
              <p:nvPr userDrawn="1"/>
            </p:nvSpPr>
            <p:spPr bwMode="gray">
              <a:xfrm rot="-5400000">
                <a:off x="1139" y="3962"/>
                <a:ext cx="467" cy="249"/>
              </a:xfrm>
              <a:prstGeom prst="triangle">
                <a:avLst>
                  <a:gd name="adj" fmla="val 50000"/>
                </a:avLst>
              </a:prstGeom>
              <a:solidFill>
                <a:schemeClr val="tx2">
                  <a:alpha val="39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19028" name="AutoShape 596"/>
            <p:cNvSpPr>
              <a:spLocks noChangeArrowheads="1"/>
            </p:cNvSpPr>
            <p:nvPr/>
          </p:nvSpPr>
          <p:spPr bwMode="gray">
            <a:xfrm rot="-5400000" flipH="1" flipV="1">
              <a:off x="4956" y="1416"/>
              <a:ext cx="338" cy="180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9029" name="Group 597"/>
          <p:cNvGrpSpPr>
            <a:grpSpLocks/>
          </p:cNvGrpSpPr>
          <p:nvPr/>
        </p:nvGrpSpPr>
        <p:grpSpPr bwMode="auto">
          <a:xfrm flipH="1" flipV="1">
            <a:off x="7702550" y="-7938"/>
            <a:ext cx="285750" cy="2400301"/>
            <a:chOff x="1500" y="2230"/>
            <a:chExt cx="249" cy="2090"/>
          </a:xfrm>
        </p:grpSpPr>
        <p:sp>
          <p:nvSpPr>
            <p:cNvPr id="19030" name="AutoShape 598"/>
            <p:cNvSpPr>
              <a:spLocks noChangeArrowheads="1"/>
            </p:cNvSpPr>
            <p:nvPr userDrawn="1"/>
          </p:nvSpPr>
          <p:spPr bwMode="gray">
            <a:xfrm rot="-5400000">
              <a:off x="1392" y="2804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7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31" name="AutoShape 599"/>
            <p:cNvSpPr>
              <a:spLocks noChangeArrowheads="1"/>
            </p:cNvSpPr>
            <p:nvPr userDrawn="1"/>
          </p:nvSpPr>
          <p:spPr bwMode="gray">
            <a:xfrm rot="-5400000">
              <a:off x="1392" y="3267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32" name="AutoShape 600"/>
            <p:cNvSpPr>
              <a:spLocks noChangeArrowheads="1"/>
            </p:cNvSpPr>
            <p:nvPr userDrawn="1"/>
          </p:nvSpPr>
          <p:spPr bwMode="gray">
            <a:xfrm rot="-5400000">
              <a:off x="1391" y="3731"/>
              <a:ext cx="467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2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33" name="AutoShape 601"/>
            <p:cNvSpPr>
              <a:spLocks noChangeArrowheads="1"/>
            </p:cNvSpPr>
            <p:nvPr userDrawn="1"/>
          </p:nvSpPr>
          <p:spPr bwMode="gray">
            <a:xfrm flipH="1">
              <a:off x="1500" y="4085"/>
              <a:ext cx="249" cy="235"/>
            </a:xfrm>
            <a:prstGeom prst="rtTriangl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34" name="AutoShape 602"/>
            <p:cNvSpPr>
              <a:spLocks noChangeArrowheads="1"/>
            </p:cNvSpPr>
            <p:nvPr userDrawn="1"/>
          </p:nvSpPr>
          <p:spPr bwMode="gray">
            <a:xfrm rot="-5400000">
              <a:off x="1392" y="2339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9035" name="Group 603"/>
          <p:cNvGrpSpPr>
            <a:grpSpLocks/>
          </p:cNvGrpSpPr>
          <p:nvPr/>
        </p:nvGrpSpPr>
        <p:grpSpPr bwMode="auto">
          <a:xfrm flipH="1" flipV="1">
            <a:off x="7412038" y="-7938"/>
            <a:ext cx="290512" cy="2392363"/>
            <a:chOff x="1749" y="2238"/>
            <a:chExt cx="254" cy="2082"/>
          </a:xfrm>
        </p:grpSpPr>
        <p:sp>
          <p:nvSpPr>
            <p:cNvPr id="19036" name="AutoShape 604"/>
            <p:cNvSpPr>
              <a:spLocks noChangeArrowheads="1"/>
            </p:cNvSpPr>
            <p:nvPr userDrawn="1"/>
          </p:nvSpPr>
          <p:spPr bwMode="gray">
            <a:xfrm rot="5400000" flipH="1">
              <a:off x="1639" y="2804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37" name="AutoShape 605"/>
            <p:cNvSpPr>
              <a:spLocks noChangeArrowheads="1"/>
            </p:cNvSpPr>
            <p:nvPr userDrawn="1"/>
          </p:nvSpPr>
          <p:spPr bwMode="gray">
            <a:xfrm rot="5400000" flipH="1">
              <a:off x="1639" y="3269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38" name="AutoShape 606"/>
            <p:cNvSpPr>
              <a:spLocks noChangeArrowheads="1"/>
            </p:cNvSpPr>
            <p:nvPr userDrawn="1"/>
          </p:nvSpPr>
          <p:spPr bwMode="gray">
            <a:xfrm rot="5400000" flipH="1">
              <a:off x="1639" y="3731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5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39" name="AutoShape 607"/>
            <p:cNvSpPr>
              <a:spLocks noChangeArrowheads="1"/>
            </p:cNvSpPr>
            <p:nvPr userDrawn="1"/>
          </p:nvSpPr>
          <p:spPr bwMode="gray">
            <a:xfrm>
              <a:off x="1749" y="4085"/>
              <a:ext cx="254" cy="235"/>
            </a:xfrm>
            <a:prstGeom prst="rtTriangle">
              <a:avLst/>
            </a:prstGeom>
            <a:solidFill>
              <a:schemeClr val="accent2">
                <a:alpha val="3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40" name="AutoShape 608"/>
            <p:cNvSpPr>
              <a:spLocks noChangeArrowheads="1"/>
            </p:cNvSpPr>
            <p:nvPr userDrawn="1"/>
          </p:nvSpPr>
          <p:spPr bwMode="gray">
            <a:xfrm rot="5400000" flipH="1">
              <a:off x="1639" y="2348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9041" name="Group 609"/>
          <p:cNvGrpSpPr>
            <a:grpSpLocks/>
          </p:cNvGrpSpPr>
          <p:nvPr/>
        </p:nvGrpSpPr>
        <p:grpSpPr bwMode="auto">
          <a:xfrm flipH="1" flipV="1">
            <a:off x="7416800" y="-7938"/>
            <a:ext cx="285750" cy="2136776"/>
            <a:chOff x="1750" y="2460"/>
            <a:chExt cx="249" cy="1860"/>
          </a:xfrm>
        </p:grpSpPr>
        <p:sp>
          <p:nvSpPr>
            <p:cNvPr id="19042" name="AutoShape 610"/>
            <p:cNvSpPr>
              <a:spLocks noChangeArrowheads="1"/>
            </p:cNvSpPr>
            <p:nvPr userDrawn="1"/>
          </p:nvSpPr>
          <p:spPr bwMode="gray">
            <a:xfrm rot="-5400000">
              <a:off x="1641" y="3034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43" name="AutoShape 611"/>
            <p:cNvSpPr>
              <a:spLocks noChangeArrowheads="1"/>
            </p:cNvSpPr>
            <p:nvPr userDrawn="1"/>
          </p:nvSpPr>
          <p:spPr bwMode="gray">
            <a:xfrm rot="-5400000">
              <a:off x="1641" y="3499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44" name="AutoShape 612"/>
            <p:cNvSpPr>
              <a:spLocks noChangeArrowheads="1"/>
            </p:cNvSpPr>
            <p:nvPr userDrawn="1"/>
          </p:nvSpPr>
          <p:spPr bwMode="gray">
            <a:xfrm rot="-5400000">
              <a:off x="1641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28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45" name="AutoShape 613"/>
            <p:cNvSpPr>
              <a:spLocks noChangeArrowheads="1"/>
            </p:cNvSpPr>
            <p:nvPr userDrawn="1"/>
          </p:nvSpPr>
          <p:spPr bwMode="gray">
            <a:xfrm rot="-5400000">
              <a:off x="1641" y="2569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9046" name="Group 614"/>
          <p:cNvGrpSpPr>
            <a:grpSpLocks/>
          </p:cNvGrpSpPr>
          <p:nvPr/>
        </p:nvGrpSpPr>
        <p:grpSpPr bwMode="auto">
          <a:xfrm flipH="1" flipV="1">
            <a:off x="7129463" y="-7938"/>
            <a:ext cx="285750" cy="1889126"/>
            <a:chOff x="2000" y="2675"/>
            <a:chExt cx="249" cy="1645"/>
          </a:xfrm>
        </p:grpSpPr>
        <p:sp>
          <p:nvSpPr>
            <p:cNvPr id="19047" name="AutoShape 615"/>
            <p:cNvSpPr>
              <a:spLocks noChangeArrowheads="1"/>
            </p:cNvSpPr>
            <p:nvPr userDrawn="1"/>
          </p:nvSpPr>
          <p:spPr bwMode="gray">
            <a:xfrm rot="-5400000">
              <a:off x="1892" y="3267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48" name="AutoShape 616"/>
            <p:cNvSpPr>
              <a:spLocks noChangeArrowheads="1"/>
            </p:cNvSpPr>
            <p:nvPr userDrawn="1"/>
          </p:nvSpPr>
          <p:spPr bwMode="gray">
            <a:xfrm rot="-5400000">
              <a:off x="1891" y="3731"/>
              <a:ext cx="467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49" name="AutoShape 617"/>
            <p:cNvSpPr>
              <a:spLocks noChangeArrowheads="1"/>
            </p:cNvSpPr>
            <p:nvPr userDrawn="1"/>
          </p:nvSpPr>
          <p:spPr bwMode="gray">
            <a:xfrm flipH="1">
              <a:off x="2000" y="4085"/>
              <a:ext cx="249" cy="235"/>
            </a:xfrm>
            <a:prstGeom prst="rtTriangle">
              <a:avLst/>
            </a:prstGeom>
            <a:solidFill>
              <a:schemeClr val="accent1">
                <a:alpha val="2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050" name="AutoShape 618"/>
            <p:cNvSpPr>
              <a:spLocks noChangeArrowheads="1"/>
            </p:cNvSpPr>
            <p:nvPr userDrawn="1"/>
          </p:nvSpPr>
          <p:spPr bwMode="gray">
            <a:xfrm rot="-5400000">
              <a:off x="1892" y="2784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9051" name="AutoShape 619"/>
          <p:cNvSpPr>
            <a:spLocks noChangeArrowheads="1"/>
          </p:cNvSpPr>
          <p:nvPr/>
        </p:nvSpPr>
        <p:spPr bwMode="gray">
          <a:xfrm flipV="1">
            <a:off x="5986463" y="-7938"/>
            <a:ext cx="285750" cy="269876"/>
          </a:xfrm>
          <a:prstGeom prst="rtTriangle">
            <a:avLst/>
          </a:prstGeom>
          <a:solidFill>
            <a:schemeClr val="accent1">
              <a:alpha val="6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052" name="AutoShape 620"/>
          <p:cNvSpPr>
            <a:spLocks noChangeArrowheads="1"/>
          </p:cNvSpPr>
          <p:nvPr/>
        </p:nvSpPr>
        <p:spPr bwMode="gray">
          <a:xfrm flipH="1" flipV="1">
            <a:off x="5703888" y="-7938"/>
            <a:ext cx="285750" cy="269876"/>
          </a:xfrm>
          <a:prstGeom prst="rtTriangle">
            <a:avLst/>
          </a:prstGeom>
          <a:solidFill>
            <a:schemeClr val="accent2">
              <a:alpha val="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053" name="Rectangle 621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1873250" y="1800225"/>
            <a:ext cx="5980113" cy="1827213"/>
          </a:xfr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 eaLnBrk="1" hangingPunct="1">
              <a:defRPr sz="400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9054" name="Rectangle 622"/>
          <p:cNvSpPr>
            <a:spLocks noGrp="1" noChangeArrowheads="1"/>
          </p:cNvSpPr>
          <p:nvPr>
            <p:ph type="subTitle" sz="quarter" idx="1"/>
          </p:nvPr>
        </p:nvSpPr>
        <p:spPr bwMode="gray">
          <a:xfrm>
            <a:off x="1871663" y="3784600"/>
            <a:ext cx="5978525" cy="757238"/>
          </a:xfr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dist" eaLnBrk="1" hangingPunct="1">
              <a:buFont typeface="Wingdings" pitchFamily="2" charset="2"/>
              <a:buNone/>
              <a:defRPr sz="2200" b="0" smtClean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9055" name="Rectangle 623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2252663" y="6392863"/>
            <a:ext cx="3924300" cy="274637"/>
          </a:xfrm>
        </p:spPr>
        <p:txBody>
          <a:bodyPr anchor="t"/>
          <a:lstStyle>
            <a:lvl1pPr algn="ctr"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9056" name="Rectangle 624"/>
          <p:cNvSpPr>
            <a:spLocks noGrp="1" noChangeArrowheads="1"/>
          </p:cNvSpPr>
          <p:nvPr>
            <p:ph type="dt" sz="quarter" idx="2"/>
          </p:nvPr>
        </p:nvSpPr>
        <p:spPr bwMode="gray">
          <a:xfrm>
            <a:off x="6532563" y="6392863"/>
            <a:ext cx="1968500" cy="274637"/>
          </a:xfrm>
        </p:spPr>
        <p:txBody>
          <a:bodyPr anchor="t"/>
          <a:lstStyle>
            <a:lvl1pPr algn="r">
              <a:defRPr/>
            </a:lvl1pPr>
          </a:lstStyle>
          <a:p>
            <a:fld id="{2F7F2B53-5CF9-4390-8C3A-7CBCD677A292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9057" name="Rectangle 62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69925" y="6392863"/>
            <a:ext cx="511175" cy="274637"/>
          </a:xfrm>
        </p:spPr>
        <p:txBody>
          <a:bodyPr anchor="t"/>
          <a:lstStyle>
            <a:lvl1pPr algn="r" eaLnBrk="0" hangingPunct="0">
              <a:defRPr b="1"/>
            </a:lvl1pPr>
          </a:lstStyle>
          <a:p>
            <a:fld id="{2A67A63D-AE2B-4167-B2DA-197BD6D6144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38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9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9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9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9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9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0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0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0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89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8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8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89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8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8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8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8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8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9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9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9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9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90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9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9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1000"/>
                                        <p:tgtEl>
                                          <p:spTgt spid="18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18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18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18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8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8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8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188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18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18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188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18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18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8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8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8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8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8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8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88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8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8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8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8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8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88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8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8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89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8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8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89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8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8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187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18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18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000"/>
                                        <p:tgtEl>
                                          <p:spTgt spid="18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2000" fill="hold"/>
                                        <p:tgtEl>
                                          <p:spTgt spid="18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18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2000"/>
                                        <p:tgtEl>
                                          <p:spTgt spid="188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2000" fill="hold"/>
                                        <p:tgtEl>
                                          <p:spTgt spid="18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0" fill="hold"/>
                                        <p:tgtEl>
                                          <p:spTgt spid="18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000"/>
                                        <p:tgtEl>
                                          <p:spTgt spid="188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2000" fill="hold"/>
                                        <p:tgtEl>
                                          <p:spTgt spid="18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18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19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9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9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19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9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9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18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18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8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18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18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18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189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1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1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189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8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18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8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8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8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18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89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8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18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1000"/>
                                        <p:tgtEl>
                                          <p:spTgt spid="18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2000"/>
                                        <p:tgtEl>
                                          <p:spTgt spid="19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9" dur="500"/>
                                        <p:tgtEl>
                                          <p:spTgt spid="19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05" grpId="0" animBg="1"/>
      <p:bldP spid="18906" grpId="0" animBg="1"/>
      <p:bldP spid="19026" grpId="0" animBg="1"/>
      <p:bldP spid="19027" grpId="0" animBg="1"/>
      <p:bldP spid="19051" grpId="0" animBg="1"/>
      <p:bldP spid="19052" grpId="0" animBg="1"/>
      <p:bldP spid="19053" grpId="0"/>
      <p:bldP spid="19054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0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905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000EE3-813D-465A-A9C8-EBB029C33D0F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31AFFD-0B01-4354-972B-74387275ABF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08467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CCABCC-8723-4493-9FB8-422ACCA0040A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1C66B7-733B-4442-A990-F57E0A36DC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62730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4688" y="1292225"/>
            <a:ext cx="3903662" cy="5167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292225"/>
            <a:ext cx="3905250" cy="51673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EFEC2F-D595-437A-82A0-EBA9B48E5045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6341EF-9160-4B89-BD18-47F18EBF60F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74439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F6973D-69D5-4473-A78D-5454697A8834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6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4493B9-74D4-4026-B0C5-BA97C9E6410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908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9413BC7-C813-4ADB-AF6C-51E769F35C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43240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5E037E-438C-4991-9104-CC9B703E05B1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ECE6EF-C386-4F57-ABA4-6F6CAACAC18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50072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93CD08-46D6-43CA-82B8-CACF235B79AF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6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4C1B76-3F49-481A-8B9B-974BABCA784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4451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CFBB69-231F-4502-985A-A448A150A414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03F4CF-A349-418E-BD9C-CD15A957574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27799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ACB36B-0B0F-485B-8A84-6014D882BD50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058080-3B4E-49C0-9630-83BA7021ABC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16798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2C8A22-F86F-4145-9749-13143FCE1781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E3F232-9E6D-4775-96AB-E0510CCBB34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01706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2738" y="225425"/>
            <a:ext cx="1995487" cy="62341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4688" y="225425"/>
            <a:ext cx="5835650" cy="62341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6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664D54-FB56-4482-9CCE-D564319F07B3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6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6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E6D251-CA48-4A11-95E9-2416D36CC26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32724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813" y="227013"/>
            <a:ext cx="8137525" cy="9413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06413" y="1293813"/>
            <a:ext cx="8142287" cy="5167312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49275" y="6623050"/>
            <a:ext cx="2133600" cy="158750"/>
          </a:xfrm>
        </p:spPr>
        <p:txBody>
          <a:bodyPr/>
          <a:lstStyle>
            <a:lvl1pPr>
              <a:defRPr/>
            </a:lvl1pPr>
          </a:lstStyle>
          <a:p>
            <a:fld id="{A622AFC6-5C43-45B7-88CF-070996127936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0" y="6629400"/>
            <a:ext cx="2895600" cy="1587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98938" y="6623050"/>
            <a:ext cx="661987" cy="158750"/>
          </a:xfrm>
        </p:spPr>
        <p:txBody>
          <a:bodyPr/>
          <a:lstStyle>
            <a:lvl1pPr>
              <a:defRPr/>
            </a:lvl1pPr>
          </a:lstStyle>
          <a:p>
            <a:fld id="{083926F7-B820-4CE3-B2B2-B7A89B96957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69710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Cube 99"/>
          <p:cNvSpPr>
            <a:spLocks noChangeArrowheads="1"/>
          </p:cNvSpPr>
          <p:nvPr/>
        </p:nvSpPr>
        <p:spPr bwMode="gray">
          <a:xfrm>
            <a:off x="804863" y="14414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accent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1" name="Cube 100"/>
          <p:cNvSpPr>
            <a:spLocks noChangeArrowheads="1"/>
          </p:cNvSpPr>
          <p:nvPr/>
        </p:nvSpPr>
        <p:spPr bwMode="gray">
          <a:xfrm>
            <a:off x="804863" y="25971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accent1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2" name="Cube 101"/>
          <p:cNvSpPr>
            <a:spLocks noChangeArrowheads="1"/>
          </p:cNvSpPr>
          <p:nvPr/>
        </p:nvSpPr>
        <p:spPr bwMode="gray">
          <a:xfrm>
            <a:off x="804863" y="49085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accent1">
              <a:alpha val="1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3" name="Cube 102"/>
          <p:cNvSpPr>
            <a:spLocks noChangeArrowheads="1"/>
          </p:cNvSpPr>
          <p:nvPr/>
        </p:nvSpPr>
        <p:spPr bwMode="gray">
          <a:xfrm>
            <a:off x="1976438" y="14414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accent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4" name="Cube 103"/>
          <p:cNvSpPr>
            <a:spLocks noChangeArrowheads="1"/>
          </p:cNvSpPr>
          <p:nvPr/>
        </p:nvSpPr>
        <p:spPr bwMode="gray">
          <a:xfrm>
            <a:off x="1976438" y="25971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accent2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5" name="Cube 104"/>
          <p:cNvSpPr>
            <a:spLocks noChangeArrowheads="1"/>
          </p:cNvSpPr>
          <p:nvPr/>
        </p:nvSpPr>
        <p:spPr bwMode="gray">
          <a:xfrm>
            <a:off x="1976438" y="49085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accent2">
              <a:alpha val="1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6" name="Cube 105"/>
          <p:cNvSpPr>
            <a:spLocks noChangeArrowheads="1"/>
          </p:cNvSpPr>
          <p:nvPr/>
        </p:nvSpPr>
        <p:spPr bwMode="gray">
          <a:xfrm>
            <a:off x="3148013" y="14414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hlink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7" name="Cube 106"/>
          <p:cNvSpPr>
            <a:spLocks noChangeArrowheads="1"/>
          </p:cNvSpPr>
          <p:nvPr/>
        </p:nvSpPr>
        <p:spPr bwMode="gray">
          <a:xfrm>
            <a:off x="3148013" y="25971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hlink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8" name="Cube 107"/>
          <p:cNvSpPr>
            <a:spLocks noChangeArrowheads="1"/>
          </p:cNvSpPr>
          <p:nvPr/>
        </p:nvSpPr>
        <p:spPr bwMode="gray">
          <a:xfrm>
            <a:off x="6662738" y="14414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tx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9" name="Cube 108"/>
          <p:cNvSpPr>
            <a:spLocks noChangeArrowheads="1"/>
          </p:cNvSpPr>
          <p:nvPr/>
        </p:nvSpPr>
        <p:spPr bwMode="gray">
          <a:xfrm>
            <a:off x="6662738" y="25971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tx2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10" name="Cube 109"/>
          <p:cNvSpPr>
            <a:spLocks noChangeArrowheads="1"/>
          </p:cNvSpPr>
          <p:nvPr/>
        </p:nvSpPr>
        <p:spPr bwMode="gray">
          <a:xfrm>
            <a:off x="6662738" y="37528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tx2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11" name="Cube 110"/>
          <p:cNvSpPr>
            <a:spLocks noChangeArrowheads="1"/>
          </p:cNvSpPr>
          <p:nvPr/>
        </p:nvSpPr>
        <p:spPr bwMode="gray">
          <a:xfrm>
            <a:off x="6662738" y="49085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tx2">
              <a:alpha val="1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12" name="Cube 111"/>
          <p:cNvSpPr>
            <a:spLocks noChangeArrowheads="1"/>
          </p:cNvSpPr>
          <p:nvPr/>
        </p:nvSpPr>
        <p:spPr bwMode="gray">
          <a:xfrm>
            <a:off x="5491163" y="1441450"/>
            <a:ext cx="1065212" cy="1065213"/>
          </a:xfrm>
          <a:prstGeom prst="cube">
            <a:avLst>
              <a:gd name="adj" fmla="val 25000"/>
            </a:avLst>
          </a:prstGeom>
          <a:solidFill>
            <a:srgbClr val="6BC298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13" name="Cube 112"/>
          <p:cNvSpPr>
            <a:spLocks noChangeArrowheads="1"/>
          </p:cNvSpPr>
          <p:nvPr/>
        </p:nvSpPr>
        <p:spPr bwMode="gray">
          <a:xfrm>
            <a:off x="5491163" y="2597150"/>
            <a:ext cx="1065212" cy="1065213"/>
          </a:xfrm>
          <a:prstGeom prst="cube">
            <a:avLst>
              <a:gd name="adj" fmla="val 25000"/>
            </a:avLst>
          </a:prstGeom>
          <a:solidFill>
            <a:srgbClr val="6BC298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14" name="Cube 113"/>
          <p:cNvSpPr>
            <a:spLocks noChangeArrowheads="1"/>
          </p:cNvSpPr>
          <p:nvPr/>
        </p:nvSpPr>
        <p:spPr bwMode="gray">
          <a:xfrm>
            <a:off x="5491163" y="3752850"/>
            <a:ext cx="1065212" cy="1065213"/>
          </a:xfrm>
          <a:prstGeom prst="cube">
            <a:avLst>
              <a:gd name="adj" fmla="val 25000"/>
            </a:avLst>
          </a:prstGeom>
          <a:solidFill>
            <a:srgbClr val="6BC298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15" name="Cube 114"/>
          <p:cNvSpPr>
            <a:spLocks noChangeArrowheads="1"/>
          </p:cNvSpPr>
          <p:nvPr/>
        </p:nvSpPr>
        <p:spPr bwMode="gray">
          <a:xfrm>
            <a:off x="5491163" y="4908550"/>
            <a:ext cx="1065212" cy="1065213"/>
          </a:xfrm>
          <a:prstGeom prst="cube">
            <a:avLst>
              <a:gd name="adj" fmla="val 25000"/>
            </a:avLst>
          </a:prstGeom>
          <a:solidFill>
            <a:srgbClr val="6BC298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16" name="Cube 115"/>
          <p:cNvSpPr>
            <a:spLocks noChangeArrowheads="1"/>
          </p:cNvSpPr>
          <p:nvPr/>
        </p:nvSpPr>
        <p:spPr bwMode="gray">
          <a:xfrm>
            <a:off x="4319588" y="14414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folHlink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17" name="Cube 116"/>
          <p:cNvSpPr>
            <a:spLocks noChangeArrowheads="1"/>
          </p:cNvSpPr>
          <p:nvPr/>
        </p:nvSpPr>
        <p:spPr bwMode="gray">
          <a:xfrm>
            <a:off x="4319588" y="25971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folHlink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18" name="Cube 117"/>
          <p:cNvSpPr>
            <a:spLocks noChangeArrowheads="1"/>
          </p:cNvSpPr>
          <p:nvPr/>
        </p:nvSpPr>
        <p:spPr bwMode="gray">
          <a:xfrm>
            <a:off x="4319588" y="37528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folHlink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19" name="Cube 118"/>
          <p:cNvSpPr>
            <a:spLocks noChangeArrowheads="1"/>
          </p:cNvSpPr>
          <p:nvPr/>
        </p:nvSpPr>
        <p:spPr bwMode="gray">
          <a:xfrm>
            <a:off x="4319588" y="49085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folHlink">
              <a:alpha val="1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20" name="Cube 119"/>
          <p:cNvSpPr>
            <a:spLocks noChangeArrowheads="1"/>
          </p:cNvSpPr>
          <p:nvPr/>
        </p:nvSpPr>
        <p:spPr bwMode="gray">
          <a:xfrm>
            <a:off x="804863" y="37528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accent1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21" name="Cube 120"/>
          <p:cNvSpPr>
            <a:spLocks noChangeArrowheads="1"/>
          </p:cNvSpPr>
          <p:nvPr/>
        </p:nvSpPr>
        <p:spPr bwMode="gray">
          <a:xfrm>
            <a:off x="1976438" y="37528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accent2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22" name="Cube 121"/>
          <p:cNvSpPr>
            <a:spLocks noChangeArrowheads="1"/>
          </p:cNvSpPr>
          <p:nvPr/>
        </p:nvSpPr>
        <p:spPr bwMode="gray">
          <a:xfrm>
            <a:off x="3148013" y="37528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hlink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23" name="Cube 122"/>
          <p:cNvSpPr>
            <a:spLocks noChangeArrowheads="1"/>
          </p:cNvSpPr>
          <p:nvPr/>
        </p:nvSpPr>
        <p:spPr bwMode="gray">
          <a:xfrm>
            <a:off x="1371600" y="9144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accent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24" name="Cube 123"/>
          <p:cNvSpPr>
            <a:spLocks noChangeArrowheads="1"/>
          </p:cNvSpPr>
          <p:nvPr/>
        </p:nvSpPr>
        <p:spPr bwMode="gray">
          <a:xfrm>
            <a:off x="1371600" y="20701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accent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25" name="Cube 124"/>
          <p:cNvSpPr>
            <a:spLocks noChangeArrowheads="1"/>
          </p:cNvSpPr>
          <p:nvPr/>
        </p:nvSpPr>
        <p:spPr bwMode="gray">
          <a:xfrm>
            <a:off x="1371600" y="32258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accent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26" name="Cube 125"/>
          <p:cNvSpPr>
            <a:spLocks noChangeArrowheads="1"/>
          </p:cNvSpPr>
          <p:nvPr/>
        </p:nvSpPr>
        <p:spPr bwMode="gray">
          <a:xfrm>
            <a:off x="1371600" y="43815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accent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27" name="Cube 126"/>
          <p:cNvSpPr>
            <a:spLocks noChangeArrowheads="1"/>
          </p:cNvSpPr>
          <p:nvPr/>
        </p:nvSpPr>
        <p:spPr bwMode="gray">
          <a:xfrm>
            <a:off x="2543175" y="9144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accent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28" name="Cube 127"/>
          <p:cNvSpPr>
            <a:spLocks noChangeArrowheads="1"/>
          </p:cNvSpPr>
          <p:nvPr/>
        </p:nvSpPr>
        <p:spPr bwMode="gray">
          <a:xfrm>
            <a:off x="2543175" y="20701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accent2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29" name="Cube 128"/>
          <p:cNvSpPr>
            <a:spLocks noChangeArrowheads="1"/>
          </p:cNvSpPr>
          <p:nvPr/>
        </p:nvSpPr>
        <p:spPr bwMode="gray">
          <a:xfrm>
            <a:off x="2543175" y="32258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0" name="Cube 129"/>
          <p:cNvSpPr>
            <a:spLocks noChangeArrowheads="1"/>
          </p:cNvSpPr>
          <p:nvPr/>
        </p:nvSpPr>
        <p:spPr bwMode="gray">
          <a:xfrm>
            <a:off x="3714750" y="9144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hlink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1" name="Cube 130"/>
          <p:cNvSpPr>
            <a:spLocks noChangeArrowheads="1"/>
          </p:cNvSpPr>
          <p:nvPr/>
        </p:nvSpPr>
        <p:spPr bwMode="gray">
          <a:xfrm>
            <a:off x="3714750" y="20701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hlink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2" name="Cube 131"/>
          <p:cNvSpPr>
            <a:spLocks noChangeArrowheads="1"/>
          </p:cNvSpPr>
          <p:nvPr/>
        </p:nvSpPr>
        <p:spPr bwMode="gray">
          <a:xfrm>
            <a:off x="3714750" y="32258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3" name="Cube 132"/>
          <p:cNvSpPr>
            <a:spLocks noChangeArrowheads="1"/>
          </p:cNvSpPr>
          <p:nvPr/>
        </p:nvSpPr>
        <p:spPr bwMode="gray">
          <a:xfrm>
            <a:off x="7229475" y="9144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tx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4" name="Cube 133"/>
          <p:cNvSpPr>
            <a:spLocks noChangeArrowheads="1"/>
          </p:cNvSpPr>
          <p:nvPr/>
        </p:nvSpPr>
        <p:spPr bwMode="gray">
          <a:xfrm>
            <a:off x="7229475" y="20701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tx2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5" name="Cube 134"/>
          <p:cNvSpPr>
            <a:spLocks noChangeArrowheads="1"/>
          </p:cNvSpPr>
          <p:nvPr/>
        </p:nvSpPr>
        <p:spPr bwMode="gray">
          <a:xfrm>
            <a:off x="7229475" y="32258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tx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6" name="Cube 135"/>
          <p:cNvSpPr>
            <a:spLocks noChangeArrowheads="1"/>
          </p:cNvSpPr>
          <p:nvPr/>
        </p:nvSpPr>
        <p:spPr bwMode="gray">
          <a:xfrm>
            <a:off x="7229475" y="43815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tx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7" name="Cube 136"/>
          <p:cNvSpPr>
            <a:spLocks noChangeArrowheads="1"/>
          </p:cNvSpPr>
          <p:nvPr/>
        </p:nvSpPr>
        <p:spPr bwMode="gray">
          <a:xfrm>
            <a:off x="6057900" y="914400"/>
            <a:ext cx="1065213" cy="1065213"/>
          </a:xfrm>
          <a:prstGeom prst="cube">
            <a:avLst>
              <a:gd name="adj" fmla="val 25000"/>
            </a:avLst>
          </a:prstGeom>
          <a:solidFill>
            <a:srgbClr val="6BC298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8" name="Cube 137"/>
          <p:cNvSpPr>
            <a:spLocks noChangeArrowheads="1"/>
          </p:cNvSpPr>
          <p:nvPr/>
        </p:nvSpPr>
        <p:spPr bwMode="gray">
          <a:xfrm>
            <a:off x="6057900" y="2070100"/>
            <a:ext cx="1065213" cy="1065213"/>
          </a:xfrm>
          <a:prstGeom prst="cube">
            <a:avLst>
              <a:gd name="adj" fmla="val 25000"/>
            </a:avLst>
          </a:prstGeom>
          <a:solidFill>
            <a:srgbClr val="6BC298">
              <a:alpha val="3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9" name="Cube 138"/>
          <p:cNvSpPr>
            <a:spLocks noChangeArrowheads="1"/>
          </p:cNvSpPr>
          <p:nvPr/>
        </p:nvSpPr>
        <p:spPr bwMode="gray">
          <a:xfrm>
            <a:off x="6057900" y="3225800"/>
            <a:ext cx="1065213" cy="1065213"/>
          </a:xfrm>
          <a:prstGeom prst="cube">
            <a:avLst>
              <a:gd name="adj" fmla="val 25000"/>
            </a:avLst>
          </a:prstGeom>
          <a:solidFill>
            <a:srgbClr val="6BC298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40" name="Cube 139"/>
          <p:cNvSpPr>
            <a:spLocks noChangeArrowheads="1"/>
          </p:cNvSpPr>
          <p:nvPr/>
        </p:nvSpPr>
        <p:spPr bwMode="gray">
          <a:xfrm>
            <a:off x="6057900" y="4381500"/>
            <a:ext cx="1065213" cy="1065213"/>
          </a:xfrm>
          <a:prstGeom prst="cube">
            <a:avLst>
              <a:gd name="adj" fmla="val 25000"/>
            </a:avLst>
          </a:prstGeom>
          <a:solidFill>
            <a:srgbClr val="6BC298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41" name="Cube 140"/>
          <p:cNvSpPr>
            <a:spLocks noChangeArrowheads="1"/>
          </p:cNvSpPr>
          <p:nvPr/>
        </p:nvSpPr>
        <p:spPr bwMode="gray">
          <a:xfrm>
            <a:off x="4886325" y="32258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folHlink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42" name="Cube 141"/>
          <p:cNvSpPr>
            <a:spLocks noChangeArrowheads="1"/>
          </p:cNvSpPr>
          <p:nvPr/>
        </p:nvSpPr>
        <p:spPr bwMode="gray">
          <a:xfrm>
            <a:off x="4886325" y="20701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folHlink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43" name="Cube 142"/>
          <p:cNvSpPr>
            <a:spLocks noChangeArrowheads="1"/>
          </p:cNvSpPr>
          <p:nvPr/>
        </p:nvSpPr>
        <p:spPr bwMode="gray">
          <a:xfrm>
            <a:off x="4886325" y="9144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folHlink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44" name="Cube 143"/>
          <p:cNvSpPr>
            <a:spLocks noChangeArrowheads="1"/>
          </p:cNvSpPr>
          <p:nvPr/>
        </p:nvSpPr>
        <p:spPr bwMode="gray">
          <a:xfrm>
            <a:off x="4886325" y="43815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folHlink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45" name="Cube 144"/>
          <p:cNvSpPr>
            <a:spLocks noChangeArrowheads="1"/>
          </p:cNvSpPr>
          <p:nvPr/>
        </p:nvSpPr>
        <p:spPr bwMode="gray">
          <a:xfrm>
            <a:off x="2543175" y="43815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accent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46" name="Cube 145"/>
          <p:cNvSpPr>
            <a:spLocks noChangeArrowheads="1"/>
          </p:cNvSpPr>
          <p:nvPr/>
        </p:nvSpPr>
        <p:spPr bwMode="gray">
          <a:xfrm>
            <a:off x="3714750" y="4381500"/>
            <a:ext cx="1065213" cy="1065213"/>
          </a:xfrm>
          <a:prstGeom prst="cube">
            <a:avLst>
              <a:gd name="adj" fmla="val 25000"/>
            </a:avLst>
          </a:prstGeom>
          <a:solidFill>
            <a:schemeClr val="hlink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47" name="Cube 146"/>
          <p:cNvSpPr>
            <a:spLocks noChangeArrowheads="1"/>
          </p:cNvSpPr>
          <p:nvPr/>
        </p:nvSpPr>
        <p:spPr bwMode="gray">
          <a:xfrm>
            <a:off x="3148013" y="4908550"/>
            <a:ext cx="1065212" cy="1065213"/>
          </a:xfrm>
          <a:prstGeom prst="cube">
            <a:avLst>
              <a:gd name="adj" fmla="val 25000"/>
            </a:avLst>
          </a:prstGeom>
          <a:solidFill>
            <a:schemeClr val="hlink">
              <a:alpha val="1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43116" name="Rectangle 108"/>
          <p:cNvSpPr>
            <a:spLocks noChangeArrowheads="1"/>
          </p:cNvSpPr>
          <p:nvPr/>
        </p:nvSpPr>
        <p:spPr bwMode="hidden">
          <a:xfrm>
            <a:off x="0" y="0"/>
            <a:ext cx="9144000" cy="6869113"/>
          </a:xfrm>
          <a:prstGeom prst="rect">
            <a:avLst/>
          </a:prstGeom>
          <a:gradFill rotWithShape="1">
            <a:gsLst>
              <a:gs pos="0">
                <a:srgbClr val="000000">
                  <a:gamma/>
                  <a:shade val="0"/>
                  <a:invGamma/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 userDrawn="1">
            <p:ph type="dt" sz="half" idx="2"/>
          </p:nvPr>
        </p:nvSpPr>
        <p:spPr bwMode="black">
          <a:xfrm>
            <a:off x="4572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 userDrawn="1">
            <p:ph type="ftr" sz="quarter" idx="3"/>
          </p:nvPr>
        </p:nvSpPr>
        <p:spPr bwMode="black">
          <a:xfrm>
            <a:off x="3124200" y="6245225"/>
            <a:ext cx="2895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118" name="Rectangle 94"/>
          <p:cNvSpPr>
            <a:spLocks noGrp="1" noChangeArrowheads="1"/>
          </p:cNvSpPr>
          <p:nvPr userDrawn="1">
            <p:ph type="sldNum" sz="quarter" idx="4"/>
          </p:nvPr>
        </p:nvSpPr>
        <p:spPr bwMode="black">
          <a:xfrm>
            <a:off x="65532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1ADD7F0D-F603-475E-937B-7D3FAE6B897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3011" name="Rectangle 2"/>
          <p:cNvSpPr>
            <a:spLocks noGrp="1" noChangeArrowheads="1"/>
          </p:cNvSpPr>
          <p:nvPr userDrawn="1">
            <p:ph type="ctrTitle"/>
          </p:nvPr>
        </p:nvSpPr>
        <p:spPr bwMode="black">
          <a:xfrm>
            <a:off x="609600" y="2492375"/>
            <a:ext cx="7924800" cy="1470025"/>
          </a:xfrm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1C1C1C"/>
                  </a:outerShdw>
                </a:effectLst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3010" name="Rectangle 3"/>
          <p:cNvSpPr>
            <a:spLocks noGrp="1" noChangeArrowheads="1"/>
          </p:cNvSpPr>
          <p:nvPr userDrawn="1">
            <p:ph type="subTitle" idx="1"/>
          </p:nvPr>
        </p:nvSpPr>
        <p:spPr bwMode="black">
          <a:xfrm>
            <a:off x="609600" y="3962400"/>
            <a:ext cx="7924800" cy="762000"/>
          </a:xfrm>
        </p:spPr>
        <p:txBody>
          <a:bodyPr/>
          <a:lstStyle>
            <a:lvl1pPr marL="0" indent="0" algn="ctr">
              <a:buFontTx/>
              <a:buNone/>
              <a:defRPr sz="2400" smtClean="0">
                <a:solidFill>
                  <a:srgbClr val="FFFFCC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6172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5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5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5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5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5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15" presetClass="entr" presetSubtype="0" fill="hold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15" presetClass="entr" presetSubtype="0" fill="hold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15" presetClass="entr" presetSubtype="0" fill="hold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15" presetClass="entr" presetSubtype="0" fill="hold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15" presetClass="entr" presetSubtype="0" fill="hold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15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15" presetClass="entr" presetSubtype="0" fill="hold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15" presetClass="entr" presetSubtype="0" fill="hold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15" presetClass="entr" presetSubtype="0" fill="hold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15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15" presetClass="entr" presetSubtype="0" fill="hold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15" presetClass="entr" presetSubtype="0" fill="hold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15" presetClass="entr" presetSubtype="0" fill="hold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5" presetClass="entr" presetSubtype="0" fill="hold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15" presetClass="entr" presetSubtype="0" fill="hold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5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15" presetClass="entr" presetSubtype="0" fill="hold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15" presetClass="entr" presetSubtype="0" fill="hold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15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15" presetClass="entr" presetSubtype="0" fill="hold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15" presetClass="entr" presetSubtype="0" fill="hold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15" presetClass="entr" presetSubtype="0" fill="hold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15" presetClass="entr" presetSubtype="0" fill="hold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2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2000"/>
                                        <p:tgtEl>
                                          <p:spTgt spid="43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3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3" dur="10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47" grpId="0" animBg="1"/>
      <p:bldP spid="43116" grpId="0" animBg="1"/>
      <p:bldP spid="43011" grpId="0"/>
      <p:bldP spid="4301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430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4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84DC3D-B5A6-4EE2-9ECA-FABC66D47F0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38178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4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03E95E-F75D-4587-BC19-7F52929670F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4089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17FE47E-E827-4262-8039-3E6376AB7E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39509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5240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5240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94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778792-26DA-497B-8E04-4405822B89CB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20710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94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C274D0-573D-4161-8FC2-24FA2AFBCF6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39002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4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528502-46E7-4CEA-B1AE-D8370764042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02144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94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9768D5-E463-425E-B33B-F3CD9BD92063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91256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94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3B64EB-C3D5-4E3A-BAF3-DBC90A9B9F1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47458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94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1C4FB5-2689-4C07-BE5D-1B35E5B443E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15061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4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6F397D-5980-4C86-8F25-6F93F6571194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94894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28600"/>
            <a:ext cx="20574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0198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4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05F0ED-0315-40BB-A7AC-7AAA35CBFA9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89167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969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24000"/>
            <a:ext cx="4038600" cy="47053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38600" cy="47053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94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4F2477-9330-445B-93A7-84454DEB291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84539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969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24000"/>
            <a:ext cx="8229600" cy="4705350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4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033BDD-EAB7-4331-989B-A800E19C57F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2594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825" y="1489075"/>
            <a:ext cx="4038600" cy="4748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5825" y="1489075"/>
            <a:ext cx="4038600" cy="4748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3499ADD-9272-45B0-84B3-0F0BA4A983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1841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969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524000"/>
            <a:ext cx="8229600" cy="470535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4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940F01-DABD-4ADE-BE89-DDB518080BF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33666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969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524000"/>
            <a:ext cx="8229600" cy="4705350"/>
          </a:xfrm>
        </p:spPr>
        <p:txBody>
          <a:bodyPr/>
          <a:lstStyle/>
          <a:p>
            <a:pPr lvl="0"/>
            <a:r>
              <a:rPr lang="en-US" noProof="0" smtClean="0"/>
              <a:t>Click icon to add SmartArt graphic</a:t>
            </a:r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4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2B2B9B-0C32-421A-BB35-627375D6431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52507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969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24000"/>
            <a:ext cx="8229600" cy="22764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52875"/>
            <a:ext cx="8229600" cy="22764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 userDrawn="1"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 userDrawn="1"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94"/>
          <p:cNvSpPr>
            <a:spLocks noGrp="1" noChangeArrowheads="1"/>
          </p:cNvSpPr>
          <p:nvPr userDrawn="1"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F70601-6BF2-4DF9-B451-5A841655BA1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3383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24" name="Rectangle 44"/>
          <p:cNvSpPr>
            <a:spLocks noChangeArrowheads="1"/>
          </p:cNvSpPr>
          <p:nvPr userDrawn="1"/>
        </p:nvSpPr>
        <p:spPr bwMode="hidden">
          <a:xfrm>
            <a:off x="0" y="3429000"/>
            <a:ext cx="9144000" cy="3429000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  <a:alpha val="0"/>
                </a:schemeClr>
              </a:gs>
              <a:gs pos="100000">
                <a:schemeClr val="hlink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46125" name="Rectangle 45"/>
          <p:cNvSpPr>
            <a:spLocks noChangeArrowheads="1"/>
          </p:cNvSpPr>
          <p:nvPr userDrawn="1"/>
        </p:nvSpPr>
        <p:spPr bwMode="ltGray">
          <a:xfrm>
            <a:off x="1752600" y="0"/>
            <a:ext cx="7391400" cy="3505200"/>
          </a:xfrm>
          <a:prstGeom prst="rect">
            <a:avLst/>
          </a:prstGeom>
          <a:gradFill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path path="rect">
              <a:fillToRect l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grpSp>
        <p:nvGrpSpPr>
          <p:cNvPr id="46126" name="Group 46"/>
          <p:cNvGrpSpPr>
            <a:grpSpLocks/>
          </p:cNvGrpSpPr>
          <p:nvPr userDrawn="1"/>
        </p:nvGrpSpPr>
        <p:grpSpPr bwMode="auto">
          <a:xfrm>
            <a:off x="-196850" y="-228600"/>
            <a:ext cx="7173913" cy="7515225"/>
            <a:chOff x="144" y="144"/>
            <a:chExt cx="3696" cy="3872"/>
          </a:xfrm>
        </p:grpSpPr>
        <p:sp>
          <p:nvSpPr>
            <p:cNvPr id="46127" name="Oval 47"/>
            <p:cNvSpPr>
              <a:spLocks noChangeArrowheads="1"/>
            </p:cNvSpPr>
            <p:nvPr/>
          </p:nvSpPr>
          <p:spPr bwMode="hidden">
            <a:xfrm>
              <a:off x="240" y="144"/>
              <a:ext cx="3600" cy="374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14999"/>
                  </a:schemeClr>
                </a:gs>
                <a:gs pos="100000">
                  <a:schemeClr val="hlink">
                    <a:alpha val="14999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28" name="Oval 48"/>
            <p:cNvSpPr>
              <a:spLocks noChangeArrowheads="1"/>
            </p:cNvSpPr>
            <p:nvPr/>
          </p:nvSpPr>
          <p:spPr bwMode="hidden">
            <a:xfrm>
              <a:off x="144" y="144"/>
              <a:ext cx="3640" cy="387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14999"/>
                  </a:schemeClr>
                </a:gs>
                <a:gs pos="100000">
                  <a:schemeClr val="hlink">
                    <a:alpha val="14999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6129" name="Group 49"/>
          <p:cNvGrpSpPr>
            <a:grpSpLocks/>
          </p:cNvGrpSpPr>
          <p:nvPr userDrawn="1"/>
        </p:nvGrpSpPr>
        <p:grpSpPr bwMode="auto">
          <a:xfrm>
            <a:off x="838200" y="0"/>
            <a:ext cx="2625725" cy="1668463"/>
            <a:chOff x="506" y="-39"/>
            <a:chExt cx="2064" cy="1311"/>
          </a:xfrm>
        </p:grpSpPr>
        <p:sp>
          <p:nvSpPr>
            <p:cNvPr id="46130" name="Freeform 50"/>
            <p:cNvSpPr>
              <a:spLocks/>
            </p:cNvSpPr>
            <p:nvPr/>
          </p:nvSpPr>
          <p:spPr bwMode="gray">
            <a:xfrm rot="-13483078">
              <a:off x="906" y="1087"/>
              <a:ext cx="78" cy="185"/>
            </a:xfrm>
            <a:custGeom>
              <a:avLst/>
              <a:gdLst>
                <a:gd name="T0" fmla="*/ 3 w 114"/>
                <a:gd name="T1" fmla="*/ 192 h 270"/>
                <a:gd name="T2" fmla="*/ 114 w 114"/>
                <a:gd name="T3" fmla="*/ 0 h 270"/>
                <a:gd name="T4" fmla="*/ 3 w 114"/>
                <a:gd name="T5" fmla="*/ 19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4" h="270">
                  <a:moveTo>
                    <a:pt x="3" y="192"/>
                  </a:moveTo>
                  <a:cubicBezTo>
                    <a:pt x="0" y="23"/>
                    <a:pt x="114" y="0"/>
                    <a:pt x="114" y="0"/>
                  </a:cubicBezTo>
                  <a:cubicBezTo>
                    <a:pt x="104" y="270"/>
                    <a:pt x="3" y="192"/>
                    <a:pt x="3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31" name="Freeform 51"/>
            <p:cNvSpPr>
              <a:spLocks/>
            </p:cNvSpPr>
            <p:nvPr/>
          </p:nvSpPr>
          <p:spPr bwMode="gray">
            <a:xfrm rot="-13483078">
              <a:off x="904" y="1015"/>
              <a:ext cx="98" cy="97"/>
            </a:xfrm>
            <a:custGeom>
              <a:avLst/>
              <a:gdLst>
                <a:gd name="T0" fmla="*/ 219 w 219"/>
                <a:gd name="T1" fmla="*/ 129 h 218"/>
                <a:gd name="T2" fmla="*/ 0 w 219"/>
                <a:gd name="T3" fmla="*/ 21 h 218"/>
                <a:gd name="T4" fmla="*/ 219 w 219"/>
                <a:gd name="T5" fmla="*/ 129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218">
                  <a:moveTo>
                    <a:pt x="219" y="129"/>
                  </a:moveTo>
                  <a:cubicBezTo>
                    <a:pt x="217" y="0"/>
                    <a:pt x="0" y="21"/>
                    <a:pt x="0" y="21"/>
                  </a:cubicBezTo>
                  <a:cubicBezTo>
                    <a:pt x="112" y="218"/>
                    <a:pt x="219" y="129"/>
                    <a:pt x="219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grpSp>
          <p:nvGrpSpPr>
            <p:cNvPr id="46132" name="Group 52"/>
            <p:cNvGrpSpPr>
              <a:grpSpLocks/>
            </p:cNvGrpSpPr>
            <p:nvPr/>
          </p:nvGrpSpPr>
          <p:grpSpPr bwMode="auto">
            <a:xfrm rot="-13483078">
              <a:off x="506" y="-39"/>
              <a:ext cx="2064" cy="1244"/>
              <a:chOff x="1096" y="1423"/>
              <a:chExt cx="4510" cy="2718"/>
            </a:xfrm>
          </p:grpSpPr>
          <p:sp>
            <p:nvSpPr>
              <p:cNvPr id="46133" name="Freeform 53"/>
              <p:cNvSpPr>
                <a:spLocks/>
              </p:cNvSpPr>
              <p:nvPr/>
            </p:nvSpPr>
            <p:spPr bwMode="gray">
              <a:xfrm>
                <a:off x="2756" y="2325"/>
                <a:ext cx="2850" cy="1816"/>
              </a:xfrm>
              <a:custGeom>
                <a:avLst/>
                <a:gdLst>
                  <a:gd name="T0" fmla="*/ 2850 w 2850"/>
                  <a:gd name="T1" fmla="*/ 1816 h 1816"/>
                  <a:gd name="T2" fmla="*/ 1607 w 2850"/>
                  <a:gd name="T3" fmla="*/ 1192 h 1816"/>
                  <a:gd name="T4" fmla="*/ 851 w 2850"/>
                  <a:gd name="T5" fmla="*/ 282 h 1816"/>
                  <a:gd name="T6" fmla="*/ 0 w 2850"/>
                  <a:gd name="T7" fmla="*/ 0 h 1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50" h="1816">
                    <a:moveTo>
                      <a:pt x="2850" y="1816"/>
                    </a:moveTo>
                    <a:cubicBezTo>
                      <a:pt x="2646" y="1086"/>
                      <a:pt x="2032" y="1468"/>
                      <a:pt x="1607" y="1192"/>
                    </a:cubicBezTo>
                    <a:cubicBezTo>
                      <a:pt x="1181" y="917"/>
                      <a:pt x="1253" y="540"/>
                      <a:pt x="851" y="282"/>
                    </a:cubicBezTo>
                    <a:cubicBezTo>
                      <a:pt x="449" y="24"/>
                      <a:pt x="228" y="228"/>
                      <a:pt x="0" y="0"/>
                    </a:cubicBezTo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134" name="Freeform 54"/>
              <p:cNvSpPr>
                <a:spLocks/>
              </p:cNvSpPr>
              <p:nvPr/>
            </p:nvSpPr>
            <p:spPr bwMode="gray">
              <a:xfrm>
                <a:off x="1504" y="2192"/>
                <a:ext cx="1461" cy="540"/>
              </a:xfrm>
              <a:custGeom>
                <a:avLst/>
                <a:gdLst>
                  <a:gd name="T0" fmla="*/ 975 w 975"/>
                  <a:gd name="T1" fmla="*/ 164 h 361"/>
                  <a:gd name="T2" fmla="*/ 310 w 975"/>
                  <a:gd name="T3" fmla="*/ 55 h 361"/>
                  <a:gd name="T4" fmla="*/ 6 w 975"/>
                  <a:gd name="T5" fmla="*/ 155 h 361"/>
                  <a:gd name="T6" fmla="*/ 105 w 975"/>
                  <a:gd name="T7" fmla="*/ 251 h 361"/>
                  <a:gd name="T8" fmla="*/ 138 w 975"/>
                  <a:gd name="T9" fmla="*/ 155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5" h="361">
                    <a:moveTo>
                      <a:pt x="975" y="164"/>
                    </a:moveTo>
                    <a:cubicBezTo>
                      <a:pt x="810" y="361"/>
                      <a:pt x="497" y="110"/>
                      <a:pt x="310" y="55"/>
                    </a:cubicBezTo>
                    <a:cubicBezTo>
                      <a:pt x="123" y="0"/>
                      <a:pt x="12" y="89"/>
                      <a:pt x="6" y="155"/>
                    </a:cubicBezTo>
                    <a:cubicBezTo>
                      <a:pt x="0" y="221"/>
                      <a:pt x="57" y="274"/>
                      <a:pt x="105" y="251"/>
                    </a:cubicBezTo>
                    <a:cubicBezTo>
                      <a:pt x="153" y="228"/>
                      <a:pt x="150" y="182"/>
                      <a:pt x="138" y="155"/>
                    </a:cubicBezTo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135" name="Freeform 55"/>
              <p:cNvSpPr>
                <a:spLocks/>
              </p:cNvSpPr>
              <p:nvPr/>
            </p:nvSpPr>
            <p:spPr bwMode="gray">
              <a:xfrm rot="1038879">
                <a:off x="5107" y="3189"/>
                <a:ext cx="321" cy="515"/>
              </a:xfrm>
              <a:custGeom>
                <a:avLst/>
                <a:gdLst>
                  <a:gd name="T0" fmla="*/ 120 w 237"/>
                  <a:gd name="T1" fmla="*/ 381 h 381"/>
                  <a:gd name="T2" fmla="*/ 133 w 237"/>
                  <a:gd name="T3" fmla="*/ 18 h 381"/>
                  <a:gd name="T4" fmla="*/ 234 w 237"/>
                  <a:gd name="T5" fmla="*/ 84 h 381"/>
                  <a:gd name="T6" fmla="*/ 171 w 237"/>
                  <a:gd name="T7" fmla="*/ 148 h 381"/>
                  <a:gd name="T8" fmla="*/ 171 w 237"/>
                  <a:gd name="T9" fmla="*/ 84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381">
                    <a:moveTo>
                      <a:pt x="120" y="381"/>
                    </a:moveTo>
                    <a:cubicBezTo>
                      <a:pt x="0" y="162"/>
                      <a:pt x="68" y="36"/>
                      <a:pt x="133" y="18"/>
                    </a:cubicBezTo>
                    <a:cubicBezTo>
                      <a:pt x="198" y="0"/>
                      <a:pt x="231" y="46"/>
                      <a:pt x="234" y="84"/>
                    </a:cubicBezTo>
                    <a:cubicBezTo>
                      <a:pt x="237" y="122"/>
                      <a:pt x="195" y="167"/>
                      <a:pt x="171" y="148"/>
                    </a:cubicBezTo>
                    <a:cubicBezTo>
                      <a:pt x="147" y="129"/>
                      <a:pt x="154" y="99"/>
                      <a:pt x="171" y="84"/>
                    </a:cubicBezTo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136" name="Freeform 56"/>
              <p:cNvSpPr>
                <a:spLocks/>
              </p:cNvSpPr>
              <p:nvPr/>
            </p:nvSpPr>
            <p:spPr bwMode="gray">
              <a:xfrm>
                <a:off x="4859" y="2568"/>
                <a:ext cx="454" cy="1129"/>
              </a:xfrm>
              <a:custGeom>
                <a:avLst/>
                <a:gdLst>
                  <a:gd name="T0" fmla="*/ 227 w 302"/>
                  <a:gd name="T1" fmla="*/ 754 h 754"/>
                  <a:gd name="T2" fmla="*/ 74 w 302"/>
                  <a:gd name="T3" fmla="*/ 0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02" h="754">
                    <a:moveTo>
                      <a:pt x="227" y="754"/>
                    </a:moveTo>
                    <a:cubicBezTo>
                      <a:pt x="0" y="456"/>
                      <a:pt x="302" y="232"/>
                      <a:pt x="74" y="0"/>
                    </a:cubicBezTo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137" name="Freeform 57"/>
              <p:cNvSpPr>
                <a:spLocks/>
              </p:cNvSpPr>
              <p:nvPr/>
            </p:nvSpPr>
            <p:spPr bwMode="gray">
              <a:xfrm>
                <a:off x="1096" y="2197"/>
                <a:ext cx="454" cy="316"/>
              </a:xfrm>
              <a:custGeom>
                <a:avLst/>
                <a:gdLst>
                  <a:gd name="T0" fmla="*/ 303 w 303"/>
                  <a:gd name="T1" fmla="*/ 98 h 212"/>
                  <a:gd name="T2" fmla="*/ 40 w 303"/>
                  <a:gd name="T3" fmla="*/ 134 h 212"/>
                  <a:gd name="T4" fmla="*/ 66 w 303"/>
                  <a:gd name="T5" fmla="*/ 16 h 212"/>
                  <a:gd name="T6" fmla="*/ 142 w 303"/>
                  <a:gd name="T7" fmla="*/ 53 h 212"/>
                  <a:gd name="T8" fmla="*/ 88 w 303"/>
                  <a:gd name="T9" fmla="*/ 75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212">
                    <a:moveTo>
                      <a:pt x="303" y="98"/>
                    </a:moveTo>
                    <a:cubicBezTo>
                      <a:pt x="196" y="212"/>
                      <a:pt x="79" y="188"/>
                      <a:pt x="40" y="134"/>
                    </a:cubicBezTo>
                    <a:cubicBezTo>
                      <a:pt x="0" y="79"/>
                      <a:pt x="31" y="32"/>
                      <a:pt x="66" y="16"/>
                    </a:cubicBezTo>
                    <a:cubicBezTo>
                      <a:pt x="100" y="0"/>
                      <a:pt x="146" y="23"/>
                      <a:pt x="142" y="53"/>
                    </a:cubicBezTo>
                    <a:cubicBezTo>
                      <a:pt x="138" y="84"/>
                      <a:pt x="108" y="86"/>
                      <a:pt x="88" y="75"/>
                    </a:cubicBezTo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138" name="Freeform 58"/>
              <p:cNvSpPr>
                <a:spLocks/>
              </p:cNvSpPr>
              <p:nvPr/>
            </p:nvSpPr>
            <p:spPr bwMode="gray">
              <a:xfrm>
                <a:off x="1502" y="1423"/>
                <a:ext cx="387" cy="818"/>
              </a:xfrm>
              <a:custGeom>
                <a:avLst/>
                <a:gdLst>
                  <a:gd name="T0" fmla="*/ 201 w 258"/>
                  <a:gd name="T1" fmla="*/ 546 h 546"/>
                  <a:gd name="T2" fmla="*/ 258 w 258"/>
                  <a:gd name="T3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58" h="546">
                    <a:moveTo>
                      <a:pt x="201" y="546"/>
                    </a:moveTo>
                    <a:cubicBezTo>
                      <a:pt x="0" y="264"/>
                      <a:pt x="249" y="3"/>
                      <a:pt x="258" y="0"/>
                    </a:cubicBezTo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139" name="Freeform 59"/>
              <p:cNvSpPr>
                <a:spLocks/>
              </p:cNvSpPr>
              <p:nvPr/>
            </p:nvSpPr>
            <p:spPr bwMode="gray">
              <a:xfrm>
                <a:off x="3083" y="2073"/>
                <a:ext cx="279" cy="417"/>
              </a:xfrm>
              <a:custGeom>
                <a:avLst/>
                <a:gdLst>
                  <a:gd name="T0" fmla="*/ 186 w 186"/>
                  <a:gd name="T1" fmla="*/ 278 h 278"/>
                  <a:gd name="T2" fmla="*/ 60 w 186"/>
                  <a:gd name="T3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6" h="278">
                    <a:moveTo>
                      <a:pt x="186" y="278"/>
                    </a:moveTo>
                    <a:cubicBezTo>
                      <a:pt x="0" y="188"/>
                      <a:pt x="64" y="0"/>
                      <a:pt x="60" y="0"/>
                    </a:cubicBezTo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140" name="Freeform 60"/>
              <p:cNvSpPr>
                <a:spLocks/>
              </p:cNvSpPr>
              <p:nvPr/>
            </p:nvSpPr>
            <p:spPr bwMode="gray">
              <a:xfrm>
                <a:off x="3637" y="2948"/>
                <a:ext cx="360" cy="791"/>
              </a:xfrm>
              <a:custGeom>
                <a:avLst/>
                <a:gdLst>
                  <a:gd name="T0" fmla="*/ 240 w 240"/>
                  <a:gd name="T1" fmla="*/ 96 h 528"/>
                  <a:gd name="T2" fmla="*/ 170 w 240"/>
                  <a:gd name="T3" fmla="*/ 528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40" h="528">
                    <a:moveTo>
                      <a:pt x="240" y="96"/>
                    </a:moveTo>
                    <a:cubicBezTo>
                      <a:pt x="28" y="0"/>
                      <a:pt x="0" y="422"/>
                      <a:pt x="170" y="528"/>
                    </a:cubicBezTo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46141" name="Freeform 61"/>
            <p:cNvSpPr>
              <a:spLocks/>
            </p:cNvSpPr>
            <p:nvPr/>
          </p:nvSpPr>
          <p:spPr bwMode="gray">
            <a:xfrm rot="-13483078">
              <a:off x="670" y="727"/>
              <a:ext cx="108" cy="105"/>
            </a:xfrm>
            <a:custGeom>
              <a:avLst/>
              <a:gdLst>
                <a:gd name="T0" fmla="*/ 194 w 217"/>
                <a:gd name="T1" fmla="*/ 25 h 211"/>
                <a:gd name="T2" fmla="*/ 0 w 217"/>
                <a:gd name="T3" fmla="*/ 157 h 211"/>
                <a:gd name="T4" fmla="*/ 194 w 217"/>
                <a:gd name="T5" fmla="*/ 2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" h="211">
                  <a:moveTo>
                    <a:pt x="194" y="25"/>
                  </a:moveTo>
                  <a:cubicBezTo>
                    <a:pt x="48" y="0"/>
                    <a:pt x="0" y="157"/>
                    <a:pt x="0" y="157"/>
                  </a:cubicBezTo>
                  <a:cubicBezTo>
                    <a:pt x="217" y="211"/>
                    <a:pt x="194" y="25"/>
                    <a:pt x="194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42" name="Freeform 62"/>
            <p:cNvSpPr>
              <a:spLocks/>
            </p:cNvSpPr>
            <p:nvPr/>
          </p:nvSpPr>
          <p:spPr bwMode="gray">
            <a:xfrm rot="-13483078">
              <a:off x="932" y="530"/>
              <a:ext cx="135" cy="133"/>
            </a:xfrm>
            <a:custGeom>
              <a:avLst/>
              <a:gdLst>
                <a:gd name="T0" fmla="*/ 241 w 241"/>
                <a:gd name="T1" fmla="*/ 61 h 237"/>
                <a:gd name="T2" fmla="*/ 0 w 241"/>
                <a:gd name="T3" fmla="*/ 145 h 237"/>
                <a:gd name="T4" fmla="*/ 241 w 241"/>
                <a:gd name="T5" fmla="*/ 6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1" h="237">
                  <a:moveTo>
                    <a:pt x="241" y="61"/>
                  </a:moveTo>
                  <a:cubicBezTo>
                    <a:pt x="96" y="0"/>
                    <a:pt x="0" y="145"/>
                    <a:pt x="0" y="145"/>
                  </a:cubicBezTo>
                  <a:cubicBezTo>
                    <a:pt x="210" y="237"/>
                    <a:pt x="241" y="61"/>
                    <a:pt x="241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43" name="Freeform 63"/>
            <p:cNvSpPr>
              <a:spLocks/>
            </p:cNvSpPr>
            <p:nvPr/>
          </p:nvSpPr>
          <p:spPr bwMode="gray">
            <a:xfrm rot="-13483078">
              <a:off x="947" y="670"/>
              <a:ext cx="110" cy="123"/>
            </a:xfrm>
            <a:custGeom>
              <a:avLst/>
              <a:gdLst>
                <a:gd name="T0" fmla="*/ 45 w 186"/>
                <a:gd name="T1" fmla="*/ 208 h 208"/>
                <a:gd name="T2" fmla="*/ 128 w 186"/>
                <a:gd name="T3" fmla="*/ 0 h 208"/>
                <a:gd name="T4" fmla="*/ 45 w 186"/>
                <a:gd name="T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6" h="208">
                  <a:moveTo>
                    <a:pt x="45" y="208"/>
                  </a:moveTo>
                  <a:cubicBezTo>
                    <a:pt x="0" y="51"/>
                    <a:pt x="128" y="0"/>
                    <a:pt x="128" y="0"/>
                  </a:cubicBezTo>
                  <a:cubicBezTo>
                    <a:pt x="128" y="0"/>
                    <a:pt x="186" y="192"/>
                    <a:pt x="45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grpSp>
          <p:nvGrpSpPr>
            <p:cNvPr id="46144" name="Group 64"/>
            <p:cNvGrpSpPr>
              <a:grpSpLocks/>
            </p:cNvGrpSpPr>
            <p:nvPr/>
          </p:nvGrpSpPr>
          <p:grpSpPr bwMode="auto">
            <a:xfrm rot="-13483078">
              <a:off x="1790" y="455"/>
              <a:ext cx="269" cy="225"/>
              <a:chOff x="1994" y="1397"/>
              <a:chExt cx="469" cy="393"/>
            </a:xfrm>
          </p:grpSpPr>
          <p:sp>
            <p:nvSpPr>
              <p:cNvPr id="46145" name="Freeform 65"/>
              <p:cNvSpPr>
                <a:spLocks/>
              </p:cNvSpPr>
              <p:nvPr/>
            </p:nvSpPr>
            <p:spPr bwMode="gray">
              <a:xfrm>
                <a:off x="2240" y="1516"/>
                <a:ext cx="223" cy="274"/>
              </a:xfrm>
              <a:custGeom>
                <a:avLst/>
                <a:gdLst>
                  <a:gd name="T0" fmla="*/ 0 w 223"/>
                  <a:gd name="T1" fmla="*/ 144 h 274"/>
                  <a:gd name="T2" fmla="*/ 223 w 223"/>
                  <a:gd name="T3" fmla="*/ 93 h 274"/>
                  <a:gd name="T4" fmla="*/ 0 w 223"/>
                  <a:gd name="T5" fmla="*/ 14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3" h="274">
                    <a:moveTo>
                      <a:pt x="0" y="144"/>
                    </a:moveTo>
                    <a:cubicBezTo>
                      <a:pt x="56" y="0"/>
                      <a:pt x="223" y="93"/>
                      <a:pt x="223" y="93"/>
                    </a:cubicBezTo>
                    <a:cubicBezTo>
                      <a:pt x="120" y="274"/>
                      <a:pt x="0" y="144"/>
                      <a:pt x="0" y="1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146" name="Freeform 66"/>
              <p:cNvSpPr>
                <a:spLocks/>
              </p:cNvSpPr>
              <p:nvPr/>
            </p:nvSpPr>
            <p:spPr bwMode="gray">
              <a:xfrm>
                <a:off x="2091" y="1397"/>
                <a:ext cx="280" cy="263"/>
              </a:xfrm>
              <a:custGeom>
                <a:avLst/>
                <a:gdLst>
                  <a:gd name="T0" fmla="*/ 148 w 280"/>
                  <a:gd name="T1" fmla="*/ 258 h 258"/>
                  <a:gd name="T2" fmla="*/ 97 w 280"/>
                  <a:gd name="T3" fmla="*/ 0 h 258"/>
                  <a:gd name="T4" fmla="*/ 148 w 280"/>
                  <a:gd name="T5" fmla="*/ 258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0" h="258">
                    <a:moveTo>
                      <a:pt x="148" y="258"/>
                    </a:moveTo>
                    <a:cubicBezTo>
                      <a:pt x="148" y="258"/>
                      <a:pt x="280" y="108"/>
                      <a:pt x="97" y="0"/>
                    </a:cubicBezTo>
                    <a:cubicBezTo>
                      <a:pt x="97" y="0"/>
                      <a:pt x="0" y="170"/>
                      <a:pt x="148" y="2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147" name="Freeform 67"/>
              <p:cNvSpPr>
                <a:spLocks/>
              </p:cNvSpPr>
              <p:nvPr/>
            </p:nvSpPr>
            <p:spPr bwMode="gray">
              <a:xfrm>
                <a:off x="1994" y="1510"/>
                <a:ext cx="247" cy="276"/>
              </a:xfrm>
              <a:custGeom>
                <a:avLst/>
                <a:gdLst>
                  <a:gd name="T0" fmla="*/ 247 w 247"/>
                  <a:gd name="T1" fmla="*/ 151 h 276"/>
                  <a:gd name="T2" fmla="*/ 0 w 247"/>
                  <a:gd name="T3" fmla="*/ 189 h 276"/>
                  <a:gd name="T4" fmla="*/ 247 w 247"/>
                  <a:gd name="T5" fmla="*/ 15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7" h="276">
                    <a:moveTo>
                      <a:pt x="247" y="151"/>
                    </a:moveTo>
                    <a:cubicBezTo>
                      <a:pt x="196" y="276"/>
                      <a:pt x="0" y="189"/>
                      <a:pt x="0" y="189"/>
                    </a:cubicBezTo>
                    <a:cubicBezTo>
                      <a:pt x="126" y="0"/>
                      <a:pt x="247" y="151"/>
                      <a:pt x="247" y="1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46148" name="Freeform 68"/>
            <p:cNvSpPr>
              <a:spLocks/>
            </p:cNvSpPr>
            <p:nvPr/>
          </p:nvSpPr>
          <p:spPr bwMode="gray">
            <a:xfrm rot="-14098691">
              <a:off x="2409" y="401"/>
              <a:ext cx="139" cy="136"/>
            </a:xfrm>
            <a:custGeom>
              <a:avLst/>
              <a:gdLst>
                <a:gd name="T0" fmla="*/ 127 w 202"/>
                <a:gd name="T1" fmla="*/ 159 h 199"/>
                <a:gd name="T2" fmla="*/ 0 w 202"/>
                <a:gd name="T3" fmla="*/ 0 h 199"/>
                <a:gd name="T4" fmla="*/ 127 w 202"/>
                <a:gd name="T5" fmla="*/ 15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2" h="199">
                  <a:moveTo>
                    <a:pt x="127" y="159"/>
                  </a:moveTo>
                  <a:cubicBezTo>
                    <a:pt x="202" y="42"/>
                    <a:pt x="0" y="0"/>
                    <a:pt x="0" y="0"/>
                  </a:cubicBezTo>
                  <a:cubicBezTo>
                    <a:pt x="22" y="199"/>
                    <a:pt x="127" y="159"/>
                    <a:pt x="127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49" name="Freeform 69"/>
            <p:cNvSpPr>
              <a:spLocks/>
            </p:cNvSpPr>
            <p:nvPr/>
          </p:nvSpPr>
          <p:spPr bwMode="gray">
            <a:xfrm rot="-13483078">
              <a:off x="2124" y="291"/>
              <a:ext cx="126" cy="115"/>
            </a:xfrm>
            <a:custGeom>
              <a:avLst/>
              <a:gdLst>
                <a:gd name="T0" fmla="*/ 105 w 222"/>
                <a:gd name="T1" fmla="*/ 203 h 203"/>
                <a:gd name="T2" fmla="*/ 104 w 222"/>
                <a:gd name="T3" fmla="*/ 0 h 203"/>
                <a:gd name="T4" fmla="*/ 105 w 222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2" h="203">
                  <a:moveTo>
                    <a:pt x="105" y="203"/>
                  </a:moveTo>
                  <a:cubicBezTo>
                    <a:pt x="105" y="203"/>
                    <a:pt x="0" y="116"/>
                    <a:pt x="104" y="0"/>
                  </a:cubicBezTo>
                  <a:cubicBezTo>
                    <a:pt x="104" y="0"/>
                    <a:pt x="222" y="156"/>
                    <a:pt x="105" y="2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50" name="Oval 70"/>
            <p:cNvSpPr>
              <a:spLocks noChangeArrowheads="1"/>
            </p:cNvSpPr>
            <p:nvPr/>
          </p:nvSpPr>
          <p:spPr bwMode="gray">
            <a:xfrm rot="5500276">
              <a:off x="2394" y="569"/>
              <a:ext cx="103" cy="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51" name="Oval 71"/>
            <p:cNvSpPr>
              <a:spLocks noChangeArrowheads="1"/>
            </p:cNvSpPr>
            <p:nvPr/>
          </p:nvSpPr>
          <p:spPr bwMode="gray">
            <a:xfrm rot="-15221122">
              <a:off x="1781" y="771"/>
              <a:ext cx="69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52" name="Oval 72"/>
            <p:cNvSpPr>
              <a:spLocks noChangeArrowheads="1"/>
            </p:cNvSpPr>
            <p:nvPr/>
          </p:nvSpPr>
          <p:spPr bwMode="gray">
            <a:xfrm rot="-11625237">
              <a:off x="964" y="428"/>
              <a:ext cx="95" cy="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53" name="Oval 73"/>
            <p:cNvSpPr>
              <a:spLocks noChangeArrowheads="1"/>
            </p:cNvSpPr>
            <p:nvPr/>
          </p:nvSpPr>
          <p:spPr bwMode="gray">
            <a:xfrm rot="360588">
              <a:off x="1080" y="1145"/>
              <a:ext cx="112" cy="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54" name="Freeform 74"/>
            <p:cNvSpPr>
              <a:spLocks/>
            </p:cNvSpPr>
            <p:nvPr/>
          </p:nvSpPr>
          <p:spPr bwMode="gray">
            <a:xfrm rot="-13483078">
              <a:off x="1022" y="428"/>
              <a:ext cx="636" cy="630"/>
            </a:xfrm>
            <a:custGeom>
              <a:avLst/>
              <a:gdLst>
                <a:gd name="T0" fmla="*/ 461 w 927"/>
                <a:gd name="T1" fmla="*/ 342 h 920"/>
                <a:gd name="T2" fmla="*/ 654 w 927"/>
                <a:gd name="T3" fmla="*/ 0 h 920"/>
                <a:gd name="T4" fmla="*/ 579 w 927"/>
                <a:gd name="T5" fmla="*/ 360 h 920"/>
                <a:gd name="T6" fmla="*/ 927 w 927"/>
                <a:gd name="T7" fmla="*/ 297 h 920"/>
                <a:gd name="T8" fmla="*/ 618 w 927"/>
                <a:gd name="T9" fmla="*/ 465 h 920"/>
                <a:gd name="T10" fmla="*/ 873 w 927"/>
                <a:gd name="T11" fmla="*/ 699 h 920"/>
                <a:gd name="T12" fmla="*/ 546 w 927"/>
                <a:gd name="T13" fmla="*/ 570 h 920"/>
                <a:gd name="T14" fmla="*/ 539 w 927"/>
                <a:gd name="T15" fmla="*/ 920 h 920"/>
                <a:gd name="T16" fmla="*/ 428 w 927"/>
                <a:gd name="T17" fmla="*/ 584 h 920"/>
                <a:gd name="T18" fmla="*/ 149 w 927"/>
                <a:gd name="T19" fmla="*/ 795 h 920"/>
                <a:gd name="T20" fmla="*/ 339 w 927"/>
                <a:gd name="T21" fmla="*/ 498 h 920"/>
                <a:gd name="T22" fmla="*/ 0 w 927"/>
                <a:gd name="T23" fmla="*/ 423 h 920"/>
                <a:gd name="T24" fmla="*/ 336 w 927"/>
                <a:gd name="T25" fmla="*/ 375 h 920"/>
                <a:gd name="T26" fmla="*/ 192 w 927"/>
                <a:gd name="T27" fmla="*/ 69 h 920"/>
                <a:gd name="T28" fmla="*/ 461 w 927"/>
                <a:gd name="T29" fmla="*/ 342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7" h="920">
                  <a:moveTo>
                    <a:pt x="461" y="342"/>
                  </a:moveTo>
                  <a:cubicBezTo>
                    <a:pt x="461" y="342"/>
                    <a:pt x="495" y="99"/>
                    <a:pt x="654" y="0"/>
                  </a:cubicBezTo>
                  <a:cubicBezTo>
                    <a:pt x="681" y="222"/>
                    <a:pt x="579" y="360"/>
                    <a:pt x="579" y="360"/>
                  </a:cubicBezTo>
                  <a:cubicBezTo>
                    <a:pt x="579" y="360"/>
                    <a:pt x="714" y="249"/>
                    <a:pt x="927" y="297"/>
                  </a:cubicBezTo>
                  <a:cubicBezTo>
                    <a:pt x="807" y="446"/>
                    <a:pt x="618" y="465"/>
                    <a:pt x="618" y="465"/>
                  </a:cubicBezTo>
                  <a:cubicBezTo>
                    <a:pt x="618" y="465"/>
                    <a:pt x="813" y="557"/>
                    <a:pt x="873" y="699"/>
                  </a:cubicBezTo>
                  <a:cubicBezTo>
                    <a:pt x="695" y="707"/>
                    <a:pt x="546" y="570"/>
                    <a:pt x="546" y="570"/>
                  </a:cubicBezTo>
                  <a:cubicBezTo>
                    <a:pt x="546" y="570"/>
                    <a:pt x="603" y="752"/>
                    <a:pt x="539" y="920"/>
                  </a:cubicBezTo>
                  <a:cubicBezTo>
                    <a:pt x="414" y="794"/>
                    <a:pt x="428" y="584"/>
                    <a:pt x="428" y="584"/>
                  </a:cubicBezTo>
                  <a:cubicBezTo>
                    <a:pt x="428" y="584"/>
                    <a:pt x="311" y="743"/>
                    <a:pt x="149" y="795"/>
                  </a:cubicBezTo>
                  <a:cubicBezTo>
                    <a:pt x="195" y="581"/>
                    <a:pt x="339" y="498"/>
                    <a:pt x="339" y="498"/>
                  </a:cubicBezTo>
                  <a:cubicBezTo>
                    <a:pt x="339" y="498"/>
                    <a:pt x="167" y="521"/>
                    <a:pt x="0" y="423"/>
                  </a:cubicBezTo>
                  <a:cubicBezTo>
                    <a:pt x="164" y="329"/>
                    <a:pt x="336" y="375"/>
                    <a:pt x="336" y="375"/>
                  </a:cubicBezTo>
                  <a:cubicBezTo>
                    <a:pt x="336" y="375"/>
                    <a:pt x="207" y="221"/>
                    <a:pt x="192" y="69"/>
                  </a:cubicBezTo>
                  <a:cubicBezTo>
                    <a:pt x="383" y="138"/>
                    <a:pt x="461" y="342"/>
                    <a:pt x="461" y="3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6155" name="Group 75"/>
          <p:cNvGrpSpPr>
            <a:grpSpLocks/>
          </p:cNvGrpSpPr>
          <p:nvPr userDrawn="1"/>
        </p:nvGrpSpPr>
        <p:grpSpPr bwMode="auto">
          <a:xfrm>
            <a:off x="7467600" y="1295400"/>
            <a:ext cx="841375" cy="819150"/>
            <a:chOff x="4704" y="816"/>
            <a:chExt cx="530" cy="516"/>
          </a:xfrm>
        </p:grpSpPr>
        <p:sp>
          <p:nvSpPr>
            <p:cNvPr id="46156" name="Oval 76"/>
            <p:cNvSpPr>
              <a:spLocks noChangeArrowheads="1"/>
            </p:cNvSpPr>
            <p:nvPr userDrawn="1"/>
          </p:nvSpPr>
          <p:spPr bwMode="gray">
            <a:xfrm>
              <a:off x="4718" y="831"/>
              <a:ext cx="515" cy="501"/>
            </a:xfrm>
            <a:prstGeom prst="ellipse">
              <a:avLst/>
            </a:prstGeom>
            <a:noFill/>
            <a:ln w="9525">
              <a:solidFill>
                <a:schemeClr val="accent2">
                  <a:alpha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57" name="Oval 77"/>
            <p:cNvSpPr>
              <a:spLocks noChangeArrowheads="1"/>
            </p:cNvSpPr>
            <p:nvPr userDrawn="1"/>
          </p:nvSpPr>
          <p:spPr bwMode="gray">
            <a:xfrm>
              <a:off x="4704" y="816"/>
              <a:ext cx="511" cy="503"/>
            </a:xfrm>
            <a:prstGeom prst="ellipse">
              <a:avLst/>
            </a:prstGeom>
            <a:noFill/>
            <a:ln w="9525">
              <a:solidFill>
                <a:schemeClr val="accent1">
                  <a:alpha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58" name="Oval 78"/>
            <p:cNvSpPr>
              <a:spLocks noChangeArrowheads="1"/>
            </p:cNvSpPr>
            <p:nvPr/>
          </p:nvSpPr>
          <p:spPr bwMode="gray">
            <a:xfrm>
              <a:off x="4745" y="816"/>
              <a:ext cx="489" cy="501"/>
            </a:xfrm>
            <a:prstGeom prst="ellipse">
              <a:avLst/>
            </a:prstGeom>
            <a:noFill/>
            <a:ln w="9525">
              <a:solidFill>
                <a:schemeClr val="accent2">
                  <a:alpha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46159" name="Oval 79"/>
          <p:cNvSpPr>
            <a:spLocks noChangeArrowheads="1"/>
          </p:cNvSpPr>
          <p:nvPr userDrawn="1"/>
        </p:nvSpPr>
        <p:spPr bwMode="gray">
          <a:xfrm>
            <a:off x="8001000" y="1219200"/>
            <a:ext cx="368300" cy="361950"/>
          </a:xfrm>
          <a:prstGeom prst="ellipse">
            <a:avLst/>
          </a:prstGeom>
          <a:noFill/>
          <a:ln w="63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grpSp>
        <p:nvGrpSpPr>
          <p:cNvPr id="46160" name="Group 80"/>
          <p:cNvGrpSpPr>
            <a:grpSpLocks/>
          </p:cNvGrpSpPr>
          <p:nvPr userDrawn="1"/>
        </p:nvGrpSpPr>
        <p:grpSpPr bwMode="auto">
          <a:xfrm>
            <a:off x="-477838" y="-419100"/>
            <a:ext cx="7640638" cy="7593013"/>
            <a:chOff x="-301" y="-264"/>
            <a:chExt cx="4813" cy="4783"/>
          </a:xfrm>
        </p:grpSpPr>
        <p:sp>
          <p:nvSpPr>
            <p:cNvPr id="46161" name="Oval 81"/>
            <p:cNvSpPr>
              <a:spLocks noChangeArrowheads="1"/>
            </p:cNvSpPr>
            <p:nvPr userDrawn="1"/>
          </p:nvSpPr>
          <p:spPr bwMode="gray">
            <a:xfrm>
              <a:off x="-301" y="-264"/>
              <a:ext cx="4784" cy="4711"/>
            </a:xfrm>
            <a:prstGeom prst="ellipse">
              <a:avLst/>
            </a:prstGeom>
            <a:noFill/>
            <a:ln w="1270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62" name="Oval 82"/>
            <p:cNvSpPr>
              <a:spLocks noChangeArrowheads="1"/>
            </p:cNvSpPr>
            <p:nvPr userDrawn="1"/>
          </p:nvSpPr>
          <p:spPr bwMode="gray">
            <a:xfrm>
              <a:off x="-185" y="-177"/>
              <a:ext cx="4697" cy="4696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6163" name="Group 83"/>
          <p:cNvGrpSpPr>
            <a:grpSpLocks/>
          </p:cNvGrpSpPr>
          <p:nvPr userDrawn="1"/>
        </p:nvGrpSpPr>
        <p:grpSpPr bwMode="auto">
          <a:xfrm>
            <a:off x="-569913" y="-234950"/>
            <a:ext cx="7664451" cy="7454900"/>
            <a:chOff x="-359" y="-148"/>
            <a:chExt cx="4828" cy="4696"/>
          </a:xfrm>
        </p:grpSpPr>
        <p:sp>
          <p:nvSpPr>
            <p:cNvPr id="46164" name="Oval 84"/>
            <p:cNvSpPr>
              <a:spLocks noChangeArrowheads="1"/>
            </p:cNvSpPr>
            <p:nvPr userDrawn="1"/>
          </p:nvSpPr>
          <p:spPr bwMode="gray">
            <a:xfrm>
              <a:off x="-359" y="-148"/>
              <a:ext cx="4828" cy="4696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65" name="Oval 85"/>
            <p:cNvSpPr>
              <a:spLocks noChangeArrowheads="1"/>
            </p:cNvSpPr>
            <p:nvPr userDrawn="1"/>
          </p:nvSpPr>
          <p:spPr bwMode="gray">
            <a:xfrm>
              <a:off x="-51" y="-76"/>
              <a:ext cx="4491" cy="4494"/>
            </a:xfrm>
            <a:prstGeom prst="ellips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6166" name="Group 86"/>
          <p:cNvGrpSpPr>
            <a:grpSpLocks/>
          </p:cNvGrpSpPr>
          <p:nvPr userDrawn="1"/>
        </p:nvGrpSpPr>
        <p:grpSpPr bwMode="auto">
          <a:xfrm>
            <a:off x="4495800" y="6172200"/>
            <a:ext cx="368300" cy="736600"/>
            <a:chOff x="2928" y="3888"/>
            <a:chExt cx="232" cy="464"/>
          </a:xfrm>
        </p:grpSpPr>
        <p:sp>
          <p:nvSpPr>
            <p:cNvPr id="46167" name="Freeform 87"/>
            <p:cNvSpPr>
              <a:spLocks/>
            </p:cNvSpPr>
            <p:nvPr/>
          </p:nvSpPr>
          <p:spPr bwMode="gray">
            <a:xfrm>
              <a:off x="3063" y="3988"/>
              <a:ext cx="79" cy="188"/>
            </a:xfrm>
            <a:custGeom>
              <a:avLst/>
              <a:gdLst>
                <a:gd name="T0" fmla="*/ 3 w 114"/>
                <a:gd name="T1" fmla="*/ 192 h 270"/>
                <a:gd name="T2" fmla="*/ 114 w 114"/>
                <a:gd name="T3" fmla="*/ 0 h 270"/>
                <a:gd name="T4" fmla="*/ 3 w 114"/>
                <a:gd name="T5" fmla="*/ 19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4" h="270">
                  <a:moveTo>
                    <a:pt x="3" y="192"/>
                  </a:moveTo>
                  <a:cubicBezTo>
                    <a:pt x="0" y="23"/>
                    <a:pt x="114" y="0"/>
                    <a:pt x="114" y="0"/>
                  </a:cubicBezTo>
                  <a:cubicBezTo>
                    <a:pt x="104" y="270"/>
                    <a:pt x="3" y="192"/>
                    <a:pt x="3" y="1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68" name="Freeform 88"/>
            <p:cNvSpPr>
              <a:spLocks/>
            </p:cNvSpPr>
            <p:nvPr/>
          </p:nvSpPr>
          <p:spPr bwMode="gray">
            <a:xfrm>
              <a:off x="2963" y="4111"/>
              <a:ext cx="100" cy="99"/>
            </a:xfrm>
            <a:custGeom>
              <a:avLst/>
              <a:gdLst>
                <a:gd name="T0" fmla="*/ 219 w 219"/>
                <a:gd name="T1" fmla="*/ 129 h 218"/>
                <a:gd name="T2" fmla="*/ 0 w 219"/>
                <a:gd name="T3" fmla="*/ 21 h 218"/>
                <a:gd name="T4" fmla="*/ 219 w 219"/>
                <a:gd name="T5" fmla="*/ 129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218">
                  <a:moveTo>
                    <a:pt x="219" y="129"/>
                  </a:moveTo>
                  <a:cubicBezTo>
                    <a:pt x="217" y="0"/>
                    <a:pt x="0" y="21"/>
                    <a:pt x="0" y="21"/>
                  </a:cubicBezTo>
                  <a:cubicBezTo>
                    <a:pt x="112" y="218"/>
                    <a:pt x="219" y="129"/>
                    <a:pt x="219" y="1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69" name="Freeform 89"/>
            <p:cNvSpPr>
              <a:spLocks/>
            </p:cNvSpPr>
            <p:nvPr/>
          </p:nvSpPr>
          <p:spPr bwMode="gray">
            <a:xfrm>
              <a:off x="3001" y="3990"/>
              <a:ext cx="159" cy="362"/>
            </a:xfrm>
            <a:custGeom>
              <a:avLst/>
              <a:gdLst>
                <a:gd name="T0" fmla="*/ 95 w 159"/>
                <a:gd name="T1" fmla="*/ 362 h 362"/>
                <a:gd name="T2" fmla="*/ 0 w 159"/>
                <a:gd name="T3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9" h="362">
                  <a:moveTo>
                    <a:pt x="95" y="362"/>
                  </a:moveTo>
                  <a:cubicBezTo>
                    <a:pt x="15" y="154"/>
                    <a:pt x="159" y="162"/>
                    <a:pt x="0" y="0"/>
                  </a:cubicBezTo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70" name="Oval 90"/>
            <p:cNvSpPr>
              <a:spLocks noChangeArrowheads="1"/>
            </p:cNvSpPr>
            <p:nvPr/>
          </p:nvSpPr>
          <p:spPr bwMode="gray">
            <a:xfrm rot="13843666">
              <a:off x="2908" y="3908"/>
              <a:ext cx="114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6171" name="Group 91"/>
          <p:cNvGrpSpPr>
            <a:grpSpLocks/>
          </p:cNvGrpSpPr>
          <p:nvPr userDrawn="1"/>
        </p:nvGrpSpPr>
        <p:grpSpPr bwMode="auto">
          <a:xfrm>
            <a:off x="5562600" y="3429000"/>
            <a:ext cx="2641600" cy="2659063"/>
            <a:chOff x="2874" y="2574"/>
            <a:chExt cx="1511" cy="1457"/>
          </a:xfrm>
        </p:grpSpPr>
        <p:sp>
          <p:nvSpPr>
            <p:cNvPr id="46172" name="Oval 92"/>
            <p:cNvSpPr>
              <a:spLocks noChangeArrowheads="1"/>
            </p:cNvSpPr>
            <p:nvPr/>
          </p:nvSpPr>
          <p:spPr bwMode="gray">
            <a:xfrm>
              <a:off x="2910" y="2574"/>
              <a:ext cx="1475" cy="1435"/>
            </a:xfrm>
            <a:prstGeom prst="ellipse">
              <a:avLst/>
            </a:prstGeom>
            <a:noFill/>
            <a:ln w="12700">
              <a:solidFill>
                <a:schemeClr val="accent2">
                  <a:alpha val="7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73" name="Oval 93"/>
            <p:cNvSpPr>
              <a:spLocks noChangeArrowheads="1"/>
            </p:cNvSpPr>
            <p:nvPr/>
          </p:nvSpPr>
          <p:spPr bwMode="gray">
            <a:xfrm>
              <a:off x="2898" y="2592"/>
              <a:ext cx="1461" cy="1439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74" name="Oval 94"/>
            <p:cNvSpPr>
              <a:spLocks noChangeArrowheads="1"/>
            </p:cNvSpPr>
            <p:nvPr/>
          </p:nvSpPr>
          <p:spPr bwMode="gray">
            <a:xfrm>
              <a:off x="2928" y="2592"/>
              <a:ext cx="1399" cy="1434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75" name="Oval 95"/>
            <p:cNvSpPr>
              <a:spLocks noChangeArrowheads="1"/>
            </p:cNvSpPr>
            <p:nvPr/>
          </p:nvSpPr>
          <p:spPr bwMode="gray">
            <a:xfrm>
              <a:off x="2874" y="2620"/>
              <a:ext cx="1460" cy="1390"/>
            </a:xfrm>
            <a:prstGeom prst="ellipse">
              <a:avLst/>
            </a:prstGeom>
            <a:noFill/>
            <a:ln w="12700">
              <a:solidFill>
                <a:schemeClr val="accent1">
                  <a:alpha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46176" name="Freeform 96"/>
          <p:cNvSpPr>
            <a:spLocks/>
          </p:cNvSpPr>
          <p:nvPr userDrawn="1"/>
        </p:nvSpPr>
        <p:spPr bwMode="gray">
          <a:xfrm>
            <a:off x="2495550" y="6059488"/>
            <a:ext cx="952500" cy="352425"/>
          </a:xfrm>
          <a:custGeom>
            <a:avLst/>
            <a:gdLst>
              <a:gd name="T0" fmla="*/ 975 w 975"/>
              <a:gd name="T1" fmla="*/ 164 h 361"/>
              <a:gd name="T2" fmla="*/ 310 w 975"/>
              <a:gd name="T3" fmla="*/ 55 h 361"/>
              <a:gd name="T4" fmla="*/ 6 w 975"/>
              <a:gd name="T5" fmla="*/ 155 h 361"/>
              <a:gd name="T6" fmla="*/ 105 w 975"/>
              <a:gd name="T7" fmla="*/ 251 h 361"/>
              <a:gd name="T8" fmla="*/ 138 w 975"/>
              <a:gd name="T9" fmla="*/ 155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5" h="361">
                <a:moveTo>
                  <a:pt x="975" y="164"/>
                </a:moveTo>
                <a:cubicBezTo>
                  <a:pt x="810" y="361"/>
                  <a:pt x="497" y="110"/>
                  <a:pt x="310" y="55"/>
                </a:cubicBezTo>
                <a:cubicBezTo>
                  <a:pt x="123" y="0"/>
                  <a:pt x="12" y="89"/>
                  <a:pt x="6" y="155"/>
                </a:cubicBezTo>
                <a:cubicBezTo>
                  <a:pt x="0" y="221"/>
                  <a:pt x="57" y="274"/>
                  <a:pt x="105" y="251"/>
                </a:cubicBezTo>
                <a:cubicBezTo>
                  <a:pt x="153" y="228"/>
                  <a:pt x="150" y="182"/>
                  <a:pt x="138" y="155"/>
                </a:cubicBezTo>
              </a:path>
            </a:pathLst>
          </a:custGeom>
          <a:noFill/>
          <a:ln w="19050" cap="flat" cmpd="sng">
            <a:solidFill>
              <a:schemeClr val="accent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grpSp>
        <p:nvGrpSpPr>
          <p:cNvPr id="46177" name="Group 97"/>
          <p:cNvGrpSpPr>
            <a:grpSpLocks/>
          </p:cNvGrpSpPr>
          <p:nvPr userDrawn="1"/>
        </p:nvGrpSpPr>
        <p:grpSpPr bwMode="auto">
          <a:xfrm>
            <a:off x="3124200" y="5842000"/>
            <a:ext cx="1077913" cy="963613"/>
            <a:chOff x="1968" y="3680"/>
            <a:chExt cx="679" cy="607"/>
          </a:xfrm>
        </p:grpSpPr>
        <p:sp>
          <p:nvSpPr>
            <p:cNvPr id="46178" name="Freeform 98"/>
            <p:cNvSpPr>
              <a:spLocks/>
            </p:cNvSpPr>
            <p:nvPr userDrawn="1"/>
          </p:nvSpPr>
          <p:spPr bwMode="gray">
            <a:xfrm>
              <a:off x="1968" y="3840"/>
              <a:ext cx="679" cy="447"/>
            </a:xfrm>
            <a:custGeom>
              <a:avLst/>
              <a:gdLst>
                <a:gd name="T0" fmla="*/ 770 w 770"/>
                <a:gd name="T1" fmla="*/ 508 h 508"/>
                <a:gd name="T2" fmla="*/ 397 w 770"/>
                <a:gd name="T3" fmla="*/ 132 h 508"/>
                <a:gd name="T4" fmla="*/ 0 w 770"/>
                <a:gd name="T5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0" h="508">
                  <a:moveTo>
                    <a:pt x="770" y="508"/>
                  </a:moveTo>
                  <a:cubicBezTo>
                    <a:pt x="634" y="436"/>
                    <a:pt x="584" y="252"/>
                    <a:pt x="397" y="132"/>
                  </a:cubicBezTo>
                  <a:cubicBezTo>
                    <a:pt x="209" y="11"/>
                    <a:pt x="106" y="106"/>
                    <a:pt x="0" y="0"/>
                  </a:cubicBezTo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79" name="Freeform 99"/>
            <p:cNvSpPr>
              <a:spLocks/>
            </p:cNvSpPr>
            <p:nvPr userDrawn="1"/>
          </p:nvSpPr>
          <p:spPr bwMode="gray">
            <a:xfrm>
              <a:off x="2050" y="3718"/>
              <a:ext cx="114" cy="171"/>
            </a:xfrm>
            <a:custGeom>
              <a:avLst/>
              <a:gdLst>
                <a:gd name="T0" fmla="*/ 186 w 186"/>
                <a:gd name="T1" fmla="*/ 278 h 278"/>
                <a:gd name="T2" fmla="*/ 60 w 186"/>
                <a:gd name="T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6" h="278">
                  <a:moveTo>
                    <a:pt x="186" y="278"/>
                  </a:moveTo>
                  <a:cubicBezTo>
                    <a:pt x="0" y="188"/>
                    <a:pt x="64" y="0"/>
                    <a:pt x="60" y="0"/>
                  </a:cubicBezTo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80" name="Oval 100"/>
            <p:cNvSpPr>
              <a:spLocks noChangeArrowheads="1"/>
            </p:cNvSpPr>
            <p:nvPr userDrawn="1"/>
          </p:nvSpPr>
          <p:spPr bwMode="gray">
            <a:xfrm rot="-1738044">
              <a:off x="2083" y="3680"/>
              <a:ext cx="63" cy="3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6181" name="Group 101"/>
          <p:cNvGrpSpPr>
            <a:grpSpLocks/>
          </p:cNvGrpSpPr>
          <p:nvPr userDrawn="1"/>
        </p:nvGrpSpPr>
        <p:grpSpPr bwMode="auto">
          <a:xfrm>
            <a:off x="722313" y="4752975"/>
            <a:ext cx="1924050" cy="2263775"/>
            <a:chOff x="455" y="2994"/>
            <a:chExt cx="1212" cy="1426"/>
          </a:xfrm>
        </p:grpSpPr>
        <p:sp>
          <p:nvSpPr>
            <p:cNvPr id="46182" name="Freeform 102"/>
            <p:cNvSpPr>
              <a:spLocks/>
            </p:cNvSpPr>
            <p:nvPr userDrawn="1"/>
          </p:nvSpPr>
          <p:spPr bwMode="gray">
            <a:xfrm rot="4049757" flipV="1">
              <a:off x="491" y="3354"/>
              <a:ext cx="145" cy="218"/>
            </a:xfrm>
            <a:custGeom>
              <a:avLst/>
              <a:gdLst>
                <a:gd name="T0" fmla="*/ 186 w 186"/>
                <a:gd name="T1" fmla="*/ 278 h 278"/>
                <a:gd name="T2" fmla="*/ 60 w 186"/>
                <a:gd name="T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6" h="278">
                  <a:moveTo>
                    <a:pt x="186" y="278"/>
                  </a:moveTo>
                  <a:cubicBezTo>
                    <a:pt x="0" y="188"/>
                    <a:pt x="64" y="0"/>
                    <a:pt x="60" y="0"/>
                  </a:cubicBezTo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grpSp>
          <p:nvGrpSpPr>
            <p:cNvPr id="46183" name="Group 103"/>
            <p:cNvGrpSpPr>
              <a:grpSpLocks/>
            </p:cNvGrpSpPr>
            <p:nvPr userDrawn="1"/>
          </p:nvGrpSpPr>
          <p:grpSpPr bwMode="auto">
            <a:xfrm>
              <a:off x="727" y="2994"/>
              <a:ext cx="940" cy="1426"/>
              <a:chOff x="727" y="2994"/>
              <a:chExt cx="940" cy="1426"/>
            </a:xfrm>
          </p:grpSpPr>
          <p:grpSp>
            <p:nvGrpSpPr>
              <p:cNvPr id="46184" name="Group 104"/>
              <p:cNvGrpSpPr>
                <a:grpSpLocks/>
              </p:cNvGrpSpPr>
              <p:nvPr userDrawn="1"/>
            </p:nvGrpSpPr>
            <p:grpSpPr bwMode="auto">
              <a:xfrm>
                <a:off x="727" y="2994"/>
                <a:ext cx="940" cy="1426"/>
                <a:chOff x="727" y="2994"/>
                <a:chExt cx="940" cy="1426"/>
              </a:xfrm>
            </p:grpSpPr>
            <p:sp>
              <p:nvSpPr>
                <p:cNvPr id="46185" name="Freeform 105"/>
                <p:cNvSpPr>
                  <a:spLocks/>
                </p:cNvSpPr>
                <p:nvPr userDrawn="1"/>
              </p:nvSpPr>
              <p:spPr bwMode="gray">
                <a:xfrm rot="4049757" flipV="1">
                  <a:off x="484" y="3237"/>
                  <a:ext cx="1426" cy="940"/>
                </a:xfrm>
                <a:custGeom>
                  <a:avLst/>
                  <a:gdLst>
                    <a:gd name="T0" fmla="*/ 1815 w 1815"/>
                    <a:gd name="T1" fmla="*/ 1198 h 1198"/>
                    <a:gd name="T2" fmla="*/ 1072 w 1815"/>
                    <a:gd name="T3" fmla="*/ 796 h 1198"/>
                    <a:gd name="T4" fmla="*/ 568 w 1815"/>
                    <a:gd name="T5" fmla="*/ 188 h 1198"/>
                    <a:gd name="T6" fmla="*/ 0 w 1815"/>
                    <a:gd name="T7" fmla="*/ 0 h 1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15" h="1198">
                      <a:moveTo>
                        <a:pt x="1815" y="1198"/>
                      </a:moveTo>
                      <a:cubicBezTo>
                        <a:pt x="1680" y="700"/>
                        <a:pt x="1356" y="980"/>
                        <a:pt x="1072" y="796"/>
                      </a:cubicBezTo>
                      <a:cubicBezTo>
                        <a:pt x="788" y="612"/>
                        <a:pt x="836" y="360"/>
                        <a:pt x="568" y="188"/>
                      </a:cubicBezTo>
                      <a:cubicBezTo>
                        <a:pt x="300" y="16"/>
                        <a:pt x="152" y="152"/>
                        <a:pt x="0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accent1"/>
                  </a:solidFill>
                  <a:prstDash val="dash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186" name="Freeform 106"/>
                <p:cNvSpPr>
                  <a:spLocks/>
                </p:cNvSpPr>
                <p:nvPr userDrawn="1"/>
              </p:nvSpPr>
              <p:spPr bwMode="gray">
                <a:xfrm rot="4049757" flipV="1">
                  <a:off x="1230" y="3900"/>
                  <a:ext cx="237" cy="590"/>
                </a:xfrm>
                <a:custGeom>
                  <a:avLst/>
                  <a:gdLst>
                    <a:gd name="T0" fmla="*/ 227 w 302"/>
                    <a:gd name="T1" fmla="*/ 754 h 754"/>
                    <a:gd name="T2" fmla="*/ 74 w 302"/>
                    <a:gd name="T3" fmla="*/ 0 h 7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02" h="754">
                      <a:moveTo>
                        <a:pt x="227" y="754"/>
                      </a:moveTo>
                      <a:cubicBezTo>
                        <a:pt x="0" y="456"/>
                        <a:pt x="302" y="232"/>
                        <a:pt x="74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accent1"/>
                  </a:solidFill>
                  <a:prstDash val="dash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46187" name="Freeform 107"/>
              <p:cNvSpPr>
                <a:spLocks/>
              </p:cNvSpPr>
              <p:nvPr userDrawn="1"/>
            </p:nvSpPr>
            <p:spPr bwMode="gray">
              <a:xfrm>
                <a:off x="1234" y="3769"/>
                <a:ext cx="187" cy="129"/>
              </a:xfrm>
              <a:custGeom>
                <a:avLst/>
                <a:gdLst>
                  <a:gd name="T0" fmla="*/ 303 w 303"/>
                  <a:gd name="T1" fmla="*/ 98 h 212"/>
                  <a:gd name="T2" fmla="*/ 40 w 303"/>
                  <a:gd name="T3" fmla="*/ 134 h 212"/>
                  <a:gd name="T4" fmla="*/ 66 w 303"/>
                  <a:gd name="T5" fmla="*/ 16 h 212"/>
                  <a:gd name="T6" fmla="*/ 142 w 303"/>
                  <a:gd name="T7" fmla="*/ 53 h 212"/>
                  <a:gd name="T8" fmla="*/ 88 w 303"/>
                  <a:gd name="T9" fmla="*/ 75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212">
                    <a:moveTo>
                      <a:pt x="303" y="98"/>
                    </a:moveTo>
                    <a:cubicBezTo>
                      <a:pt x="196" y="212"/>
                      <a:pt x="79" y="188"/>
                      <a:pt x="40" y="134"/>
                    </a:cubicBezTo>
                    <a:cubicBezTo>
                      <a:pt x="0" y="79"/>
                      <a:pt x="31" y="32"/>
                      <a:pt x="66" y="16"/>
                    </a:cubicBezTo>
                    <a:cubicBezTo>
                      <a:pt x="100" y="0"/>
                      <a:pt x="146" y="23"/>
                      <a:pt x="142" y="53"/>
                    </a:cubicBezTo>
                    <a:cubicBezTo>
                      <a:pt x="138" y="84"/>
                      <a:pt x="108" y="86"/>
                      <a:pt x="88" y="75"/>
                    </a:cubicBezTo>
                  </a:path>
                </a:pathLst>
              </a:custGeom>
              <a:noFill/>
              <a:ln w="19050" cap="flat" cmpd="sng">
                <a:solidFill>
                  <a:schemeClr val="accent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6188" name="Group 108"/>
            <p:cNvGrpSpPr>
              <a:grpSpLocks/>
            </p:cNvGrpSpPr>
            <p:nvPr userDrawn="1"/>
          </p:nvGrpSpPr>
          <p:grpSpPr bwMode="auto">
            <a:xfrm rot="10800000">
              <a:off x="782" y="3288"/>
              <a:ext cx="182" cy="371"/>
              <a:chOff x="2384" y="4135"/>
              <a:chExt cx="206" cy="420"/>
            </a:xfrm>
          </p:grpSpPr>
          <p:sp>
            <p:nvSpPr>
              <p:cNvPr id="46189" name="Freeform 109"/>
              <p:cNvSpPr>
                <a:spLocks/>
              </p:cNvSpPr>
              <p:nvPr/>
            </p:nvSpPr>
            <p:spPr bwMode="gray">
              <a:xfrm>
                <a:off x="2384" y="4135"/>
                <a:ext cx="168" cy="369"/>
              </a:xfrm>
              <a:custGeom>
                <a:avLst/>
                <a:gdLst>
                  <a:gd name="T0" fmla="*/ 240 w 240"/>
                  <a:gd name="T1" fmla="*/ 96 h 528"/>
                  <a:gd name="T2" fmla="*/ 170 w 240"/>
                  <a:gd name="T3" fmla="*/ 528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40" h="528">
                    <a:moveTo>
                      <a:pt x="240" y="96"/>
                    </a:moveTo>
                    <a:cubicBezTo>
                      <a:pt x="28" y="0"/>
                      <a:pt x="0" y="422"/>
                      <a:pt x="170" y="528"/>
                    </a:cubicBezTo>
                  </a:path>
                </a:pathLst>
              </a:custGeom>
              <a:noFill/>
              <a:ln w="19050" cap="flat" cmpd="sng">
                <a:solidFill>
                  <a:schemeClr val="accent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190" name="Oval 110"/>
              <p:cNvSpPr>
                <a:spLocks noChangeArrowheads="1"/>
              </p:cNvSpPr>
              <p:nvPr/>
            </p:nvSpPr>
            <p:spPr bwMode="gray">
              <a:xfrm rot="1857841">
                <a:off x="2494" y="4494"/>
                <a:ext cx="96" cy="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6191" name="Group 111"/>
          <p:cNvGrpSpPr>
            <a:grpSpLocks/>
          </p:cNvGrpSpPr>
          <p:nvPr userDrawn="1"/>
        </p:nvGrpSpPr>
        <p:grpSpPr bwMode="auto">
          <a:xfrm rot="3629957" flipH="1">
            <a:off x="286544" y="4406107"/>
            <a:ext cx="509587" cy="609600"/>
            <a:chOff x="46" y="2635"/>
            <a:chExt cx="527" cy="631"/>
          </a:xfrm>
        </p:grpSpPr>
        <p:sp>
          <p:nvSpPr>
            <p:cNvPr id="46192" name="Freeform 112"/>
            <p:cNvSpPr>
              <a:spLocks/>
            </p:cNvSpPr>
            <p:nvPr/>
          </p:nvSpPr>
          <p:spPr bwMode="gray">
            <a:xfrm rot="9000000">
              <a:off x="46" y="2891"/>
              <a:ext cx="456" cy="375"/>
            </a:xfrm>
            <a:custGeom>
              <a:avLst/>
              <a:gdLst>
                <a:gd name="T0" fmla="*/ 299 w 299"/>
                <a:gd name="T1" fmla="*/ 45 h 246"/>
                <a:gd name="T2" fmla="*/ 12 w 299"/>
                <a:gd name="T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9" h="246">
                  <a:moveTo>
                    <a:pt x="299" y="45"/>
                  </a:moveTo>
                  <a:cubicBezTo>
                    <a:pt x="0" y="0"/>
                    <a:pt x="12" y="246"/>
                    <a:pt x="12" y="246"/>
                  </a:cubicBezTo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93" name="Freeform 113"/>
            <p:cNvSpPr>
              <a:spLocks/>
            </p:cNvSpPr>
            <p:nvPr/>
          </p:nvSpPr>
          <p:spPr bwMode="gray">
            <a:xfrm rot="9000000">
              <a:off x="167" y="2933"/>
              <a:ext cx="222" cy="252"/>
            </a:xfrm>
            <a:custGeom>
              <a:avLst/>
              <a:gdLst>
                <a:gd name="T0" fmla="*/ 78 w 146"/>
                <a:gd name="T1" fmla="*/ 0 h 165"/>
                <a:gd name="T2" fmla="*/ 65 w 146"/>
                <a:gd name="T3" fmla="*/ 165 h 165"/>
                <a:gd name="T4" fmla="*/ 78 w 146"/>
                <a:gd name="T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" h="165">
                  <a:moveTo>
                    <a:pt x="78" y="0"/>
                  </a:moveTo>
                  <a:cubicBezTo>
                    <a:pt x="0" y="72"/>
                    <a:pt x="65" y="165"/>
                    <a:pt x="65" y="165"/>
                  </a:cubicBezTo>
                  <a:cubicBezTo>
                    <a:pt x="146" y="66"/>
                    <a:pt x="78" y="0"/>
                    <a:pt x="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94" name="Freeform 114"/>
            <p:cNvSpPr>
              <a:spLocks/>
            </p:cNvSpPr>
            <p:nvPr/>
          </p:nvSpPr>
          <p:spPr bwMode="gray">
            <a:xfrm rot="9000000">
              <a:off x="331" y="3020"/>
              <a:ext cx="242" cy="225"/>
            </a:xfrm>
            <a:custGeom>
              <a:avLst/>
              <a:gdLst>
                <a:gd name="T0" fmla="*/ 159 w 159"/>
                <a:gd name="T1" fmla="*/ 89 h 148"/>
                <a:gd name="T2" fmla="*/ 0 w 159"/>
                <a:gd name="T3" fmla="*/ 59 h 148"/>
                <a:gd name="T4" fmla="*/ 159 w 159"/>
                <a:gd name="T5" fmla="*/ 8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48">
                  <a:moveTo>
                    <a:pt x="159" y="89"/>
                  </a:moveTo>
                  <a:cubicBezTo>
                    <a:pt x="75" y="0"/>
                    <a:pt x="0" y="59"/>
                    <a:pt x="0" y="59"/>
                  </a:cubicBezTo>
                  <a:cubicBezTo>
                    <a:pt x="48" y="148"/>
                    <a:pt x="159" y="89"/>
                    <a:pt x="159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195" name="Oval 115"/>
            <p:cNvSpPr>
              <a:spLocks noChangeArrowheads="1"/>
            </p:cNvSpPr>
            <p:nvPr/>
          </p:nvSpPr>
          <p:spPr bwMode="gray">
            <a:xfrm rot="3905877">
              <a:off x="219" y="2671"/>
              <a:ext cx="200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6196" name="Group 116"/>
          <p:cNvGrpSpPr>
            <a:grpSpLocks/>
          </p:cNvGrpSpPr>
          <p:nvPr userDrawn="1"/>
        </p:nvGrpSpPr>
        <p:grpSpPr bwMode="auto">
          <a:xfrm>
            <a:off x="2428875" y="5254625"/>
            <a:ext cx="728663" cy="928688"/>
            <a:chOff x="1530" y="3310"/>
            <a:chExt cx="459" cy="585"/>
          </a:xfrm>
        </p:grpSpPr>
        <p:sp>
          <p:nvSpPr>
            <p:cNvPr id="46197" name="Freeform 117"/>
            <p:cNvSpPr>
              <a:spLocks/>
            </p:cNvSpPr>
            <p:nvPr userDrawn="1"/>
          </p:nvSpPr>
          <p:spPr bwMode="gray">
            <a:xfrm>
              <a:off x="1542" y="3696"/>
              <a:ext cx="113" cy="104"/>
            </a:xfrm>
            <a:custGeom>
              <a:avLst/>
              <a:gdLst>
                <a:gd name="T0" fmla="*/ 105 w 222"/>
                <a:gd name="T1" fmla="*/ 203 h 203"/>
                <a:gd name="T2" fmla="*/ 104 w 222"/>
                <a:gd name="T3" fmla="*/ 0 h 203"/>
                <a:gd name="T4" fmla="*/ 105 w 222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2" h="203">
                  <a:moveTo>
                    <a:pt x="105" y="203"/>
                  </a:moveTo>
                  <a:cubicBezTo>
                    <a:pt x="105" y="203"/>
                    <a:pt x="0" y="116"/>
                    <a:pt x="104" y="0"/>
                  </a:cubicBezTo>
                  <a:cubicBezTo>
                    <a:pt x="104" y="0"/>
                    <a:pt x="222" y="156"/>
                    <a:pt x="105" y="2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grpSp>
          <p:nvGrpSpPr>
            <p:cNvPr id="46198" name="Group 118"/>
            <p:cNvGrpSpPr>
              <a:grpSpLocks/>
            </p:cNvGrpSpPr>
            <p:nvPr userDrawn="1"/>
          </p:nvGrpSpPr>
          <p:grpSpPr bwMode="auto">
            <a:xfrm>
              <a:off x="1530" y="3310"/>
              <a:ext cx="459" cy="585"/>
              <a:chOff x="1530" y="3310"/>
              <a:chExt cx="459" cy="585"/>
            </a:xfrm>
          </p:grpSpPr>
          <p:sp>
            <p:nvSpPr>
              <p:cNvPr id="46199" name="Freeform 119"/>
              <p:cNvSpPr>
                <a:spLocks/>
              </p:cNvSpPr>
              <p:nvPr/>
            </p:nvSpPr>
            <p:spPr bwMode="gray">
              <a:xfrm rot="9294102">
                <a:off x="1655" y="3545"/>
                <a:ext cx="243" cy="350"/>
              </a:xfrm>
              <a:custGeom>
                <a:avLst/>
                <a:gdLst>
                  <a:gd name="T0" fmla="*/ 322 w 322"/>
                  <a:gd name="T1" fmla="*/ 0 h 462"/>
                  <a:gd name="T2" fmla="*/ 107 w 322"/>
                  <a:gd name="T3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2" h="462">
                    <a:moveTo>
                      <a:pt x="322" y="0"/>
                    </a:moveTo>
                    <a:cubicBezTo>
                      <a:pt x="0" y="177"/>
                      <a:pt x="107" y="462"/>
                      <a:pt x="107" y="462"/>
                    </a:cubicBezTo>
                  </a:path>
                </a:pathLst>
              </a:custGeom>
              <a:noFill/>
              <a:ln w="19050" cap="flat" cmpd="sng">
                <a:solidFill>
                  <a:schemeClr val="accent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200" name="Freeform 120"/>
              <p:cNvSpPr>
                <a:spLocks/>
              </p:cNvSpPr>
              <p:nvPr/>
            </p:nvSpPr>
            <p:spPr bwMode="gray">
              <a:xfrm rot="30374637">
                <a:off x="1815" y="3667"/>
                <a:ext cx="174" cy="163"/>
              </a:xfrm>
              <a:custGeom>
                <a:avLst/>
                <a:gdLst>
                  <a:gd name="T0" fmla="*/ 159 w 159"/>
                  <a:gd name="T1" fmla="*/ 89 h 148"/>
                  <a:gd name="T2" fmla="*/ 0 w 159"/>
                  <a:gd name="T3" fmla="*/ 59 h 148"/>
                  <a:gd name="T4" fmla="*/ 159 w 159"/>
                  <a:gd name="T5" fmla="*/ 8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148">
                    <a:moveTo>
                      <a:pt x="159" y="89"/>
                    </a:moveTo>
                    <a:cubicBezTo>
                      <a:pt x="75" y="0"/>
                      <a:pt x="0" y="59"/>
                      <a:pt x="0" y="59"/>
                    </a:cubicBezTo>
                    <a:cubicBezTo>
                      <a:pt x="48" y="148"/>
                      <a:pt x="159" y="89"/>
                      <a:pt x="159" y="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201" name="Freeform 121"/>
              <p:cNvSpPr>
                <a:spLocks/>
              </p:cNvSpPr>
              <p:nvPr/>
            </p:nvSpPr>
            <p:spPr bwMode="gray">
              <a:xfrm rot="3894102" flipV="1">
                <a:off x="1528" y="3312"/>
                <a:ext cx="422" cy="418"/>
              </a:xfrm>
              <a:custGeom>
                <a:avLst/>
                <a:gdLst>
                  <a:gd name="T0" fmla="*/ 461 w 927"/>
                  <a:gd name="T1" fmla="*/ 342 h 920"/>
                  <a:gd name="T2" fmla="*/ 654 w 927"/>
                  <a:gd name="T3" fmla="*/ 0 h 920"/>
                  <a:gd name="T4" fmla="*/ 579 w 927"/>
                  <a:gd name="T5" fmla="*/ 360 h 920"/>
                  <a:gd name="T6" fmla="*/ 927 w 927"/>
                  <a:gd name="T7" fmla="*/ 297 h 920"/>
                  <a:gd name="T8" fmla="*/ 618 w 927"/>
                  <a:gd name="T9" fmla="*/ 465 h 920"/>
                  <a:gd name="T10" fmla="*/ 873 w 927"/>
                  <a:gd name="T11" fmla="*/ 699 h 920"/>
                  <a:gd name="T12" fmla="*/ 546 w 927"/>
                  <a:gd name="T13" fmla="*/ 570 h 920"/>
                  <a:gd name="T14" fmla="*/ 539 w 927"/>
                  <a:gd name="T15" fmla="*/ 920 h 920"/>
                  <a:gd name="T16" fmla="*/ 428 w 927"/>
                  <a:gd name="T17" fmla="*/ 584 h 920"/>
                  <a:gd name="T18" fmla="*/ 149 w 927"/>
                  <a:gd name="T19" fmla="*/ 795 h 920"/>
                  <a:gd name="T20" fmla="*/ 339 w 927"/>
                  <a:gd name="T21" fmla="*/ 498 h 920"/>
                  <a:gd name="T22" fmla="*/ 0 w 927"/>
                  <a:gd name="T23" fmla="*/ 423 h 920"/>
                  <a:gd name="T24" fmla="*/ 336 w 927"/>
                  <a:gd name="T25" fmla="*/ 375 h 920"/>
                  <a:gd name="T26" fmla="*/ 192 w 927"/>
                  <a:gd name="T27" fmla="*/ 69 h 920"/>
                  <a:gd name="T28" fmla="*/ 461 w 927"/>
                  <a:gd name="T29" fmla="*/ 342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7" h="920">
                    <a:moveTo>
                      <a:pt x="461" y="342"/>
                    </a:moveTo>
                    <a:cubicBezTo>
                      <a:pt x="461" y="342"/>
                      <a:pt x="495" y="99"/>
                      <a:pt x="654" y="0"/>
                    </a:cubicBezTo>
                    <a:cubicBezTo>
                      <a:pt x="681" y="222"/>
                      <a:pt x="579" y="360"/>
                      <a:pt x="579" y="360"/>
                    </a:cubicBezTo>
                    <a:cubicBezTo>
                      <a:pt x="579" y="360"/>
                      <a:pt x="714" y="249"/>
                      <a:pt x="927" y="297"/>
                    </a:cubicBezTo>
                    <a:cubicBezTo>
                      <a:pt x="807" y="446"/>
                      <a:pt x="618" y="465"/>
                      <a:pt x="618" y="465"/>
                    </a:cubicBezTo>
                    <a:cubicBezTo>
                      <a:pt x="618" y="465"/>
                      <a:pt x="813" y="557"/>
                      <a:pt x="873" y="699"/>
                    </a:cubicBezTo>
                    <a:cubicBezTo>
                      <a:pt x="695" y="707"/>
                      <a:pt x="546" y="570"/>
                      <a:pt x="546" y="570"/>
                    </a:cubicBezTo>
                    <a:cubicBezTo>
                      <a:pt x="546" y="570"/>
                      <a:pt x="603" y="752"/>
                      <a:pt x="539" y="920"/>
                    </a:cubicBezTo>
                    <a:cubicBezTo>
                      <a:pt x="414" y="794"/>
                      <a:pt x="428" y="584"/>
                      <a:pt x="428" y="584"/>
                    </a:cubicBezTo>
                    <a:cubicBezTo>
                      <a:pt x="428" y="584"/>
                      <a:pt x="311" y="743"/>
                      <a:pt x="149" y="795"/>
                    </a:cubicBezTo>
                    <a:cubicBezTo>
                      <a:pt x="195" y="581"/>
                      <a:pt x="339" y="498"/>
                      <a:pt x="339" y="498"/>
                    </a:cubicBezTo>
                    <a:cubicBezTo>
                      <a:pt x="339" y="498"/>
                      <a:pt x="167" y="521"/>
                      <a:pt x="0" y="423"/>
                    </a:cubicBezTo>
                    <a:cubicBezTo>
                      <a:pt x="164" y="329"/>
                      <a:pt x="336" y="375"/>
                      <a:pt x="336" y="375"/>
                    </a:cubicBezTo>
                    <a:cubicBezTo>
                      <a:pt x="336" y="375"/>
                      <a:pt x="207" y="221"/>
                      <a:pt x="192" y="69"/>
                    </a:cubicBezTo>
                    <a:cubicBezTo>
                      <a:pt x="383" y="138"/>
                      <a:pt x="461" y="342"/>
                      <a:pt x="461" y="34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6202" name="Group 122"/>
          <p:cNvGrpSpPr>
            <a:grpSpLocks/>
          </p:cNvGrpSpPr>
          <p:nvPr userDrawn="1"/>
        </p:nvGrpSpPr>
        <p:grpSpPr bwMode="auto">
          <a:xfrm rot="3629957" flipH="1">
            <a:off x="2802732" y="6288881"/>
            <a:ext cx="393700" cy="471487"/>
            <a:chOff x="46" y="2635"/>
            <a:chExt cx="527" cy="631"/>
          </a:xfrm>
        </p:grpSpPr>
        <p:sp>
          <p:nvSpPr>
            <p:cNvPr id="46203" name="Freeform 123"/>
            <p:cNvSpPr>
              <a:spLocks/>
            </p:cNvSpPr>
            <p:nvPr/>
          </p:nvSpPr>
          <p:spPr bwMode="gray">
            <a:xfrm rot="9000000">
              <a:off x="46" y="2891"/>
              <a:ext cx="456" cy="375"/>
            </a:xfrm>
            <a:custGeom>
              <a:avLst/>
              <a:gdLst>
                <a:gd name="T0" fmla="*/ 299 w 299"/>
                <a:gd name="T1" fmla="*/ 45 h 246"/>
                <a:gd name="T2" fmla="*/ 12 w 299"/>
                <a:gd name="T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9" h="246">
                  <a:moveTo>
                    <a:pt x="299" y="45"/>
                  </a:moveTo>
                  <a:cubicBezTo>
                    <a:pt x="0" y="0"/>
                    <a:pt x="12" y="246"/>
                    <a:pt x="12" y="246"/>
                  </a:cubicBezTo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204" name="Freeform 124"/>
            <p:cNvSpPr>
              <a:spLocks/>
            </p:cNvSpPr>
            <p:nvPr/>
          </p:nvSpPr>
          <p:spPr bwMode="gray">
            <a:xfrm rot="9000000">
              <a:off x="167" y="2933"/>
              <a:ext cx="222" cy="252"/>
            </a:xfrm>
            <a:custGeom>
              <a:avLst/>
              <a:gdLst>
                <a:gd name="T0" fmla="*/ 78 w 146"/>
                <a:gd name="T1" fmla="*/ 0 h 165"/>
                <a:gd name="T2" fmla="*/ 65 w 146"/>
                <a:gd name="T3" fmla="*/ 165 h 165"/>
                <a:gd name="T4" fmla="*/ 78 w 146"/>
                <a:gd name="T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" h="165">
                  <a:moveTo>
                    <a:pt x="78" y="0"/>
                  </a:moveTo>
                  <a:cubicBezTo>
                    <a:pt x="0" y="72"/>
                    <a:pt x="65" y="165"/>
                    <a:pt x="65" y="165"/>
                  </a:cubicBezTo>
                  <a:cubicBezTo>
                    <a:pt x="146" y="66"/>
                    <a:pt x="78" y="0"/>
                    <a:pt x="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205" name="Freeform 125"/>
            <p:cNvSpPr>
              <a:spLocks/>
            </p:cNvSpPr>
            <p:nvPr/>
          </p:nvSpPr>
          <p:spPr bwMode="gray">
            <a:xfrm rot="9000000">
              <a:off x="331" y="3020"/>
              <a:ext cx="242" cy="225"/>
            </a:xfrm>
            <a:custGeom>
              <a:avLst/>
              <a:gdLst>
                <a:gd name="T0" fmla="*/ 159 w 159"/>
                <a:gd name="T1" fmla="*/ 89 h 148"/>
                <a:gd name="T2" fmla="*/ 0 w 159"/>
                <a:gd name="T3" fmla="*/ 59 h 148"/>
                <a:gd name="T4" fmla="*/ 159 w 159"/>
                <a:gd name="T5" fmla="*/ 8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48">
                  <a:moveTo>
                    <a:pt x="159" y="89"/>
                  </a:moveTo>
                  <a:cubicBezTo>
                    <a:pt x="75" y="0"/>
                    <a:pt x="0" y="59"/>
                    <a:pt x="0" y="59"/>
                  </a:cubicBezTo>
                  <a:cubicBezTo>
                    <a:pt x="48" y="148"/>
                    <a:pt x="159" y="89"/>
                    <a:pt x="159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206" name="Oval 126"/>
            <p:cNvSpPr>
              <a:spLocks noChangeArrowheads="1"/>
            </p:cNvSpPr>
            <p:nvPr/>
          </p:nvSpPr>
          <p:spPr bwMode="gray">
            <a:xfrm rot="3905877">
              <a:off x="219" y="2671"/>
              <a:ext cx="200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6207" name="Group 127"/>
          <p:cNvGrpSpPr>
            <a:grpSpLocks/>
          </p:cNvGrpSpPr>
          <p:nvPr userDrawn="1"/>
        </p:nvGrpSpPr>
        <p:grpSpPr bwMode="auto">
          <a:xfrm>
            <a:off x="3336925" y="5953125"/>
            <a:ext cx="906463" cy="896938"/>
            <a:chOff x="2102" y="3750"/>
            <a:chExt cx="571" cy="565"/>
          </a:xfrm>
        </p:grpSpPr>
        <p:sp>
          <p:nvSpPr>
            <p:cNvPr id="46208" name="Freeform 128"/>
            <p:cNvSpPr>
              <a:spLocks/>
            </p:cNvSpPr>
            <p:nvPr userDrawn="1"/>
          </p:nvSpPr>
          <p:spPr bwMode="gray">
            <a:xfrm>
              <a:off x="2102" y="3750"/>
              <a:ext cx="571" cy="565"/>
            </a:xfrm>
            <a:custGeom>
              <a:avLst/>
              <a:gdLst>
                <a:gd name="T0" fmla="*/ 461 w 927"/>
                <a:gd name="T1" fmla="*/ 342 h 920"/>
                <a:gd name="T2" fmla="*/ 654 w 927"/>
                <a:gd name="T3" fmla="*/ 0 h 920"/>
                <a:gd name="T4" fmla="*/ 579 w 927"/>
                <a:gd name="T5" fmla="*/ 360 h 920"/>
                <a:gd name="T6" fmla="*/ 927 w 927"/>
                <a:gd name="T7" fmla="*/ 297 h 920"/>
                <a:gd name="T8" fmla="*/ 618 w 927"/>
                <a:gd name="T9" fmla="*/ 465 h 920"/>
                <a:gd name="T10" fmla="*/ 873 w 927"/>
                <a:gd name="T11" fmla="*/ 699 h 920"/>
                <a:gd name="T12" fmla="*/ 546 w 927"/>
                <a:gd name="T13" fmla="*/ 570 h 920"/>
                <a:gd name="T14" fmla="*/ 539 w 927"/>
                <a:gd name="T15" fmla="*/ 920 h 920"/>
                <a:gd name="T16" fmla="*/ 428 w 927"/>
                <a:gd name="T17" fmla="*/ 584 h 920"/>
                <a:gd name="T18" fmla="*/ 149 w 927"/>
                <a:gd name="T19" fmla="*/ 795 h 920"/>
                <a:gd name="T20" fmla="*/ 339 w 927"/>
                <a:gd name="T21" fmla="*/ 498 h 920"/>
                <a:gd name="T22" fmla="*/ 0 w 927"/>
                <a:gd name="T23" fmla="*/ 423 h 920"/>
                <a:gd name="T24" fmla="*/ 336 w 927"/>
                <a:gd name="T25" fmla="*/ 375 h 920"/>
                <a:gd name="T26" fmla="*/ 192 w 927"/>
                <a:gd name="T27" fmla="*/ 69 h 920"/>
                <a:gd name="T28" fmla="*/ 461 w 927"/>
                <a:gd name="T29" fmla="*/ 342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7" h="920">
                  <a:moveTo>
                    <a:pt x="461" y="342"/>
                  </a:moveTo>
                  <a:cubicBezTo>
                    <a:pt x="461" y="342"/>
                    <a:pt x="495" y="99"/>
                    <a:pt x="654" y="0"/>
                  </a:cubicBezTo>
                  <a:cubicBezTo>
                    <a:pt x="681" y="222"/>
                    <a:pt x="579" y="360"/>
                    <a:pt x="579" y="360"/>
                  </a:cubicBezTo>
                  <a:cubicBezTo>
                    <a:pt x="579" y="360"/>
                    <a:pt x="714" y="249"/>
                    <a:pt x="927" y="297"/>
                  </a:cubicBezTo>
                  <a:cubicBezTo>
                    <a:pt x="807" y="446"/>
                    <a:pt x="618" y="465"/>
                    <a:pt x="618" y="465"/>
                  </a:cubicBezTo>
                  <a:cubicBezTo>
                    <a:pt x="618" y="465"/>
                    <a:pt x="813" y="557"/>
                    <a:pt x="873" y="699"/>
                  </a:cubicBezTo>
                  <a:cubicBezTo>
                    <a:pt x="695" y="707"/>
                    <a:pt x="546" y="570"/>
                    <a:pt x="546" y="570"/>
                  </a:cubicBezTo>
                  <a:cubicBezTo>
                    <a:pt x="546" y="570"/>
                    <a:pt x="603" y="752"/>
                    <a:pt x="539" y="920"/>
                  </a:cubicBezTo>
                  <a:cubicBezTo>
                    <a:pt x="414" y="794"/>
                    <a:pt x="428" y="584"/>
                    <a:pt x="428" y="584"/>
                  </a:cubicBezTo>
                  <a:cubicBezTo>
                    <a:pt x="428" y="584"/>
                    <a:pt x="311" y="743"/>
                    <a:pt x="149" y="795"/>
                  </a:cubicBezTo>
                  <a:cubicBezTo>
                    <a:pt x="195" y="581"/>
                    <a:pt x="339" y="498"/>
                    <a:pt x="339" y="498"/>
                  </a:cubicBezTo>
                  <a:cubicBezTo>
                    <a:pt x="339" y="498"/>
                    <a:pt x="167" y="521"/>
                    <a:pt x="0" y="423"/>
                  </a:cubicBezTo>
                  <a:cubicBezTo>
                    <a:pt x="164" y="329"/>
                    <a:pt x="336" y="375"/>
                    <a:pt x="336" y="375"/>
                  </a:cubicBezTo>
                  <a:cubicBezTo>
                    <a:pt x="336" y="375"/>
                    <a:pt x="207" y="221"/>
                    <a:pt x="192" y="69"/>
                  </a:cubicBezTo>
                  <a:cubicBezTo>
                    <a:pt x="383" y="138"/>
                    <a:pt x="461" y="342"/>
                    <a:pt x="461" y="3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209" name="Freeform 129"/>
            <p:cNvSpPr>
              <a:spLocks/>
            </p:cNvSpPr>
            <p:nvPr userDrawn="1"/>
          </p:nvSpPr>
          <p:spPr bwMode="gray">
            <a:xfrm>
              <a:off x="2229" y="3875"/>
              <a:ext cx="317" cy="314"/>
            </a:xfrm>
            <a:custGeom>
              <a:avLst/>
              <a:gdLst>
                <a:gd name="T0" fmla="*/ 461 w 927"/>
                <a:gd name="T1" fmla="*/ 342 h 920"/>
                <a:gd name="T2" fmla="*/ 654 w 927"/>
                <a:gd name="T3" fmla="*/ 0 h 920"/>
                <a:gd name="T4" fmla="*/ 579 w 927"/>
                <a:gd name="T5" fmla="*/ 360 h 920"/>
                <a:gd name="T6" fmla="*/ 927 w 927"/>
                <a:gd name="T7" fmla="*/ 297 h 920"/>
                <a:gd name="T8" fmla="*/ 618 w 927"/>
                <a:gd name="T9" fmla="*/ 465 h 920"/>
                <a:gd name="T10" fmla="*/ 873 w 927"/>
                <a:gd name="T11" fmla="*/ 699 h 920"/>
                <a:gd name="T12" fmla="*/ 546 w 927"/>
                <a:gd name="T13" fmla="*/ 570 h 920"/>
                <a:gd name="T14" fmla="*/ 539 w 927"/>
                <a:gd name="T15" fmla="*/ 920 h 920"/>
                <a:gd name="T16" fmla="*/ 428 w 927"/>
                <a:gd name="T17" fmla="*/ 584 h 920"/>
                <a:gd name="T18" fmla="*/ 149 w 927"/>
                <a:gd name="T19" fmla="*/ 795 h 920"/>
                <a:gd name="T20" fmla="*/ 339 w 927"/>
                <a:gd name="T21" fmla="*/ 498 h 920"/>
                <a:gd name="T22" fmla="*/ 0 w 927"/>
                <a:gd name="T23" fmla="*/ 423 h 920"/>
                <a:gd name="T24" fmla="*/ 336 w 927"/>
                <a:gd name="T25" fmla="*/ 375 h 920"/>
                <a:gd name="T26" fmla="*/ 192 w 927"/>
                <a:gd name="T27" fmla="*/ 69 h 920"/>
                <a:gd name="T28" fmla="*/ 461 w 927"/>
                <a:gd name="T29" fmla="*/ 342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7" h="920">
                  <a:moveTo>
                    <a:pt x="461" y="342"/>
                  </a:moveTo>
                  <a:cubicBezTo>
                    <a:pt x="461" y="342"/>
                    <a:pt x="495" y="99"/>
                    <a:pt x="654" y="0"/>
                  </a:cubicBezTo>
                  <a:cubicBezTo>
                    <a:pt x="681" y="222"/>
                    <a:pt x="579" y="360"/>
                    <a:pt x="579" y="360"/>
                  </a:cubicBezTo>
                  <a:cubicBezTo>
                    <a:pt x="579" y="360"/>
                    <a:pt x="714" y="249"/>
                    <a:pt x="927" y="297"/>
                  </a:cubicBezTo>
                  <a:cubicBezTo>
                    <a:pt x="807" y="446"/>
                    <a:pt x="618" y="465"/>
                    <a:pt x="618" y="465"/>
                  </a:cubicBezTo>
                  <a:cubicBezTo>
                    <a:pt x="618" y="465"/>
                    <a:pt x="813" y="557"/>
                    <a:pt x="873" y="699"/>
                  </a:cubicBezTo>
                  <a:cubicBezTo>
                    <a:pt x="695" y="707"/>
                    <a:pt x="546" y="570"/>
                    <a:pt x="546" y="570"/>
                  </a:cubicBezTo>
                  <a:cubicBezTo>
                    <a:pt x="546" y="570"/>
                    <a:pt x="603" y="752"/>
                    <a:pt x="539" y="920"/>
                  </a:cubicBezTo>
                  <a:cubicBezTo>
                    <a:pt x="414" y="794"/>
                    <a:pt x="428" y="584"/>
                    <a:pt x="428" y="584"/>
                  </a:cubicBezTo>
                  <a:cubicBezTo>
                    <a:pt x="428" y="584"/>
                    <a:pt x="311" y="743"/>
                    <a:pt x="149" y="795"/>
                  </a:cubicBezTo>
                  <a:cubicBezTo>
                    <a:pt x="195" y="581"/>
                    <a:pt x="339" y="498"/>
                    <a:pt x="339" y="498"/>
                  </a:cubicBezTo>
                  <a:cubicBezTo>
                    <a:pt x="339" y="498"/>
                    <a:pt x="167" y="521"/>
                    <a:pt x="0" y="423"/>
                  </a:cubicBezTo>
                  <a:cubicBezTo>
                    <a:pt x="164" y="329"/>
                    <a:pt x="336" y="375"/>
                    <a:pt x="336" y="375"/>
                  </a:cubicBezTo>
                  <a:cubicBezTo>
                    <a:pt x="336" y="375"/>
                    <a:pt x="207" y="221"/>
                    <a:pt x="192" y="69"/>
                  </a:cubicBezTo>
                  <a:cubicBezTo>
                    <a:pt x="383" y="138"/>
                    <a:pt x="461" y="342"/>
                    <a:pt x="461" y="3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6210" name="Group 130"/>
          <p:cNvGrpSpPr>
            <a:grpSpLocks/>
          </p:cNvGrpSpPr>
          <p:nvPr userDrawn="1"/>
        </p:nvGrpSpPr>
        <p:grpSpPr bwMode="auto">
          <a:xfrm>
            <a:off x="554038" y="4921250"/>
            <a:ext cx="1793875" cy="1819275"/>
            <a:chOff x="349" y="3100"/>
            <a:chExt cx="1130" cy="1146"/>
          </a:xfrm>
        </p:grpSpPr>
        <p:sp>
          <p:nvSpPr>
            <p:cNvPr id="46211" name="Freeform 131"/>
            <p:cNvSpPr>
              <a:spLocks/>
            </p:cNvSpPr>
            <p:nvPr userDrawn="1"/>
          </p:nvSpPr>
          <p:spPr bwMode="gray">
            <a:xfrm rot="4049757" flipV="1">
              <a:off x="1290" y="3559"/>
              <a:ext cx="191" cy="187"/>
            </a:xfrm>
            <a:custGeom>
              <a:avLst/>
              <a:gdLst>
                <a:gd name="T0" fmla="*/ 241 w 241"/>
                <a:gd name="T1" fmla="*/ 61 h 237"/>
                <a:gd name="T2" fmla="*/ 0 w 241"/>
                <a:gd name="T3" fmla="*/ 145 h 237"/>
                <a:gd name="T4" fmla="*/ 241 w 241"/>
                <a:gd name="T5" fmla="*/ 6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1" h="237">
                  <a:moveTo>
                    <a:pt x="241" y="61"/>
                  </a:moveTo>
                  <a:cubicBezTo>
                    <a:pt x="96" y="0"/>
                    <a:pt x="0" y="145"/>
                    <a:pt x="0" y="145"/>
                  </a:cubicBezTo>
                  <a:cubicBezTo>
                    <a:pt x="210" y="237"/>
                    <a:pt x="241" y="61"/>
                    <a:pt x="241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grpSp>
          <p:nvGrpSpPr>
            <p:cNvPr id="46212" name="Group 132"/>
            <p:cNvGrpSpPr>
              <a:grpSpLocks/>
            </p:cNvGrpSpPr>
            <p:nvPr userDrawn="1"/>
          </p:nvGrpSpPr>
          <p:grpSpPr bwMode="auto">
            <a:xfrm>
              <a:off x="349" y="3100"/>
              <a:ext cx="1061" cy="1146"/>
              <a:chOff x="349" y="3100"/>
              <a:chExt cx="1061" cy="1146"/>
            </a:xfrm>
          </p:grpSpPr>
          <p:sp>
            <p:nvSpPr>
              <p:cNvPr id="46213" name="Freeform 133"/>
              <p:cNvSpPr>
                <a:spLocks/>
              </p:cNvSpPr>
              <p:nvPr userDrawn="1"/>
            </p:nvSpPr>
            <p:spPr bwMode="gray">
              <a:xfrm rot="4049757" flipV="1">
                <a:off x="1151" y="4074"/>
                <a:ext cx="172" cy="171"/>
              </a:xfrm>
              <a:custGeom>
                <a:avLst/>
                <a:gdLst>
                  <a:gd name="T0" fmla="*/ 219 w 219"/>
                  <a:gd name="T1" fmla="*/ 129 h 218"/>
                  <a:gd name="T2" fmla="*/ 0 w 219"/>
                  <a:gd name="T3" fmla="*/ 21 h 218"/>
                  <a:gd name="T4" fmla="*/ 219 w 219"/>
                  <a:gd name="T5" fmla="*/ 129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9" h="218">
                    <a:moveTo>
                      <a:pt x="219" y="129"/>
                    </a:moveTo>
                    <a:cubicBezTo>
                      <a:pt x="217" y="0"/>
                      <a:pt x="0" y="21"/>
                      <a:pt x="0" y="21"/>
                    </a:cubicBezTo>
                    <a:cubicBezTo>
                      <a:pt x="112" y="218"/>
                      <a:pt x="219" y="129"/>
                      <a:pt x="219" y="1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214" name="Freeform 134"/>
              <p:cNvSpPr>
                <a:spLocks/>
              </p:cNvSpPr>
              <p:nvPr userDrawn="1"/>
            </p:nvSpPr>
            <p:spPr bwMode="gray">
              <a:xfrm rot="4049757" flipV="1">
                <a:off x="1278" y="3738"/>
                <a:ext cx="125" cy="139"/>
              </a:xfrm>
              <a:custGeom>
                <a:avLst/>
                <a:gdLst>
                  <a:gd name="T0" fmla="*/ 45 w 186"/>
                  <a:gd name="T1" fmla="*/ 208 h 208"/>
                  <a:gd name="T2" fmla="*/ 128 w 186"/>
                  <a:gd name="T3" fmla="*/ 0 h 208"/>
                  <a:gd name="T4" fmla="*/ 45 w 186"/>
                  <a:gd name="T5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6" h="208">
                    <a:moveTo>
                      <a:pt x="45" y="208"/>
                    </a:moveTo>
                    <a:cubicBezTo>
                      <a:pt x="0" y="51"/>
                      <a:pt x="128" y="0"/>
                      <a:pt x="128" y="0"/>
                    </a:cubicBezTo>
                    <a:cubicBezTo>
                      <a:pt x="128" y="0"/>
                      <a:pt x="186" y="192"/>
                      <a:pt x="45" y="20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46215" name="Group 135"/>
              <p:cNvGrpSpPr>
                <a:grpSpLocks/>
              </p:cNvGrpSpPr>
              <p:nvPr userDrawn="1"/>
            </p:nvGrpSpPr>
            <p:grpSpPr bwMode="auto">
              <a:xfrm rot="5144692" flipV="1">
                <a:off x="327" y="3122"/>
                <a:ext cx="264" cy="219"/>
                <a:chOff x="1994" y="1397"/>
                <a:chExt cx="469" cy="393"/>
              </a:xfrm>
            </p:grpSpPr>
            <p:sp>
              <p:nvSpPr>
                <p:cNvPr id="46216" name="Freeform 136"/>
                <p:cNvSpPr>
                  <a:spLocks/>
                </p:cNvSpPr>
                <p:nvPr/>
              </p:nvSpPr>
              <p:spPr bwMode="gray">
                <a:xfrm>
                  <a:off x="2240" y="1516"/>
                  <a:ext cx="223" cy="274"/>
                </a:xfrm>
                <a:custGeom>
                  <a:avLst/>
                  <a:gdLst>
                    <a:gd name="T0" fmla="*/ 0 w 223"/>
                    <a:gd name="T1" fmla="*/ 144 h 274"/>
                    <a:gd name="T2" fmla="*/ 223 w 223"/>
                    <a:gd name="T3" fmla="*/ 93 h 274"/>
                    <a:gd name="T4" fmla="*/ 0 w 223"/>
                    <a:gd name="T5" fmla="*/ 14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3" h="274">
                      <a:moveTo>
                        <a:pt x="0" y="144"/>
                      </a:moveTo>
                      <a:cubicBezTo>
                        <a:pt x="56" y="0"/>
                        <a:pt x="223" y="93"/>
                        <a:pt x="223" y="93"/>
                      </a:cubicBezTo>
                      <a:cubicBezTo>
                        <a:pt x="120" y="274"/>
                        <a:pt x="0" y="144"/>
                        <a:pt x="0" y="14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217" name="Freeform 137"/>
                <p:cNvSpPr>
                  <a:spLocks/>
                </p:cNvSpPr>
                <p:nvPr/>
              </p:nvSpPr>
              <p:spPr bwMode="gray">
                <a:xfrm>
                  <a:off x="2091" y="1397"/>
                  <a:ext cx="280" cy="263"/>
                </a:xfrm>
                <a:custGeom>
                  <a:avLst/>
                  <a:gdLst>
                    <a:gd name="T0" fmla="*/ 148 w 280"/>
                    <a:gd name="T1" fmla="*/ 258 h 258"/>
                    <a:gd name="T2" fmla="*/ 97 w 280"/>
                    <a:gd name="T3" fmla="*/ 0 h 258"/>
                    <a:gd name="T4" fmla="*/ 148 w 280"/>
                    <a:gd name="T5" fmla="*/ 258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0" h="258">
                      <a:moveTo>
                        <a:pt x="148" y="258"/>
                      </a:moveTo>
                      <a:cubicBezTo>
                        <a:pt x="148" y="258"/>
                        <a:pt x="280" y="108"/>
                        <a:pt x="97" y="0"/>
                      </a:cubicBezTo>
                      <a:cubicBezTo>
                        <a:pt x="97" y="0"/>
                        <a:pt x="0" y="170"/>
                        <a:pt x="148" y="25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218" name="Freeform 138"/>
                <p:cNvSpPr>
                  <a:spLocks/>
                </p:cNvSpPr>
                <p:nvPr/>
              </p:nvSpPr>
              <p:spPr bwMode="gray">
                <a:xfrm>
                  <a:off x="1994" y="1510"/>
                  <a:ext cx="247" cy="276"/>
                </a:xfrm>
                <a:custGeom>
                  <a:avLst/>
                  <a:gdLst>
                    <a:gd name="T0" fmla="*/ 247 w 247"/>
                    <a:gd name="T1" fmla="*/ 151 h 276"/>
                    <a:gd name="T2" fmla="*/ 0 w 247"/>
                    <a:gd name="T3" fmla="*/ 189 h 276"/>
                    <a:gd name="T4" fmla="*/ 247 w 247"/>
                    <a:gd name="T5" fmla="*/ 151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7" h="276">
                      <a:moveTo>
                        <a:pt x="247" y="151"/>
                      </a:moveTo>
                      <a:cubicBezTo>
                        <a:pt x="196" y="276"/>
                        <a:pt x="0" y="189"/>
                        <a:pt x="0" y="189"/>
                      </a:cubicBezTo>
                      <a:cubicBezTo>
                        <a:pt x="126" y="0"/>
                        <a:pt x="247" y="151"/>
                        <a:pt x="247" y="1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46219" name="Oval 139"/>
              <p:cNvSpPr>
                <a:spLocks noChangeArrowheads="1"/>
              </p:cNvSpPr>
              <p:nvPr userDrawn="1"/>
            </p:nvSpPr>
            <p:spPr bwMode="gray">
              <a:xfrm rot="5787801" flipV="1">
                <a:off x="407" y="3507"/>
                <a:ext cx="109" cy="6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220" name="Freeform 140"/>
              <p:cNvSpPr>
                <a:spLocks/>
              </p:cNvSpPr>
              <p:nvPr userDrawn="1"/>
            </p:nvSpPr>
            <p:spPr bwMode="gray">
              <a:xfrm rot="4049757" flipV="1">
                <a:off x="717" y="3421"/>
                <a:ext cx="539" cy="535"/>
              </a:xfrm>
              <a:custGeom>
                <a:avLst/>
                <a:gdLst>
                  <a:gd name="T0" fmla="*/ 461 w 927"/>
                  <a:gd name="T1" fmla="*/ 342 h 920"/>
                  <a:gd name="T2" fmla="*/ 654 w 927"/>
                  <a:gd name="T3" fmla="*/ 0 h 920"/>
                  <a:gd name="T4" fmla="*/ 579 w 927"/>
                  <a:gd name="T5" fmla="*/ 360 h 920"/>
                  <a:gd name="T6" fmla="*/ 927 w 927"/>
                  <a:gd name="T7" fmla="*/ 297 h 920"/>
                  <a:gd name="T8" fmla="*/ 618 w 927"/>
                  <a:gd name="T9" fmla="*/ 465 h 920"/>
                  <a:gd name="T10" fmla="*/ 873 w 927"/>
                  <a:gd name="T11" fmla="*/ 699 h 920"/>
                  <a:gd name="T12" fmla="*/ 546 w 927"/>
                  <a:gd name="T13" fmla="*/ 570 h 920"/>
                  <a:gd name="T14" fmla="*/ 539 w 927"/>
                  <a:gd name="T15" fmla="*/ 920 h 920"/>
                  <a:gd name="T16" fmla="*/ 428 w 927"/>
                  <a:gd name="T17" fmla="*/ 584 h 920"/>
                  <a:gd name="T18" fmla="*/ 149 w 927"/>
                  <a:gd name="T19" fmla="*/ 795 h 920"/>
                  <a:gd name="T20" fmla="*/ 339 w 927"/>
                  <a:gd name="T21" fmla="*/ 498 h 920"/>
                  <a:gd name="T22" fmla="*/ 0 w 927"/>
                  <a:gd name="T23" fmla="*/ 423 h 920"/>
                  <a:gd name="T24" fmla="*/ 336 w 927"/>
                  <a:gd name="T25" fmla="*/ 375 h 920"/>
                  <a:gd name="T26" fmla="*/ 192 w 927"/>
                  <a:gd name="T27" fmla="*/ 69 h 920"/>
                  <a:gd name="T28" fmla="*/ 461 w 927"/>
                  <a:gd name="T29" fmla="*/ 342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7" h="920">
                    <a:moveTo>
                      <a:pt x="461" y="342"/>
                    </a:moveTo>
                    <a:cubicBezTo>
                      <a:pt x="461" y="342"/>
                      <a:pt x="495" y="99"/>
                      <a:pt x="654" y="0"/>
                    </a:cubicBezTo>
                    <a:cubicBezTo>
                      <a:pt x="681" y="222"/>
                      <a:pt x="579" y="360"/>
                      <a:pt x="579" y="360"/>
                    </a:cubicBezTo>
                    <a:cubicBezTo>
                      <a:pt x="579" y="360"/>
                      <a:pt x="714" y="249"/>
                      <a:pt x="927" y="297"/>
                    </a:cubicBezTo>
                    <a:cubicBezTo>
                      <a:pt x="807" y="446"/>
                      <a:pt x="618" y="465"/>
                      <a:pt x="618" y="465"/>
                    </a:cubicBezTo>
                    <a:cubicBezTo>
                      <a:pt x="618" y="465"/>
                      <a:pt x="813" y="557"/>
                      <a:pt x="873" y="699"/>
                    </a:cubicBezTo>
                    <a:cubicBezTo>
                      <a:pt x="695" y="707"/>
                      <a:pt x="546" y="570"/>
                      <a:pt x="546" y="570"/>
                    </a:cubicBezTo>
                    <a:cubicBezTo>
                      <a:pt x="546" y="570"/>
                      <a:pt x="603" y="752"/>
                      <a:pt x="539" y="920"/>
                    </a:cubicBezTo>
                    <a:cubicBezTo>
                      <a:pt x="414" y="794"/>
                      <a:pt x="428" y="584"/>
                      <a:pt x="428" y="584"/>
                    </a:cubicBezTo>
                    <a:cubicBezTo>
                      <a:pt x="428" y="584"/>
                      <a:pt x="311" y="743"/>
                      <a:pt x="149" y="795"/>
                    </a:cubicBezTo>
                    <a:cubicBezTo>
                      <a:pt x="195" y="581"/>
                      <a:pt x="339" y="498"/>
                      <a:pt x="339" y="498"/>
                    </a:cubicBezTo>
                    <a:cubicBezTo>
                      <a:pt x="339" y="498"/>
                      <a:pt x="167" y="521"/>
                      <a:pt x="0" y="423"/>
                    </a:cubicBezTo>
                    <a:cubicBezTo>
                      <a:pt x="164" y="329"/>
                      <a:pt x="336" y="375"/>
                      <a:pt x="336" y="375"/>
                    </a:cubicBezTo>
                    <a:cubicBezTo>
                      <a:pt x="336" y="375"/>
                      <a:pt x="207" y="221"/>
                      <a:pt x="192" y="69"/>
                    </a:cubicBezTo>
                    <a:cubicBezTo>
                      <a:pt x="383" y="138"/>
                      <a:pt x="461" y="342"/>
                      <a:pt x="461" y="34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221" name="Freeform 141"/>
              <p:cNvSpPr>
                <a:spLocks/>
              </p:cNvSpPr>
              <p:nvPr userDrawn="1"/>
            </p:nvSpPr>
            <p:spPr bwMode="gray">
              <a:xfrm rot="4049757" flipV="1">
                <a:off x="822" y="3527"/>
                <a:ext cx="327" cy="324"/>
              </a:xfrm>
              <a:custGeom>
                <a:avLst/>
                <a:gdLst>
                  <a:gd name="T0" fmla="*/ 461 w 927"/>
                  <a:gd name="T1" fmla="*/ 342 h 920"/>
                  <a:gd name="T2" fmla="*/ 654 w 927"/>
                  <a:gd name="T3" fmla="*/ 0 h 920"/>
                  <a:gd name="T4" fmla="*/ 579 w 927"/>
                  <a:gd name="T5" fmla="*/ 360 h 920"/>
                  <a:gd name="T6" fmla="*/ 927 w 927"/>
                  <a:gd name="T7" fmla="*/ 297 h 920"/>
                  <a:gd name="T8" fmla="*/ 618 w 927"/>
                  <a:gd name="T9" fmla="*/ 465 h 920"/>
                  <a:gd name="T10" fmla="*/ 873 w 927"/>
                  <a:gd name="T11" fmla="*/ 699 h 920"/>
                  <a:gd name="T12" fmla="*/ 546 w 927"/>
                  <a:gd name="T13" fmla="*/ 570 h 920"/>
                  <a:gd name="T14" fmla="*/ 539 w 927"/>
                  <a:gd name="T15" fmla="*/ 920 h 920"/>
                  <a:gd name="T16" fmla="*/ 428 w 927"/>
                  <a:gd name="T17" fmla="*/ 584 h 920"/>
                  <a:gd name="T18" fmla="*/ 149 w 927"/>
                  <a:gd name="T19" fmla="*/ 795 h 920"/>
                  <a:gd name="T20" fmla="*/ 339 w 927"/>
                  <a:gd name="T21" fmla="*/ 498 h 920"/>
                  <a:gd name="T22" fmla="*/ 0 w 927"/>
                  <a:gd name="T23" fmla="*/ 423 h 920"/>
                  <a:gd name="T24" fmla="*/ 336 w 927"/>
                  <a:gd name="T25" fmla="*/ 375 h 920"/>
                  <a:gd name="T26" fmla="*/ 192 w 927"/>
                  <a:gd name="T27" fmla="*/ 69 h 920"/>
                  <a:gd name="T28" fmla="*/ 461 w 927"/>
                  <a:gd name="T29" fmla="*/ 342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7" h="920">
                    <a:moveTo>
                      <a:pt x="461" y="342"/>
                    </a:moveTo>
                    <a:cubicBezTo>
                      <a:pt x="461" y="342"/>
                      <a:pt x="495" y="99"/>
                      <a:pt x="654" y="0"/>
                    </a:cubicBezTo>
                    <a:cubicBezTo>
                      <a:pt x="681" y="222"/>
                      <a:pt x="579" y="360"/>
                      <a:pt x="579" y="360"/>
                    </a:cubicBezTo>
                    <a:cubicBezTo>
                      <a:pt x="579" y="360"/>
                      <a:pt x="714" y="249"/>
                      <a:pt x="927" y="297"/>
                    </a:cubicBezTo>
                    <a:cubicBezTo>
                      <a:pt x="807" y="446"/>
                      <a:pt x="618" y="465"/>
                      <a:pt x="618" y="465"/>
                    </a:cubicBezTo>
                    <a:cubicBezTo>
                      <a:pt x="618" y="465"/>
                      <a:pt x="813" y="557"/>
                      <a:pt x="873" y="699"/>
                    </a:cubicBezTo>
                    <a:cubicBezTo>
                      <a:pt x="695" y="707"/>
                      <a:pt x="546" y="570"/>
                      <a:pt x="546" y="570"/>
                    </a:cubicBezTo>
                    <a:cubicBezTo>
                      <a:pt x="546" y="570"/>
                      <a:pt x="603" y="752"/>
                      <a:pt x="539" y="920"/>
                    </a:cubicBezTo>
                    <a:cubicBezTo>
                      <a:pt x="414" y="794"/>
                      <a:pt x="428" y="584"/>
                      <a:pt x="428" y="584"/>
                    </a:cubicBezTo>
                    <a:cubicBezTo>
                      <a:pt x="428" y="584"/>
                      <a:pt x="311" y="743"/>
                      <a:pt x="149" y="795"/>
                    </a:cubicBezTo>
                    <a:cubicBezTo>
                      <a:pt x="195" y="581"/>
                      <a:pt x="339" y="498"/>
                      <a:pt x="339" y="498"/>
                    </a:cubicBezTo>
                    <a:cubicBezTo>
                      <a:pt x="339" y="498"/>
                      <a:pt x="167" y="521"/>
                      <a:pt x="0" y="423"/>
                    </a:cubicBezTo>
                    <a:cubicBezTo>
                      <a:pt x="164" y="329"/>
                      <a:pt x="336" y="375"/>
                      <a:pt x="336" y="375"/>
                    </a:cubicBezTo>
                    <a:cubicBezTo>
                      <a:pt x="336" y="375"/>
                      <a:pt x="207" y="221"/>
                      <a:pt x="192" y="69"/>
                    </a:cubicBezTo>
                    <a:cubicBezTo>
                      <a:pt x="383" y="138"/>
                      <a:pt x="461" y="342"/>
                      <a:pt x="461" y="3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6222" name="Group 142"/>
          <p:cNvGrpSpPr>
            <a:grpSpLocks/>
          </p:cNvGrpSpPr>
          <p:nvPr userDrawn="1"/>
        </p:nvGrpSpPr>
        <p:grpSpPr bwMode="auto">
          <a:xfrm>
            <a:off x="5138738" y="5888038"/>
            <a:ext cx="509587" cy="452437"/>
            <a:chOff x="3237" y="3709"/>
            <a:chExt cx="321" cy="285"/>
          </a:xfrm>
        </p:grpSpPr>
        <p:sp>
          <p:nvSpPr>
            <p:cNvPr id="46223" name="Freeform 143"/>
            <p:cNvSpPr>
              <a:spLocks/>
            </p:cNvSpPr>
            <p:nvPr userDrawn="1"/>
          </p:nvSpPr>
          <p:spPr bwMode="gray">
            <a:xfrm rot="5400000">
              <a:off x="3286" y="3721"/>
              <a:ext cx="224" cy="321"/>
            </a:xfrm>
            <a:custGeom>
              <a:avLst/>
              <a:gdLst>
                <a:gd name="T0" fmla="*/ 322 w 322"/>
                <a:gd name="T1" fmla="*/ 0 h 462"/>
                <a:gd name="T2" fmla="*/ 107 w 322"/>
                <a:gd name="T3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2" h="462">
                  <a:moveTo>
                    <a:pt x="322" y="0"/>
                  </a:moveTo>
                  <a:cubicBezTo>
                    <a:pt x="0" y="177"/>
                    <a:pt x="107" y="462"/>
                    <a:pt x="107" y="462"/>
                  </a:cubicBezTo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224" name="Freeform 144"/>
            <p:cNvSpPr>
              <a:spLocks/>
            </p:cNvSpPr>
            <p:nvPr userDrawn="1"/>
          </p:nvSpPr>
          <p:spPr bwMode="gray">
            <a:xfrm rot="26480535">
              <a:off x="3391" y="3714"/>
              <a:ext cx="160" cy="149"/>
            </a:xfrm>
            <a:custGeom>
              <a:avLst/>
              <a:gdLst>
                <a:gd name="T0" fmla="*/ 159 w 159"/>
                <a:gd name="T1" fmla="*/ 89 h 148"/>
                <a:gd name="T2" fmla="*/ 0 w 159"/>
                <a:gd name="T3" fmla="*/ 59 h 148"/>
                <a:gd name="T4" fmla="*/ 159 w 159"/>
                <a:gd name="T5" fmla="*/ 8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48">
                  <a:moveTo>
                    <a:pt x="159" y="89"/>
                  </a:moveTo>
                  <a:cubicBezTo>
                    <a:pt x="75" y="0"/>
                    <a:pt x="0" y="59"/>
                    <a:pt x="0" y="59"/>
                  </a:cubicBezTo>
                  <a:cubicBezTo>
                    <a:pt x="48" y="148"/>
                    <a:pt x="159" y="89"/>
                    <a:pt x="159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46225" name="Freeform 145"/>
          <p:cNvSpPr>
            <a:spLocks/>
          </p:cNvSpPr>
          <p:nvPr userDrawn="1"/>
        </p:nvSpPr>
        <p:spPr bwMode="gray">
          <a:xfrm flipV="1">
            <a:off x="4800600" y="5783263"/>
            <a:ext cx="615950" cy="609600"/>
          </a:xfrm>
          <a:custGeom>
            <a:avLst/>
            <a:gdLst>
              <a:gd name="T0" fmla="*/ 461 w 927"/>
              <a:gd name="T1" fmla="*/ 342 h 920"/>
              <a:gd name="T2" fmla="*/ 654 w 927"/>
              <a:gd name="T3" fmla="*/ 0 h 920"/>
              <a:gd name="T4" fmla="*/ 579 w 927"/>
              <a:gd name="T5" fmla="*/ 360 h 920"/>
              <a:gd name="T6" fmla="*/ 927 w 927"/>
              <a:gd name="T7" fmla="*/ 297 h 920"/>
              <a:gd name="T8" fmla="*/ 618 w 927"/>
              <a:gd name="T9" fmla="*/ 465 h 920"/>
              <a:gd name="T10" fmla="*/ 873 w 927"/>
              <a:gd name="T11" fmla="*/ 699 h 920"/>
              <a:gd name="T12" fmla="*/ 546 w 927"/>
              <a:gd name="T13" fmla="*/ 570 h 920"/>
              <a:gd name="T14" fmla="*/ 539 w 927"/>
              <a:gd name="T15" fmla="*/ 920 h 920"/>
              <a:gd name="T16" fmla="*/ 428 w 927"/>
              <a:gd name="T17" fmla="*/ 584 h 920"/>
              <a:gd name="T18" fmla="*/ 149 w 927"/>
              <a:gd name="T19" fmla="*/ 795 h 920"/>
              <a:gd name="T20" fmla="*/ 339 w 927"/>
              <a:gd name="T21" fmla="*/ 498 h 920"/>
              <a:gd name="T22" fmla="*/ 0 w 927"/>
              <a:gd name="T23" fmla="*/ 423 h 920"/>
              <a:gd name="T24" fmla="*/ 336 w 927"/>
              <a:gd name="T25" fmla="*/ 375 h 920"/>
              <a:gd name="T26" fmla="*/ 192 w 927"/>
              <a:gd name="T27" fmla="*/ 69 h 920"/>
              <a:gd name="T28" fmla="*/ 461 w 927"/>
              <a:gd name="T29" fmla="*/ 342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27" h="920">
                <a:moveTo>
                  <a:pt x="461" y="342"/>
                </a:moveTo>
                <a:cubicBezTo>
                  <a:pt x="461" y="342"/>
                  <a:pt x="495" y="99"/>
                  <a:pt x="654" y="0"/>
                </a:cubicBezTo>
                <a:cubicBezTo>
                  <a:pt x="681" y="222"/>
                  <a:pt x="579" y="360"/>
                  <a:pt x="579" y="360"/>
                </a:cubicBezTo>
                <a:cubicBezTo>
                  <a:pt x="579" y="360"/>
                  <a:pt x="714" y="249"/>
                  <a:pt x="927" y="297"/>
                </a:cubicBezTo>
                <a:cubicBezTo>
                  <a:pt x="807" y="446"/>
                  <a:pt x="618" y="465"/>
                  <a:pt x="618" y="465"/>
                </a:cubicBezTo>
                <a:cubicBezTo>
                  <a:pt x="618" y="465"/>
                  <a:pt x="813" y="557"/>
                  <a:pt x="873" y="699"/>
                </a:cubicBezTo>
                <a:cubicBezTo>
                  <a:pt x="695" y="707"/>
                  <a:pt x="546" y="570"/>
                  <a:pt x="546" y="570"/>
                </a:cubicBezTo>
                <a:cubicBezTo>
                  <a:pt x="546" y="570"/>
                  <a:pt x="603" y="752"/>
                  <a:pt x="539" y="920"/>
                </a:cubicBezTo>
                <a:cubicBezTo>
                  <a:pt x="414" y="794"/>
                  <a:pt x="428" y="584"/>
                  <a:pt x="428" y="584"/>
                </a:cubicBezTo>
                <a:cubicBezTo>
                  <a:pt x="428" y="584"/>
                  <a:pt x="311" y="743"/>
                  <a:pt x="149" y="795"/>
                </a:cubicBezTo>
                <a:cubicBezTo>
                  <a:pt x="195" y="581"/>
                  <a:pt x="339" y="498"/>
                  <a:pt x="339" y="498"/>
                </a:cubicBezTo>
                <a:cubicBezTo>
                  <a:pt x="339" y="498"/>
                  <a:pt x="167" y="521"/>
                  <a:pt x="0" y="423"/>
                </a:cubicBezTo>
                <a:cubicBezTo>
                  <a:pt x="164" y="329"/>
                  <a:pt x="336" y="375"/>
                  <a:pt x="336" y="375"/>
                </a:cubicBezTo>
                <a:cubicBezTo>
                  <a:pt x="336" y="375"/>
                  <a:pt x="207" y="221"/>
                  <a:pt x="192" y="69"/>
                </a:cubicBezTo>
                <a:cubicBezTo>
                  <a:pt x="383" y="138"/>
                  <a:pt x="461" y="342"/>
                  <a:pt x="461" y="3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 cmpd="sng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grpSp>
        <p:nvGrpSpPr>
          <p:cNvPr id="46226" name="Group 146"/>
          <p:cNvGrpSpPr>
            <a:grpSpLocks/>
          </p:cNvGrpSpPr>
          <p:nvPr userDrawn="1"/>
        </p:nvGrpSpPr>
        <p:grpSpPr bwMode="auto">
          <a:xfrm rot="21370893" flipH="1">
            <a:off x="5654675" y="4114800"/>
            <a:ext cx="1323975" cy="2081213"/>
            <a:chOff x="92" y="923"/>
            <a:chExt cx="1243" cy="1955"/>
          </a:xfrm>
        </p:grpSpPr>
        <p:sp>
          <p:nvSpPr>
            <p:cNvPr id="46227" name="Freeform 147"/>
            <p:cNvSpPr>
              <a:spLocks/>
            </p:cNvSpPr>
            <p:nvPr/>
          </p:nvSpPr>
          <p:spPr bwMode="gray">
            <a:xfrm rot="16200000" flipV="1">
              <a:off x="-332" y="1405"/>
              <a:ext cx="1897" cy="1050"/>
            </a:xfrm>
            <a:custGeom>
              <a:avLst/>
              <a:gdLst>
                <a:gd name="T0" fmla="*/ 1815 w 1815"/>
                <a:gd name="T1" fmla="*/ 1198 h 1198"/>
                <a:gd name="T2" fmla="*/ 1072 w 1815"/>
                <a:gd name="T3" fmla="*/ 796 h 1198"/>
                <a:gd name="T4" fmla="*/ 568 w 1815"/>
                <a:gd name="T5" fmla="*/ 188 h 1198"/>
                <a:gd name="T6" fmla="*/ 0 w 1815"/>
                <a:gd name="T7" fmla="*/ 0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5" h="1198">
                  <a:moveTo>
                    <a:pt x="1815" y="1198"/>
                  </a:moveTo>
                  <a:cubicBezTo>
                    <a:pt x="1680" y="700"/>
                    <a:pt x="1356" y="980"/>
                    <a:pt x="1072" y="796"/>
                  </a:cubicBezTo>
                  <a:cubicBezTo>
                    <a:pt x="788" y="612"/>
                    <a:pt x="836" y="360"/>
                    <a:pt x="568" y="188"/>
                  </a:cubicBezTo>
                  <a:cubicBezTo>
                    <a:pt x="300" y="16"/>
                    <a:pt x="152" y="152"/>
                    <a:pt x="0" y="0"/>
                  </a:cubicBezTo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228" name="Freeform 148"/>
            <p:cNvSpPr>
              <a:spLocks/>
            </p:cNvSpPr>
            <p:nvPr/>
          </p:nvSpPr>
          <p:spPr bwMode="gray">
            <a:xfrm rot="15161121" flipV="1">
              <a:off x="364" y="847"/>
              <a:ext cx="246" cy="398"/>
            </a:xfrm>
            <a:custGeom>
              <a:avLst/>
              <a:gdLst>
                <a:gd name="T0" fmla="*/ 120 w 237"/>
                <a:gd name="T1" fmla="*/ 381 h 381"/>
                <a:gd name="T2" fmla="*/ 133 w 237"/>
                <a:gd name="T3" fmla="*/ 18 h 381"/>
                <a:gd name="T4" fmla="*/ 234 w 237"/>
                <a:gd name="T5" fmla="*/ 84 h 381"/>
                <a:gd name="T6" fmla="*/ 171 w 237"/>
                <a:gd name="T7" fmla="*/ 148 h 381"/>
                <a:gd name="T8" fmla="*/ 171 w 237"/>
                <a:gd name="T9" fmla="*/ 84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381">
                  <a:moveTo>
                    <a:pt x="120" y="381"/>
                  </a:moveTo>
                  <a:cubicBezTo>
                    <a:pt x="0" y="162"/>
                    <a:pt x="68" y="36"/>
                    <a:pt x="133" y="18"/>
                  </a:cubicBezTo>
                  <a:cubicBezTo>
                    <a:pt x="198" y="0"/>
                    <a:pt x="231" y="46"/>
                    <a:pt x="234" y="84"/>
                  </a:cubicBezTo>
                  <a:cubicBezTo>
                    <a:pt x="237" y="122"/>
                    <a:pt x="195" y="167"/>
                    <a:pt x="171" y="148"/>
                  </a:cubicBezTo>
                  <a:cubicBezTo>
                    <a:pt x="147" y="129"/>
                    <a:pt x="154" y="99"/>
                    <a:pt x="171" y="84"/>
                  </a:cubicBezTo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229" name="Freeform 149"/>
            <p:cNvSpPr>
              <a:spLocks/>
            </p:cNvSpPr>
            <p:nvPr/>
          </p:nvSpPr>
          <p:spPr bwMode="gray">
            <a:xfrm rot="16200000" flipV="1">
              <a:off x="534" y="795"/>
              <a:ext cx="315" cy="787"/>
            </a:xfrm>
            <a:custGeom>
              <a:avLst/>
              <a:gdLst>
                <a:gd name="T0" fmla="*/ 227 w 302"/>
                <a:gd name="T1" fmla="*/ 754 h 754"/>
                <a:gd name="T2" fmla="*/ 74 w 302"/>
                <a:gd name="T3" fmla="*/ 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2" h="754">
                  <a:moveTo>
                    <a:pt x="227" y="754"/>
                  </a:moveTo>
                  <a:cubicBezTo>
                    <a:pt x="0" y="456"/>
                    <a:pt x="302" y="232"/>
                    <a:pt x="74" y="0"/>
                  </a:cubicBezTo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230" name="Freeform 150"/>
            <p:cNvSpPr>
              <a:spLocks/>
            </p:cNvSpPr>
            <p:nvPr/>
          </p:nvSpPr>
          <p:spPr bwMode="gray">
            <a:xfrm rot="16200000" flipV="1">
              <a:off x="1092" y="2408"/>
              <a:ext cx="195" cy="290"/>
            </a:xfrm>
            <a:custGeom>
              <a:avLst/>
              <a:gdLst>
                <a:gd name="T0" fmla="*/ 186 w 186"/>
                <a:gd name="T1" fmla="*/ 278 h 278"/>
                <a:gd name="T2" fmla="*/ 60 w 186"/>
                <a:gd name="T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6" h="278">
                  <a:moveTo>
                    <a:pt x="186" y="278"/>
                  </a:moveTo>
                  <a:cubicBezTo>
                    <a:pt x="0" y="188"/>
                    <a:pt x="64" y="0"/>
                    <a:pt x="60" y="0"/>
                  </a:cubicBezTo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6231" name="Group 151"/>
          <p:cNvGrpSpPr>
            <a:grpSpLocks/>
          </p:cNvGrpSpPr>
          <p:nvPr userDrawn="1"/>
        </p:nvGrpSpPr>
        <p:grpSpPr bwMode="auto">
          <a:xfrm>
            <a:off x="5640388" y="4286250"/>
            <a:ext cx="946150" cy="1638300"/>
            <a:chOff x="3553" y="2700"/>
            <a:chExt cx="596" cy="1032"/>
          </a:xfrm>
        </p:grpSpPr>
        <p:sp>
          <p:nvSpPr>
            <p:cNvPr id="46232" name="Freeform 152"/>
            <p:cNvSpPr>
              <a:spLocks/>
            </p:cNvSpPr>
            <p:nvPr userDrawn="1"/>
          </p:nvSpPr>
          <p:spPr bwMode="gray">
            <a:xfrm rot="5170893" flipH="1" flipV="1">
              <a:off x="3793" y="2654"/>
              <a:ext cx="68" cy="160"/>
            </a:xfrm>
            <a:custGeom>
              <a:avLst/>
              <a:gdLst>
                <a:gd name="T0" fmla="*/ 3 w 114"/>
                <a:gd name="T1" fmla="*/ 192 h 270"/>
                <a:gd name="T2" fmla="*/ 114 w 114"/>
                <a:gd name="T3" fmla="*/ 0 h 270"/>
                <a:gd name="T4" fmla="*/ 3 w 114"/>
                <a:gd name="T5" fmla="*/ 19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4" h="270">
                  <a:moveTo>
                    <a:pt x="3" y="192"/>
                  </a:moveTo>
                  <a:cubicBezTo>
                    <a:pt x="0" y="23"/>
                    <a:pt x="114" y="0"/>
                    <a:pt x="114" y="0"/>
                  </a:cubicBezTo>
                  <a:cubicBezTo>
                    <a:pt x="104" y="270"/>
                    <a:pt x="3" y="192"/>
                    <a:pt x="3" y="1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233" name="Freeform 153"/>
            <p:cNvSpPr>
              <a:spLocks/>
            </p:cNvSpPr>
            <p:nvPr userDrawn="1"/>
          </p:nvSpPr>
          <p:spPr bwMode="gray">
            <a:xfrm rot="5170893" flipH="1" flipV="1">
              <a:off x="3830" y="2767"/>
              <a:ext cx="144" cy="143"/>
            </a:xfrm>
            <a:custGeom>
              <a:avLst/>
              <a:gdLst>
                <a:gd name="T0" fmla="*/ 219 w 219"/>
                <a:gd name="T1" fmla="*/ 129 h 218"/>
                <a:gd name="T2" fmla="*/ 0 w 219"/>
                <a:gd name="T3" fmla="*/ 21 h 218"/>
                <a:gd name="T4" fmla="*/ 219 w 219"/>
                <a:gd name="T5" fmla="*/ 129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218">
                  <a:moveTo>
                    <a:pt x="219" y="129"/>
                  </a:moveTo>
                  <a:cubicBezTo>
                    <a:pt x="217" y="0"/>
                    <a:pt x="0" y="21"/>
                    <a:pt x="0" y="21"/>
                  </a:cubicBezTo>
                  <a:cubicBezTo>
                    <a:pt x="112" y="218"/>
                    <a:pt x="219" y="129"/>
                    <a:pt x="219" y="1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234" name="Oval 154"/>
            <p:cNvSpPr>
              <a:spLocks noChangeArrowheads="1"/>
            </p:cNvSpPr>
            <p:nvPr userDrawn="1"/>
          </p:nvSpPr>
          <p:spPr bwMode="gray">
            <a:xfrm rot="4918328" flipH="1" flipV="1">
              <a:off x="3535" y="3653"/>
              <a:ext cx="97" cy="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6235" name="Oval 155"/>
            <p:cNvSpPr>
              <a:spLocks noChangeArrowheads="1"/>
            </p:cNvSpPr>
            <p:nvPr userDrawn="1"/>
          </p:nvSpPr>
          <p:spPr bwMode="gray">
            <a:xfrm rot="19014558" flipH="1" flipV="1">
              <a:off x="3641" y="2826"/>
              <a:ext cx="90" cy="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grpSp>
          <p:nvGrpSpPr>
            <p:cNvPr id="46236" name="Group 156"/>
            <p:cNvGrpSpPr>
              <a:grpSpLocks/>
            </p:cNvGrpSpPr>
            <p:nvPr userDrawn="1"/>
          </p:nvGrpSpPr>
          <p:grpSpPr bwMode="auto">
            <a:xfrm>
              <a:off x="3778" y="3169"/>
              <a:ext cx="371" cy="375"/>
              <a:chOff x="3778" y="3169"/>
              <a:chExt cx="371" cy="375"/>
            </a:xfrm>
          </p:grpSpPr>
          <p:sp>
            <p:nvSpPr>
              <p:cNvPr id="46237" name="Freeform 157"/>
              <p:cNvSpPr>
                <a:spLocks/>
              </p:cNvSpPr>
              <p:nvPr userDrawn="1"/>
            </p:nvSpPr>
            <p:spPr bwMode="gray">
              <a:xfrm rot="5170893" flipH="1" flipV="1">
                <a:off x="3776" y="3171"/>
                <a:ext cx="375" cy="371"/>
              </a:xfrm>
              <a:custGeom>
                <a:avLst/>
                <a:gdLst>
                  <a:gd name="T0" fmla="*/ 461 w 927"/>
                  <a:gd name="T1" fmla="*/ 342 h 920"/>
                  <a:gd name="T2" fmla="*/ 654 w 927"/>
                  <a:gd name="T3" fmla="*/ 0 h 920"/>
                  <a:gd name="T4" fmla="*/ 579 w 927"/>
                  <a:gd name="T5" fmla="*/ 360 h 920"/>
                  <a:gd name="T6" fmla="*/ 927 w 927"/>
                  <a:gd name="T7" fmla="*/ 297 h 920"/>
                  <a:gd name="T8" fmla="*/ 618 w 927"/>
                  <a:gd name="T9" fmla="*/ 465 h 920"/>
                  <a:gd name="T10" fmla="*/ 873 w 927"/>
                  <a:gd name="T11" fmla="*/ 699 h 920"/>
                  <a:gd name="T12" fmla="*/ 546 w 927"/>
                  <a:gd name="T13" fmla="*/ 570 h 920"/>
                  <a:gd name="T14" fmla="*/ 539 w 927"/>
                  <a:gd name="T15" fmla="*/ 920 h 920"/>
                  <a:gd name="T16" fmla="*/ 428 w 927"/>
                  <a:gd name="T17" fmla="*/ 584 h 920"/>
                  <a:gd name="T18" fmla="*/ 149 w 927"/>
                  <a:gd name="T19" fmla="*/ 795 h 920"/>
                  <a:gd name="T20" fmla="*/ 339 w 927"/>
                  <a:gd name="T21" fmla="*/ 498 h 920"/>
                  <a:gd name="T22" fmla="*/ 0 w 927"/>
                  <a:gd name="T23" fmla="*/ 423 h 920"/>
                  <a:gd name="T24" fmla="*/ 336 w 927"/>
                  <a:gd name="T25" fmla="*/ 375 h 920"/>
                  <a:gd name="T26" fmla="*/ 192 w 927"/>
                  <a:gd name="T27" fmla="*/ 69 h 920"/>
                  <a:gd name="T28" fmla="*/ 461 w 927"/>
                  <a:gd name="T29" fmla="*/ 342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7" h="920">
                    <a:moveTo>
                      <a:pt x="461" y="342"/>
                    </a:moveTo>
                    <a:cubicBezTo>
                      <a:pt x="461" y="342"/>
                      <a:pt x="495" y="99"/>
                      <a:pt x="654" y="0"/>
                    </a:cubicBezTo>
                    <a:cubicBezTo>
                      <a:pt x="681" y="222"/>
                      <a:pt x="579" y="360"/>
                      <a:pt x="579" y="360"/>
                    </a:cubicBezTo>
                    <a:cubicBezTo>
                      <a:pt x="579" y="360"/>
                      <a:pt x="714" y="249"/>
                      <a:pt x="927" y="297"/>
                    </a:cubicBezTo>
                    <a:cubicBezTo>
                      <a:pt x="807" y="446"/>
                      <a:pt x="618" y="465"/>
                      <a:pt x="618" y="465"/>
                    </a:cubicBezTo>
                    <a:cubicBezTo>
                      <a:pt x="618" y="465"/>
                      <a:pt x="813" y="557"/>
                      <a:pt x="873" y="699"/>
                    </a:cubicBezTo>
                    <a:cubicBezTo>
                      <a:pt x="695" y="707"/>
                      <a:pt x="546" y="570"/>
                      <a:pt x="546" y="570"/>
                    </a:cubicBezTo>
                    <a:cubicBezTo>
                      <a:pt x="546" y="570"/>
                      <a:pt x="603" y="752"/>
                      <a:pt x="539" y="920"/>
                    </a:cubicBezTo>
                    <a:cubicBezTo>
                      <a:pt x="414" y="794"/>
                      <a:pt x="428" y="584"/>
                      <a:pt x="428" y="584"/>
                    </a:cubicBezTo>
                    <a:cubicBezTo>
                      <a:pt x="428" y="584"/>
                      <a:pt x="311" y="743"/>
                      <a:pt x="149" y="795"/>
                    </a:cubicBezTo>
                    <a:cubicBezTo>
                      <a:pt x="195" y="581"/>
                      <a:pt x="339" y="498"/>
                      <a:pt x="339" y="498"/>
                    </a:cubicBezTo>
                    <a:cubicBezTo>
                      <a:pt x="339" y="498"/>
                      <a:pt x="167" y="521"/>
                      <a:pt x="0" y="423"/>
                    </a:cubicBezTo>
                    <a:cubicBezTo>
                      <a:pt x="164" y="329"/>
                      <a:pt x="336" y="375"/>
                      <a:pt x="336" y="375"/>
                    </a:cubicBezTo>
                    <a:cubicBezTo>
                      <a:pt x="336" y="375"/>
                      <a:pt x="207" y="221"/>
                      <a:pt x="192" y="69"/>
                    </a:cubicBezTo>
                    <a:cubicBezTo>
                      <a:pt x="383" y="138"/>
                      <a:pt x="461" y="342"/>
                      <a:pt x="461" y="34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6238" name="Freeform 158"/>
              <p:cNvSpPr>
                <a:spLocks/>
              </p:cNvSpPr>
              <p:nvPr userDrawn="1"/>
            </p:nvSpPr>
            <p:spPr bwMode="gray">
              <a:xfrm rot="5170893" flipH="1" flipV="1">
                <a:off x="3854" y="3247"/>
                <a:ext cx="218" cy="217"/>
              </a:xfrm>
              <a:custGeom>
                <a:avLst/>
                <a:gdLst>
                  <a:gd name="T0" fmla="*/ 461 w 927"/>
                  <a:gd name="T1" fmla="*/ 342 h 920"/>
                  <a:gd name="T2" fmla="*/ 654 w 927"/>
                  <a:gd name="T3" fmla="*/ 0 h 920"/>
                  <a:gd name="T4" fmla="*/ 579 w 927"/>
                  <a:gd name="T5" fmla="*/ 360 h 920"/>
                  <a:gd name="T6" fmla="*/ 927 w 927"/>
                  <a:gd name="T7" fmla="*/ 297 h 920"/>
                  <a:gd name="T8" fmla="*/ 618 w 927"/>
                  <a:gd name="T9" fmla="*/ 465 h 920"/>
                  <a:gd name="T10" fmla="*/ 873 w 927"/>
                  <a:gd name="T11" fmla="*/ 699 h 920"/>
                  <a:gd name="T12" fmla="*/ 546 w 927"/>
                  <a:gd name="T13" fmla="*/ 570 h 920"/>
                  <a:gd name="T14" fmla="*/ 539 w 927"/>
                  <a:gd name="T15" fmla="*/ 920 h 920"/>
                  <a:gd name="T16" fmla="*/ 428 w 927"/>
                  <a:gd name="T17" fmla="*/ 584 h 920"/>
                  <a:gd name="T18" fmla="*/ 149 w 927"/>
                  <a:gd name="T19" fmla="*/ 795 h 920"/>
                  <a:gd name="T20" fmla="*/ 339 w 927"/>
                  <a:gd name="T21" fmla="*/ 498 h 920"/>
                  <a:gd name="T22" fmla="*/ 0 w 927"/>
                  <a:gd name="T23" fmla="*/ 423 h 920"/>
                  <a:gd name="T24" fmla="*/ 336 w 927"/>
                  <a:gd name="T25" fmla="*/ 375 h 920"/>
                  <a:gd name="T26" fmla="*/ 192 w 927"/>
                  <a:gd name="T27" fmla="*/ 69 h 920"/>
                  <a:gd name="T28" fmla="*/ 461 w 927"/>
                  <a:gd name="T29" fmla="*/ 342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7" h="920">
                    <a:moveTo>
                      <a:pt x="461" y="342"/>
                    </a:moveTo>
                    <a:cubicBezTo>
                      <a:pt x="461" y="342"/>
                      <a:pt x="495" y="99"/>
                      <a:pt x="654" y="0"/>
                    </a:cubicBezTo>
                    <a:cubicBezTo>
                      <a:pt x="681" y="222"/>
                      <a:pt x="579" y="360"/>
                      <a:pt x="579" y="360"/>
                    </a:cubicBezTo>
                    <a:cubicBezTo>
                      <a:pt x="579" y="360"/>
                      <a:pt x="714" y="249"/>
                      <a:pt x="927" y="297"/>
                    </a:cubicBezTo>
                    <a:cubicBezTo>
                      <a:pt x="807" y="446"/>
                      <a:pt x="618" y="465"/>
                      <a:pt x="618" y="465"/>
                    </a:cubicBezTo>
                    <a:cubicBezTo>
                      <a:pt x="618" y="465"/>
                      <a:pt x="813" y="557"/>
                      <a:pt x="873" y="699"/>
                    </a:cubicBezTo>
                    <a:cubicBezTo>
                      <a:pt x="695" y="707"/>
                      <a:pt x="546" y="570"/>
                      <a:pt x="546" y="570"/>
                    </a:cubicBezTo>
                    <a:cubicBezTo>
                      <a:pt x="546" y="570"/>
                      <a:pt x="603" y="752"/>
                      <a:pt x="539" y="920"/>
                    </a:cubicBezTo>
                    <a:cubicBezTo>
                      <a:pt x="414" y="794"/>
                      <a:pt x="428" y="584"/>
                      <a:pt x="428" y="584"/>
                    </a:cubicBezTo>
                    <a:cubicBezTo>
                      <a:pt x="428" y="584"/>
                      <a:pt x="311" y="743"/>
                      <a:pt x="149" y="795"/>
                    </a:cubicBezTo>
                    <a:cubicBezTo>
                      <a:pt x="195" y="581"/>
                      <a:pt x="339" y="498"/>
                      <a:pt x="339" y="498"/>
                    </a:cubicBezTo>
                    <a:cubicBezTo>
                      <a:pt x="339" y="498"/>
                      <a:pt x="167" y="521"/>
                      <a:pt x="0" y="423"/>
                    </a:cubicBezTo>
                    <a:cubicBezTo>
                      <a:pt x="164" y="329"/>
                      <a:pt x="336" y="375"/>
                      <a:pt x="336" y="375"/>
                    </a:cubicBezTo>
                    <a:cubicBezTo>
                      <a:pt x="336" y="375"/>
                      <a:pt x="207" y="221"/>
                      <a:pt x="192" y="69"/>
                    </a:cubicBezTo>
                    <a:cubicBezTo>
                      <a:pt x="383" y="138"/>
                      <a:pt x="461" y="342"/>
                      <a:pt x="461" y="3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46239" name="Rectangle 159"/>
          <p:cNvSpPr>
            <a:spLocks noGrp="1" noChangeArrowheads="1"/>
          </p:cNvSpPr>
          <p:nvPr>
            <p:ph type="ctrTitle"/>
          </p:nvPr>
        </p:nvSpPr>
        <p:spPr>
          <a:xfrm>
            <a:off x="838200" y="2133600"/>
            <a:ext cx="5248275" cy="1470025"/>
          </a:xfr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1" hangingPunct="1">
              <a:defRPr sz="5300" smtClean="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6240" name="Rectangle 160"/>
          <p:cNvSpPr>
            <a:spLocks noGrp="1" noChangeArrowheads="1"/>
          </p:cNvSpPr>
          <p:nvPr>
            <p:ph type="subTitle" idx="1"/>
          </p:nvPr>
        </p:nvSpPr>
        <p:spPr>
          <a:xfrm>
            <a:off x="1138238" y="3505200"/>
            <a:ext cx="4648200" cy="457200"/>
          </a:xfr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eaLnBrk="1" hangingPunct="1">
              <a:buFontTx/>
              <a:buNone/>
              <a:defRPr sz="2200" smtClean="0">
                <a:latin typeface="Times New Roman" pitchFamily="18" charset="0"/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6241" name="Rectangle 161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114300"/>
            <a:ext cx="1524000" cy="230188"/>
          </a:xfrm>
        </p:spPr>
        <p:txBody>
          <a:bodyPr/>
          <a:lstStyle>
            <a:lvl1pPr>
              <a:defRPr sz="1200"/>
            </a:lvl1pPr>
          </a:lstStyle>
          <a:p>
            <a:fld id="{292DD2E1-004F-46E7-8471-70407E118B19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6242" name="Rectangle 162"/>
          <p:cNvSpPr>
            <a:spLocks noGrp="1" noChangeArrowheads="1"/>
          </p:cNvSpPr>
          <p:nvPr>
            <p:ph type="ftr" sz="quarter" idx="3"/>
          </p:nvPr>
        </p:nvSpPr>
        <p:spPr>
          <a:xfrm>
            <a:off x="5662613" y="114300"/>
            <a:ext cx="2452687" cy="230188"/>
          </a:xfrm>
        </p:spPr>
        <p:txBody>
          <a:bodyPr/>
          <a:lstStyle>
            <a:lvl1pPr>
              <a:defRPr sz="1200"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6243" name="Rectangle 16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91500" y="114300"/>
            <a:ext cx="762000" cy="230188"/>
          </a:xfrm>
        </p:spPr>
        <p:txBody>
          <a:bodyPr/>
          <a:lstStyle>
            <a:lvl1pPr>
              <a:defRPr sz="1200"/>
            </a:lvl1pPr>
          </a:lstStyle>
          <a:p>
            <a:fld id="{1218F544-1DE9-4A1E-B224-A330CD68D0E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6244" name="Text Box 164"/>
          <p:cNvSpPr txBox="1">
            <a:spLocks noChangeArrowheads="1"/>
          </p:cNvSpPr>
          <p:nvPr userDrawn="1"/>
        </p:nvSpPr>
        <p:spPr bwMode="gray">
          <a:xfrm>
            <a:off x="7467600" y="6172200"/>
            <a:ext cx="1401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Arial Black" pitchFamily="34" charset="0"/>
              </a:rPr>
              <a:t>L/O/G/O</a:t>
            </a:r>
          </a:p>
        </p:txBody>
      </p:sp>
    </p:spTree>
    <p:extLst>
      <p:ext uri="{BB962C8B-B14F-4D97-AF65-F5344CB8AC3E}">
        <p14:creationId xmlns:p14="http://schemas.microsoft.com/office/powerpoint/2010/main" val="413470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6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46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6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6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1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1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1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1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1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46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4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6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6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000"/>
                                        <p:tgtEl>
                                          <p:spTgt spid="4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6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6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6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1000"/>
                                        <p:tgtEl>
                                          <p:spTgt spid="46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6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4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6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6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59" grpId="0" animBg="1"/>
      <p:bldP spid="46176" grpId="0" animBg="1"/>
      <p:bldP spid="46225" grpId="0" animBg="1"/>
      <p:bldP spid="46240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2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624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62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62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361C39-56AF-4873-AA3C-00170227091D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A71192-FC85-4B7B-82E4-BC506C0D6D1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60816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5C9A3C-4552-41A9-85EA-40B82F0D9822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78D7D2-78C5-4975-93E6-58BD4066F73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53923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08C354-60F9-4188-9F75-C126AC95DF0D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10CAFF-8209-414A-9602-F10D019F03F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162050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533714-7806-4211-9324-8957962E374B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404DA6-D1B7-493A-B505-AE6CAD0B6DD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32372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1C15BF-9D5A-4D32-A43E-0961808E1926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71195-179B-48CF-AD83-E5A6D48DBD8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346467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2930C1-C022-45E9-94E9-A36D26C8E790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DC3E1E-3CF1-4C4D-94CF-11E33E10B8F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2713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DD263545-4859-4A21-8F1B-7573005E83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839460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891700-AEBC-4670-8E25-98EE69464C8E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7E53E8-B900-424A-B33E-2354FD6AEC3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270877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741891-7A32-47B2-9D66-EA2E683EDB6D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C07171-4DFD-470D-8FD0-FB0DAB4DCBF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17541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DB0351-8A83-4564-B03A-96EA38364CE7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E143BB-4553-421E-ACBC-040F0331FA9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33720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5973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5973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6134F8-10FD-40F1-9D97-A55D3EA3CC17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469A60-03B9-4137-937E-603D04099A1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108886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683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  <a:endParaRPr lang="en-US" noProof="0" smtClean="0"/>
          </a:p>
        </p:txBody>
      </p:sp>
      <p:sp>
        <p:nvSpPr>
          <p:cNvPr id="4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813187-26A6-41FB-9BD5-D980C408E0B1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FDE5DD-883C-424B-8AD6-B973A643D92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093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2288152-1092-418B-A375-E0C10B5D8D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5455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6CBC215-8179-4459-906B-FF88B86812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980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ACCE2383-EFDD-47DA-B2C8-405E19A0EF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513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ED5D0C6-FF29-4A8A-9750-E053793B5A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8764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01BC62D-3F0D-4AC4-A232-A43A031414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4321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7025" y="641350"/>
            <a:ext cx="2057400" cy="55959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825" y="641350"/>
            <a:ext cx="6019800" cy="55959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AB844F2-9B29-4BE0-BB96-357A2F3160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672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4813" y="641350"/>
            <a:ext cx="6954837" cy="6969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825" y="1489075"/>
            <a:ext cx="4038600" cy="47482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95825" y="1489075"/>
            <a:ext cx="4038600" cy="22971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95825" y="3938588"/>
            <a:ext cx="4038600" cy="2298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353E7FC6-5CB8-4359-8086-783383B0EB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4642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4813" y="641350"/>
            <a:ext cx="6954837" cy="6969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4825" y="1489075"/>
            <a:ext cx="4038600" cy="22971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04825" y="3938588"/>
            <a:ext cx="4038600" cy="2298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3"/>
          </p:nvPr>
        </p:nvSpPr>
        <p:spPr>
          <a:xfrm>
            <a:off x="4695825" y="1489075"/>
            <a:ext cx="4038600" cy="47482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5BB9ED16-0519-448D-A8DA-4946335CBB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8275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4813" y="641350"/>
            <a:ext cx="6954837" cy="6969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504825" y="1489075"/>
            <a:ext cx="8229600" cy="474821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4E1F16B-F595-473F-8E4A-A8CE6E4CA8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50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4813" y="641350"/>
            <a:ext cx="6954837" cy="6969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4825" y="1489075"/>
            <a:ext cx="4038600" cy="22971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04825" y="3938588"/>
            <a:ext cx="4038600" cy="2298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95825" y="1489075"/>
            <a:ext cx="4038600" cy="47482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F0BC2E89-BABB-4A76-84CB-B66037751F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4474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4813" y="641350"/>
            <a:ext cx="6954837" cy="6969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04825" y="1489075"/>
            <a:ext cx="8229600" cy="22971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" y="3938588"/>
            <a:ext cx="8229600" cy="2298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85BAAA69-F09D-42CE-98F6-F0A056D905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528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4813" y="641350"/>
            <a:ext cx="6954837" cy="6969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4825" y="1489075"/>
            <a:ext cx="4038600" cy="22971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95825" y="1489075"/>
            <a:ext cx="4038600" cy="22971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504825" y="3938588"/>
            <a:ext cx="8229600" cy="2298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E09FFEA5-91CD-43FF-B752-8952714B46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2480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4813" y="641350"/>
            <a:ext cx="6954837" cy="6969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04825" y="1489075"/>
            <a:ext cx="4038600" cy="47482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95825" y="1489075"/>
            <a:ext cx="4038600" cy="4748213"/>
          </a:xfrm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E3D7EB7-4BE1-4587-9468-59A5A2F9C7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223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4813" y="641350"/>
            <a:ext cx="6954837" cy="6969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04825" y="1489075"/>
            <a:ext cx="8229600" cy="4748213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0BDE2F32-4A26-4B0C-95E4-03D974EFDE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3325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4813" y="641350"/>
            <a:ext cx="6954837" cy="6969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504825" y="1489075"/>
            <a:ext cx="8229600" cy="4748213"/>
          </a:xfrm>
        </p:spPr>
        <p:txBody>
          <a:bodyPr/>
          <a:lstStyle/>
          <a:p>
            <a:pPr lvl="0"/>
            <a:r>
              <a:rPr lang="en-US" noProof="0" smtClean="0"/>
              <a:t>Click icon to add SmartArt graphic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264F02B1-6AE2-4A8A-8BF3-E14E064398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7160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A43DD-D88D-42CF-8D4B-A036BA75167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4612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226F4E-FDE5-437E-B48A-C482B76A9F7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2798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3930E-DCF0-4D9F-BF78-9B53D6D8B29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211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182CD-75C6-4395-A0FC-C38783706C3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2631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03B77-624B-40D1-ADC0-788FF810B8E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7362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8BC26-B1CD-4646-8953-2D959895E9C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8647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93304-56B1-4329-B495-63A544184B7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6523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FD3C2-C9D0-419A-8E18-E60E1F5163F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650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07BAC-DD1D-4EB2-A9F3-3A1E42B303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6936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A5CB7-1A00-47CC-B674-AC2F6ECB710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7324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81931-8EFC-4A3C-AFD8-154253C3EDD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9321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83" name="Group 55"/>
          <p:cNvGrpSpPr>
            <a:grpSpLocks/>
          </p:cNvGrpSpPr>
          <p:nvPr/>
        </p:nvGrpSpPr>
        <p:grpSpPr bwMode="auto">
          <a:xfrm>
            <a:off x="0" y="3824288"/>
            <a:ext cx="9144000" cy="3081337"/>
            <a:chOff x="0" y="2386"/>
            <a:chExt cx="5760" cy="1941"/>
          </a:xfrm>
        </p:grpSpPr>
        <p:sp>
          <p:nvSpPr>
            <p:cNvPr id="48184" name="Rectangle 56"/>
            <p:cNvSpPr>
              <a:spLocks noChangeArrowheads="1"/>
            </p:cNvSpPr>
            <p:nvPr userDrawn="1"/>
          </p:nvSpPr>
          <p:spPr bwMode="auto">
            <a:xfrm>
              <a:off x="0" y="2503"/>
              <a:ext cx="5760" cy="1817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3529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accent1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8185" name="Freeform 57"/>
            <p:cNvSpPr>
              <a:spLocks/>
            </p:cNvSpPr>
            <p:nvPr userDrawn="1"/>
          </p:nvSpPr>
          <p:spPr bwMode="gray">
            <a:xfrm>
              <a:off x="2397" y="2386"/>
              <a:ext cx="977" cy="1941"/>
            </a:xfrm>
            <a:custGeom>
              <a:avLst/>
              <a:gdLst>
                <a:gd name="T0" fmla="*/ 977 w 977"/>
                <a:gd name="T1" fmla="*/ 1941 h 1941"/>
                <a:gd name="T2" fmla="*/ 0 w 977"/>
                <a:gd name="T3" fmla="*/ 1941 h 1941"/>
                <a:gd name="T4" fmla="*/ 510 w 977"/>
                <a:gd name="T5" fmla="*/ 0 h 1941"/>
                <a:gd name="T6" fmla="*/ 977 w 977"/>
                <a:gd name="T7" fmla="*/ 1941 h 1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7" h="1941">
                  <a:moveTo>
                    <a:pt x="977" y="1941"/>
                  </a:moveTo>
                  <a:lnTo>
                    <a:pt x="0" y="1941"/>
                  </a:lnTo>
                  <a:lnTo>
                    <a:pt x="510" y="0"/>
                  </a:lnTo>
                  <a:lnTo>
                    <a:pt x="977" y="194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8186" name="Freeform 58"/>
            <p:cNvSpPr>
              <a:spLocks/>
            </p:cNvSpPr>
            <p:nvPr/>
          </p:nvSpPr>
          <p:spPr bwMode="gray">
            <a:xfrm flipV="1">
              <a:off x="2872" y="2496"/>
              <a:ext cx="2336" cy="1824"/>
            </a:xfrm>
            <a:custGeom>
              <a:avLst/>
              <a:gdLst>
                <a:gd name="T0" fmla="*/ 1424 w 2336"/>
                <a:gd name="T1" fmla="*/ 0 h 4332"/>
                <a:gd name="T2" fmla="*/ 2336 w 2336"/>
                <a:gd name="T3" fmla="*/ 0 h 4332"/>
                <a:gd name="T4" fmla="*/ 0 w 2336"/>
                <a:gd name="T5" fmla="*/ 4332 h 4332"/>
                <a:gd name="T6" fmla="*/ 1424 w 2336"/>
                <a:gd name="T7" fmla="*/ 0 h 4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6" h="4332">
                  <a:moveTo>
                    <a:pt x="1424" y="0"/>
                  </a:moveTo>
                  <a:lnTo>
                    <a:pt x="2336" y="0"/>
                  </a:lnTo>
                  <a:lnTo>
                    <a:pt x="0" y="4332"/>
                  </a:lnTo>
                  <a:lnTo>
                    <a:pt x="142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8187" name="Freeform 59"/>
            <p:cNvSpPr>
              <a:spLocks/>
            </p:cNvSpPr>
            <p:nvPr/>
          </p:nvSpPr>
          <p:spPr bwMode="gray">
            <a:xfrm flipV="1">
              <a:off x="2880" y="2501"/>
              <a:ext cx="2688" cy="1819"/>
            </a:xfrm>
            <a:custGeom>
              <a:avLst/>
              <a:gdLst>
                <a:gd name="T0" fmla="*/ 2304 w 2688"/>
                <a:gd name="T1" fmla="*/ 0 h 4320"/>
                <a:gd name="T2" fmla="*/ 2688 w 2688"/>
                <a:gd name="T3" fmla="*/ 0 h 4320"/>
                <a:gd name="T4" fmla="*/ 0 w 2688"/>
                <a:gd name="T5" fmla="*/ 4320 h 4320"/>
                <a:gd name="T6" fmla="*/ 2304 w 2688"/>
                <a:gd name="T7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8" h="4320">
                  <a:moveTo>
                    <a:pt x="2304" y="0"/>
                  </a:moveTo>
                  <a:lnTo>
                    <a:pt x="2688" y="0"/>
                  </a:lnTo>
                  <a:lnTo>
                    <a:pt x="0" y="4320"/>
                  </a:lnTo>
                  <a:lnTo>
                    <a:pt x="230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8188" name="Freeform 60"/>
            <p:cNvSpPr>
              <a:spLocks/>
            </p:cNvSpPr>
            <p:nvPr/>
          </p:nvSpPr>
          <p:spPr bwMode="gray">
            <a:xfrm flipV="1">
              <a:off x="2871" y="2500"/>
              <a:ext cx="2889" cy="1820"/>
            </a:xfrm>
            <a:custGeom>
              <a:avLst/>
              <a:gdLst>
                <a:gd name="T0" fmla="*/ 2889 w 2889"/>
                <a:gd name="T1" fmla="*/ 0 h 3639"/>
                <a:gd name="T2" fmla="*/ 2889 w 2889"/>
                <a:gd name="T3" fmla="*/ 1333 h 3639"/>
                <a:gd name="T4" fmla="*/ 0 w 2889"/>
                <a:gd name="T5" fmla="*/ 3639 h 3639"/>
                <a:gd name="T6" fmla="*/ 2889 w 2889"/>
                <a:gd name="T7" fmla="*/ 0 h 3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9" h="3639">
                  <a:moveTo>
                    <a:pt x="2889" y="0"/>
                  </a:moveTo>
                  <a:lnTo>
                    <a:pt x="2889" y="1333"/>
                  </a:lnTo>
                  <a:lnTo>
                    <a:pt x="0" y="3639"/>
                  </a:lnTo>
                  <a:lnTo>
                    <a:pt x="288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8189" name="Freeform 61"/>
            <p:cNvSpPr>
              <a:spLocks/>
            </p:cNvSpPr>
            <p:nvPr/>
          </p:nvSpPr>
          <p:spPr bwMode="gray">
            <a:xfrm flipV="1">
              <a:off x="2880" y="2501"/>
              <a:ext cx="2880" cy="828"/>
            </a:xfrm>
            <a:custGeom>
              <a:avLst/>
              <a:gdLst>
                <a:gd name="T0" fmla="*/ 0 w 2880"/>
                <a:gd name="T1" fmla="*/ 1968 h 1968"/>
                <a:gd name="T2" fmla="*/ 2880 w 2880"/>
                <a:gd name="T3" fmla="*/ 0 h 1968"/>
                <a:gd name="T4" fmla="*/ 2880 w 2880"/>
                <a:gd name="T5" fmla="*/ 432 h 1968"/>
                <a:gd name="T6" fmla="*/ 0 w 2880"/>
                <a:gd name="T7" fmla="*/ 1968 h 1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0" h="1968">
                  <a:moveTo>
                    <a:pt x="0" y="1968"/>
                  </a:moveTo>
                  <a:lnTo>
                    <a:pt x="2880" y="0"/>
                  </a:lnTo>
                  <a:lnTo>
                    <a:pt x="2880" y="432"/>
                  </a:lnTo>
                  <a:lnTo>
                    <a:pt x="0" y="196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8190" name="Freeform 62"/>
            <p:cNvSpPr>
              <a:spLocks/>
            </p:cNvSpPr>
            <p:nvPr/>
          </p:nvSpPr>
          <p:spPr bwMode="gray">
            <a:xfrm flipV="1">
              <a:off x="2880" y="2501"/>
              <a:ext cx="2880" cy="656"/>
            </a:xfrm>
            <a:custGeom>
              <a:avLst/>
              <a:gdLst>
                <a:gd name="T0" fmla="*/ 0 w 2889"/>
                <a:gd name="T1" fmla="*/ 1559 h 1559"/>
                <a:gd name="T2" fmla="*/ 2889 w 2889"/>
                <a:gd name="T3" fmla="*/ 0 h 1559"/>
                <a:gd name="T4" fmla="*/ 2889 w 2889"/>
                <a:gd name="T5" fmla="*/ 887 h 1559"/>
                <a:gd name="T6" fmla="*/ 0 w 2889"/>
                <a:gd name="T7" fmla="*/ 1559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9" h="1559">
                  <a:moveTo>
                    <a:pt x="0" y="1559"/>
                  </a:moveTo>
                  <a:lnTo>
                    <a:pt x="2889" y="0"/>
                  </a:lnTo>
                  <a:lnTo>
                    <a:pt x="2889" y="887"/>
                  </a:lnTo>
                  <a:lnTo>
                    <a:pt x="0" y="1559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8191" name="Freeform 63"/>
            <p:cNvSpPr>
              <a:spLocks/>
            </p:cNvSpPr>
            <p:nvPr/>
          </p:nvSpPr>
          <p:spPr bwMode="gray">
            <a:xfrm flipV="1">
              <a:off x="2880" y="2501"/>
              <a:ext cx="2880" cy="169"/>
            </a:xfrm>
            <a:custGeom>
              <a:avLst/>
              <a:gdLst>
                <a:gd name="T0" fmla="*/ 0 w 2872"/>
                <a:gd name="T1" fmla="*/ 400 h 400"/>
                <a:gd name="T2" fmla="*/ 2872 w 2872"/>
                <a:gd name="T3" fmla="*/ 0 h 400"/>
                <a:gd name="T4" fmla="*/ 2872 w 2872"/>
                <a:gd name="T5" fmla="*/ 400 h 400"/>
                <a:gd name="T6" fmla="*/ 0 w 2872"/>
                <a:gd name="T7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2" h="400">
                  <a:moveTo>
                    <a:pt x="0" y="400"/>
                  </a:moveTo>
                  <a:lnTo>
                    <a:pt x="2872" y="0"/>
                  </a:lnTo>
                  <a:lnTo>
                    <a:pt x="2872" y="400"/>
                  </a:lnTo>
                  <a:lnTo>
                    <a:pt x="0" y="40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8192" name="Freeform 64"/>
            <p:cNvSpPr>
              <a:spLocks/>
            </p:cNvSpPr>
            <p:nvPr/>
          </p:nvSpPr>
          <p:spPr bwMode="gray">
            <a:xfrm flipH="1" flipV="1">
              <a:off x="552" y="2496"/>
              <a:ext cx="2336" cy="1824"/>
            </a:xfrm>
            <a:custGeom>
              <a:avLst/>
              <a:gdLst>
                <a:gd name="T0" fmla="*/ 1424 w 2336"/>
                <a:gd name="T1" fmla="*/ 0 h 4332"/>
                <a:gd name="T2" fmla="*/ 2336 w 2336"/>
                <a:gd name="T3" fmla="*/ 0 h 4332"/>
                <a:gd name="T4" fmla="*/ 0 w 2336"/>
                <a:gd name="T5" fmla="*/ 4332 h 4332"/>
                <a:gd name="T6" fmla="*/ 1424 w 2336"/>
                <a:gd name="T7" fmla="*/ 0 h 4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6" h="4332">
                  <a:moveTo>
                    <a:pt x="1424" y="0"/>
                  </a:moveTo>
                  <a:lnTo>
                    <a:pt x="2336" y="0"/>
                  </a:lnTo>
                  <a:lnTo>
                    <a:pt x="0" y="4332"/>
                  </a:lnTo>
                  <a:lnTo>
                    <a:pt x="142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8193" name="Freeform 65"/>
            <p:cNvSpPr>
              <a:spLocks/>
            </p:cNvSpPr>
            <p:nvPr/>
          </p:nvSpPr>
          <p:spPr bwMode="gray">
            <a:xfrm flipH="1" flipV="1">
              <a:off x="0" y="2501"/>
              <a:ext cx="2880" cy="1819"/>
            </a:xfrm>
            <a:custGeom>
              <a:avLst/>
              <a:gdLst>
                <a:gd name="T0" fmla="*/ 2678 w 2880"/>
                <a:gd name="T1" fmla="*/ 0 h 4320"/>
                <a:gd name="T2" fmla="*/ 2880 w 2880"/>
                <a:gd name="T3" fmla="*/ 0 h 4320"/>
                <a:gd name="T4" fmla="*/ 0 w 2880"/>
                <a:gd name="T5" fmla="*/ 4320 h 4320"/>
                <a:gd name="T6" fmla="*/ 2678 w 2880"/>
                <a:gd name="T7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0" h="4320">
                  <a:moveTo>
                    <a:pt x="2678" y="0"/>
                  </a:moveTo>
                  <a:lnTo>
                    <a:pt x="2880" y="0"/>
                  </a:lnTo>
                  <a:lnTo>
                    <a:pt x="0" y="4320"/>
                  </a:lnTo>
                  <a:lnTo>
                    <a:pt x="267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8194" name="Freeform 66"/>
            <p:cNvSpPr>
              <a:spLocks/>
            </p:cNvSpPr>
            <p:nvPr/>
          </p:nvSpPr>
          <p:spPr bwMode="gray">
            <a:xfrm flipH="1" flipV="1">
              <a:off x="0" y="2501"/>
              <a:ext cx="2880" cy="1160"/>
            </a:xfrm>
            <a:custGeom>
              <a:avLst/>
              <a:gdLst>
                <a:gd name="T0" fmla="*/ 2880 w 2880"/>
                <a:gd name="T1" fmla="*/ 0 h 2754"/>
                <a:gd name="T2" fmla="*/ 2880 w 2880"/>
                <a:gd name="T3" fmla="*/ 786 h 2754"/>
                <a:gd name="T4" fmla="*/ 0 w 2880"/>
                <a:gd name="T5" fmla="*/ 2754 h 2754"/>
                <a:gd name="T6" fmla="*/ 2880 w 2880"/>
                <a:gd name="T7" fmla="*/ 0 h 2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0" h="2754">
                  <a:moveTo>
                    <a:pt x="2880" y="0"/>
                  </a:moveTo>
                  <a:lnTo>
                    <a:pt x="2880" y="786"/>
                  </a:lnTo>
                  <a:lnTo>
                    <a:pt x="0" y="2754"/>
                  </a:lnTo>
                  <a:lnTo>
                    <a:pt x="28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8195" name="Freeform 67"/>
            <p:cNvSpPr>
              <a:spLocks/>
            </p:cNvSpPr>
            <p:nvPr/>
          </p:nvSpPr>
          <p:spPr bwMode="gray">
            <a:xfrm flipH="1" flipV="1">
              <a:off x="0" y="2501"/>
              <a:ext cx="2880" cy="656"/>
            </a:xfrm>
            <a:custGeom>
              <a:avLst/>
              <a:gdLst>
                <a:gd name="T0" fmla="*/ 0 w 2889"/>
                <a:gd name="T1" fmla="*/ 1559 h 1559"/>
                <a:gd name="T2" fmla="*/ 2889 w 2889"/>
                <a:gd name="T3" fmla="*/ 0 h 1559"/>
                <a:gd name="T4" fmla="*/ 2889 w 2889"/>
                <a:gd name="T5" fmla="*/ 887 h 1559"/>
                <a:gd name="T6" fmla="*/ 0 w 2889"/>
                <a:gd name="T7" fmla="*/ 1559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9" h="1559">
                  <a:moveTo>
                    <a:pt x="0" y="1559"/>
                  </a:moveTo>
                  <a:lnTo>
                    <a:pt x="2889" y="0"/>
                  </a:lnTo>
                  <a:lnTo>
                    <a:pt x="2889" y="887"/>
                  </a:lnTo>
                  <a:lnTo>
                    <a:pt x="0" y="1559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8196" name="Freeform 68"/>
            <p:cNvSpPr>
              <a:spLocks/>
            </p:cNvSpPr>
            <p:nvPr/>
          </p:nvSpPr>
          <p:spPr bwMode="gray">
            <a:xfrm flipH="1" flipV="1">
              <a:off x="0" y="2501"/>
              <a:ext cx="2880" cy="303"/>
            </a:xfrm>
            <a:custGeom>
              <a:avLst/>
              <a:gdLst>
                <a:gd name="T0" fmla="*/ 2880 w 2880"/>
                <a:gd name="T1" fmla="*/ 0 h 720"/>
                <a:gd name="T2" fmla="*/ 2880 w 2880"/>
                <a:gd name="T3" fmla="*/ 192 h 720"/>
                <a:gd name="T4" fmla="*/ 0 w 2880"/>
                <a:gd name="T5" fmla="*/ 720 h 720"/>
                <a:gd name="T6" fmla="*/ 2880 w 288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0" h="720">
                  <a:moveTo>
                    <a:pt x="2880" y="0"/>
                  </a:moveTo>
                  <a:lnTo>
                    <a:pt x="2880" y="192"/>
                  </a:lnTo>
                  <a:lnTo>
                    <a:pt x="0" y="720"/>
                  </a:lnTo>
                  <a:lnTo>
                    <a:pt x="28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48197" name="Picture 69" descr="Picture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448"/>
              <a:ext cx="5760" cy="1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8198" name="Group 70"/>
            <p:cNvGrpSpPr>
              <a:grpSpLocks/>
            </p:cNvGrpSpPr>
            <p:nvPr/>
          </p:nvGrpSpPr>
          <p:grpSpPr bwMode="auto">
            <a:xfrm flipV="1">
              <a:off x="0" y="2496"/>
              <a:ext cx="5760" cy="1824"/>
              <a:chOff x="0" y="0"/>
              <a:chExt cx="5760" cy="3632"/>
            </a:xfrm>
          </p:grpSpPr>
          <p:grpSp>
            <p:nvGrpSpPr>
              <p:cNvPr id="48199" name="Group 71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2888" cy="3632"/>
                <a:chOff x="0" y="0"/>
                <a:chExt cx="2888" cy="3632"/>
              </a:xfrm>
            </p:grpSpPr>
            <p:sp>
              <p:nvSpPr>
                <p:cNvPr id="48200" name="Freeform 72"/>
                <p:cNvSpPr>
                  <a:spLocks/>
                </p:cNvSpPr>
                <p:nvPr userDrawn="1"/>
              </p:nvSpPr>
              <p:spPr bwMode="gray">
                <a:xfrm>
                  <a:off x="2600" y="0"/>
                  <a:ext cx="280" cy="3608"/>
                </a:xfrm>
                <a:custGeom>
                  <a:avLst/>
                  <a:gdLst>
                    <a:gd name="T0" fmla="*/ 78 w 280"/>
                    <a:gd name="T1" fmla="*/ 0 h 3608"/>
                    <a:gd name="T2" fmla="*/ 280 w 280"/>
                    <a:gd name="T3" fmla="*/ 3608 h 3608"/>
                    <a:gd name="T4" fmla="*/ 0 w 280"/>
                    <a:gd name="T5" fmla="*/ 0 h 3608"/>
                    <a:gd name="T6" fmla="*/ 78 w 280"/>
                    <a:gd name="T7" fmla="*/ 0 h 3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0" h="3608">
                      <a:moveTo>
                        <a:pt x="78" y="0"/>
                      </a:moveTo>
                      <a:lnTo>
                        <a:pt x="280" y="3608"/>
                      </a:lnTo>
                      <a:lnTo>
                        <a:pt x="0" y="0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01" name="Freeform 73"/>
                <p:cNvSpPr>
                  <a:spLocks/>
                </p:cNvSpPr>
                <p:nvPr userDrawn="1"/>
              </p:nvSpPr>
              <p:spPr bwMode="gray">
                <a:xfrm>
                  <a:off x="1792" y="0"/>
                  <a:ext cx="1096" cy="3632"/>
                </a:xfrm>
                <a:custGeom>
                  <a:avLst/>
                  <a:gdLst>
                    <a:gd name="T0" fmla="*/ 96 w 1096"/>
                    <a:gd name="T1" fmla="*/ 0 h 3632"/>
                    <a:gd name="T2" fmla="*/ 1096 w 1096"/>
                    <a:gd name="T3" fmla="*/ 3632 h 3632"/>
                    <a:gd name="T4" fmla="*/ 0 w 1096"/>
                    <a:gd name="T5" fmla="*/ 0 h 3632"/>
                    <a:gd name="T6" fmla="*/ 96 w 1096"/>
                    <a:gd name="T7" fmla="*/ 0 h 3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6" h="3632">
                      <a:moveTo>
                        <a:pt x="96" y="0"/>
                      </a:moveTo>
                      <a:lnTo>
                        <a:pt x="1096" y="3632"/>
                      </a:lnTo>
                      <a:lnTo>
                        <a:pt x="0" y="0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02" name="Freeform 74"/>
                <p:cNvSpPr>
                  <a:spLocks/>
                </p:cNvSpPr>
                <p:nvPr userDrawn="1"/>
              </p:nvSpPr>
              <p:spPr bwMode="gray">
                <a:xfrm>
                  <a:off x="1464" y="0"/>
                  <a:ext cx="1416" cy="3624"/>
                </a:xfrm>
                <a:custGeom>
                  <a:avLst/>
                  <a:gdLst>
                    <a:gd name="T0" fmla="*/ 43 w 1416"/>
                    <a:gd name="T1" fmla="*/ 0 h 3624"/>
                    <a:gd name="T2" fmla="*/ 1416 w 1416"/>
                    <a:gd name="T3" fmla="*/ 3624 h 3624"/>
                    <a:gd name="T4" fmla="*/ 0 w 1416"/>
                    <a:gd name="T5" fmla="*/ 0 h 3624"/>
                    <a:gd name="T6" fmla="*/ 43 w 1416"/>
                    <a:gd name="T7" fmla="*/ 0 h 36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16" h="3624">
                      <a:moveTo>
                        <a:pt x="43" y="0"/>
                      </a:moveTo>
                      <a:lnTo>
                        <a:pt x="1416" y="3624"/>
                      </a:lnTo>
                      <a:lnTo>
                        <a:pt x="0" y="0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03" name="Freeform 75"/>
                <p:cNvSpPr>
                  <a:spLocks/>
                </p:cNvSpPr>
                <p:nvPr userDrawn="1"/>
              </p:nvSpPr>
              <p:spPr bwMode="gray">
                <a:xfrm>
                  <a:off x="576" y="0"/>
                  <a:ext cx="2296" cy="3624"/>
                </a:xfrm>
                <a:custGeom>
                  <a:avLst/>
                  <a:gdLst>
                    <a:gd name="T0" fmla="*/ 96 w 2296"/>
                    <a:gd name="T1" fmla="*/ 0 h 3624"/>
                    <a:gd name="T2" fmla="*/ 2296 w 2296"/>
                    <a:gd name="T3" fmla="*/ 3624 h 3624"/>
                    <a:gd name="T4" fmla="*/ 0 w 2296"/>
                    <a:gd name="T5" fmla="*/ 0 h 3624"/>
                    <a:gd name="T6" fmla="*/ 96 w 2296"/>
                    <a:gd name="T7" fmla="*/ 0 h 36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296" h="3624">
                      <a:moveTo>
                        <a:pt x="96" y="0"/>
                      </a:moveTo>
                      <a:lnTo>
                        <a:pt x="2296" y="3624"/>
                      </a:lnTo>
                      <a:lnTo>
                        <a:pt x="0" y="0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04" name="Freeform 76"/>
                <p:cNvSpPr>
                  <a:spLocks/>
                </p:cNvSpPr>
                <p:nvPr userDrawn="1"/>
              </p:nvSpPr>
              <p:spPr bwMode="gray">
                <a:xfrm>
                  <a:off x="208" y="0"/>
                  <a:ext cx="2672" cy="3616"/>
                </a:xfrm>
                <a:custGeom>
                  <a:avLst/>
                  <a:gdLst>
                    <a:gd name="T0" fmla="*/ 44 w 2672"/>
                    <a:gd name="T1" fmla="*/ 0 h 3616"/>
                    <a:gd name="T2" fmla="*/ 2672 w 2672"/>
                    <a:gd name="T3" fmla="*/ 3616 h 3616"/>
                    <a:gd name="T4" fmla="*/ 0 w 2672"/>
                    <a:gd name="T5" fmla="*/ 0 h 3616"/>
                    <a:gd name="T6" fmla="*/ 44 w 2672"/>
                    <a:gd name="T7" fmla="*/ 0 h 36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72" h="3616">
                      <a:moveTo>
                        <a:pt x="44" y="0"/>
                      </a:moveTo>
                      <a:lnTo>
                        <a:pt x="2672" y="3616"/>
                      </a:lnTo>
                      <a:lnTo>
                        <a:pt x="0" y="0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05" name="Freeform 77"/>
                <p:cNvSpPr>
                  <a:spLocks/>
                </p:cNvSpPr>
                <p:nvPr userDrawn="1"/>
              </p:nvSpPr>
              <p:spPr bwMode="gray">
                <a:xfrm>
                  <a:off x="0" y="0"/>
                  <a:ext cx="2872" cy="3608"/>
                </a:xfrm>
                <a:custGeom>
                  <a:avLst/>
                  <a:gdLst>
                    <a:gd name="T0" fmla="*/ 0 w 2872"/>
                    <a:gd name="T1" fmla="*/ 0 h 3608"/>
                    <a:gd name="T2" fmla="*/ 0 w 2872"/>
                    <a:gd name="T3" fmla="*/ 84 h 3608"/>
                    <a:gd name="T4" fmla="*/ 2872 w 2872"/>
                    <a:gd name="T5" fmla="*/ 3608 h 3608"/>
                    <a:gd name="T6" fmla="*/ 0 w 2872"/>
                    <a:gd name="T7" fmla="*/ 0 h 3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72" h="3608">
                      <a:moveTo>
                        <a:pt x="0" y="0"/>
                      </a:moveTo>
                      <a:lnTo>
                        <a:pt x="0" y="84"/>
                      </a:lnTo>
                      <a:lnTo>
                        <a:pt x="2872" y="360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06" name="Freeform 78"/>
                <p:cNvSpPr>
                  <a:spLocks/>
                </p:cNvSpPr>
                <p:nvPr userDrawn="1"/>
              </p:nvSpPr>
              <p:spPr bwMode="gray">
                <a:xfrm>
                  <a:off x="0" y="1112"/>
                  <a:ext cx="2880" cy="2520"/>
                </a:xfrm>
                <a:custGeom>
                  <a:avLst/>
                  <a:gdLst>
                    <a:gd name="T0" fmla="*/ 0 w 2880"/>
                    <a:gd name="T1" fmla="*/ 0 h 2520"/>
                    <a:gd name="T2" fmla="*/ 0 w 2880"/>
                    <a:gd name="T3" fmla="*/ 204 h 2520"/>
                    <a:gd name="T4" fmla="*/ 2880 w 2880"/>
                    <a:gd name="T5" fmla="*/ 2520 h 2520"/>
                    <a:gd name="T6" fmla="*/ 0 w 2880"/>
                    <a:gd name="T7" fmla="*/ 0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80" h="2520">
                      <a:moveTo>
                        <a:pt x="0" y="0"/>
                      </a:moveTo>
                      <a:lnTo>
                        <a:pt x="0" y="204"/>
                      </a:lnTo>
                      <a:lnTo>
                        <a:pt x="2880" y="25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07" name="Freeform 79"/>
                <p:cNvSpPr>
                  <a:spLocks/>
                </p:cNvSpPr>
                <p:nvPr userDrawn="1"/>
              </p:nvSpPr>
              <p:spPr bwMode="gray">
                <a:xfrm>
                  <a:off x="0" y="1888"/>
                  <a:ext cx="2880" cy="1728"/>
                </a:xfrm>
                <a:custGeom>
                  <a:avLst/>
                  <a:gdLst>
                    <a:gd name="T0" fmla="*/ 0 w 2880"/>
                    <a:gd name="T1" fmla="*/ 96 h 1728"/>
                    <a:gd name="T2" fmla="*/ 0 w 2880"/>
                    <a:gd name="T3" fmla="*/ 0 h 1728"/>
                    <a:gd name="T4" fmla="*/ 2880 w 2880"/>
                    <a:gd name="T5" fmla="*/ 1728 h 1728"/>
                    <a:gd name="T6" fmla="*/ 0 w 2880"/>
                    <a:gd name="T7" fmla="*/ 96 h 1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80" h="1728">
                      <a:moveTo>
                        <a:pt x="0" y="96"/>
                      </a:moveTo>
                      <a:lnTo>
                        <a:pt x="0" y="0"/>
                      </a:lnTo>
                      <a:lnTo>
                        <a:pt x="2880" y="1728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08" name="Freeform 80"/>
                <p:cNvSpPr>
                  <a:spLocks/>
                </p:cNvSpPr>
                <p:nvPr userDrawn="1"/>
              </p:nvSpPr>
              <p:spPr bwMode="gray">
                <a:xfrm>
                  <a:off x="0" y="2264"/>
                  <a:ext cx="2880" cy="1352"/>
                </a:xfrm>
                <a:custGeom>
                  <a:avLst/>
                  <a:gdLst>
                    <a:gd name="T0" fmla="*/ 0 w 2880"/>
                    <a:gd name="T1" fmla="*/ 52 h 1352"/>
                    <a:gd name="T2" fmla="*/ 0 w 2880"/>
                    <a:gd name="T3" fmla="*/ 0 h 1352"/>
                    <a:gd name="T4" fmla="*/ 2880 w 2880"/>
                    <a:gd name="T5" fmla="*/ 1352 h 1352"/>
                    <a:gd name="T6" fmla="*/ 0 w 2880"/>
                    <a:gd name="T7" fmla="*/ 52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80" h="1352">
                      <a:moveTo>
                        <a:pt x="0" y="52"/>
                      </a:moveTo>
                      <a:lnTo>
                        <a:pt x="0" y="0"/>
                      </a:lnTo>
                      <a:lnTo>
                        <a:pt x="2880" y="1352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09" name="Freeform 81"/>
                <p:cNvSpPr>
                  <a:spLocks/>
                </p:cNvSpPr>
                <p:nvPr userDrawn="1"/>
              </p:nvSpPr>
              <p:spPr bwMode="gray">
                <a:xfrm>
                  <a:off x="0" y="2976"/>
                  <a:ext cx="2880" cy="656"/>
                </a:xfrm>
                <a:custGeom>
                  <a:avLst/>
                  <a:gdLst>
                    <a:gd name="T0" fmla="*/ 0 w 2880"/>
                    <a:gd name="T1" fmla="*/ 52 h 656"/>
                    <a:gd name="T2" fmla="*/ 0 w 2880"/>
                    <a:gd name="T3" fmla="*/ 0 h 656"/>
                    <a:gd name="T4" fmla="*/ 2880 w 2880"/>
                    <a:gd name="T5" fmla="*/ 656 h 656"/>
                    <a:gd name="T6" fmla="*/ 0 w 2880"/>
                    <a:gd name="T7" fmla="*/ 52 h 6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80" h="656">
                      <a:moveTo>
                        <a:pt x="0" y="52"/>
                      </a:moveTo>
                      <a:lnTo>
                        <a:pt x="0" y="0"/>
                      </a:lnTo>
                      <a:lnTo>
                        <a:pt x="2880" y="656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48210" name="Group 82"/>
              <p:cNvGrpSpPr>
                <a:grpSpLocks/>
              </p:cNvGrpSpPr>
              <p:nvPr userDrawn="1"/>
            </p:nvGrpSpPr>
            <p:grpSpPr bwMode="auto">
              <a:xfrm>
                <a:off x="2872" y="0"/>
                <a:ext cx="2888" cy="3632"/>
                <a:chOff x="2872" y="0"/>
                <a:chExt cx="2888" cy="3632"/>
              </a:xfrm>
            </p:grpSpPr>
            <p:sp>
              <p:nvSpPr>
                <p:cNvPr id="48211" name="Freeform 83"/>
                <p:cNvSpPr>
                  <a:spLocks/>
                </p:cNvSpPr>
                <p:nvPr userDrawn="1"/>
              </p:nvSpPr>
              <p:spPr bwMode="gray">
                <a:xfrm flipH="1">
                  <a:off x="2880" y="0"/>
                  <a:ext cx="280" cy="3608"/>
                </a:xfrm>
                <a:custGeom>
                  <a:avLst/>
                  <a:gdLst>
                    <a:gd name="T0" fmla="*/ 78 w 280"/>
                    <a:gd name="T1" fmla="*/ 0 h 3608"/>
                    <a:gd name="T2" fmla="*/ 280 w 280"/>
                    <a:gd name="T3" fmla="*/ 3608 h 3608"/>
                    <a:gd name="T4" fmla="*/ 0 w 280"/>
                    <a:gd name="T5" fmla="*/ 0 h 3608"/>
                    <a:gd name="T6" fmla="*/ 78 w 280"/>
                    <a:gd name="T7" fmla="*/ 0 h 3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0" h="3608">
                      <a:moveTo>
                        <a:pt x="78" y="0"/>
                      </a:moveTo>
                      <a:lnTo>
                        <a:pt x="280" y="3608"/>
                      </a:lnTo>
                      <a:lnTo>
                        <a:pt x="0" y="0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12" name="Freeform 84"/>
                <p:cNvSpPr>
                  <a:spLocks/>
                </p:cNvSpPr>
                <p:nvPr userDrawn="1"/>
              </p:nvSpPr>
              <p:spPr bwMode="gray">
                <a:xfrm flipH="1">
                  <a:off x="2872" y="0"/>
                  <a:ext cx="1096" cy="3632"/>
                </a:xfrm>
                <a:custGeom>
                  <a:avLst/>
                  <a:gdLst>
                    <a:gd name="T0" fmla="*/ 96 w 1096"/>
                    <a:gd name="T1" fmla="*/ 0 h 3632"/>
                    <a:gd name="T2" fmla="*/ 1096 w 1096"/>
                    <a:gd name="T3" fmla="*/ 3632 h 3632"/>
                    <a:gd name="T4" fmla="*/ 0 w 1096"/>
                    <a:gd name="T5" fmla="*/ 0 h 3632"/>
                    <a:gd name="T6" fmla="*/ 96 w 1096"/>
                    <a:gd name="T7" fmla="*/ 0 h 3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6" h="3632">
                      <a:moveTo>
                        <a:pt x="96" y="0"/>
                      </a:moveTo>
                      <a:lnTo>
                        <a:pt x="1096" y="3632"/>
                      </a:lnTo>
                      <a:lnTo>
                        <a:pt x="0" y="0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13" name="Freeform 85"/>
                <p:cNvSpPr>
                  <a:spLocks/>
                </p:cNvSpPr>
                <p:nvPr userDrawn="1"/>
              </p:nvSpPr>
              <p:spPr bwMode="gray">
                <a:xfrm flipH="1">
                  <a:off x="2880" y="0"/>
                  <a:ext cx="1416" cy="3624"/>
                </a:xfrm>
                <a:custGeom>
                  <a:avLst/>
                  <a:gdLst>
                    <a:gd name="T0" fmla="*/ 43 w 1416"/>
                    <a:gd name="T1" fmla="*/ 0 h 3624"/>
                    <a:gd name="T2" fmla="*/ 1416 w 1416"/>
                    <a:gd name="T3" fmla="*/ 3624 h 3624"/>
                    <a:gd name="T4" fmla="*/ 0 w 1416"/>
                    <a:gd name="T5" fmla="*/ 0 h 3624"/>
                    <a:gd name="T6" fmla="*/ 43 w 1416"/>
                    <a:gd name="T7" fmla="*/ 0 h 36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16" h="3624">
                      <a:moveTo>
                        <a:pt x="43" y="0"/>
                      </a:moveTo>
                      <a:lnTo>
                        <a:pt x="1416" y="3624"/>
                      </a:lnTo>
                      <a:lnTo>
                        <a:pt x="0" y="0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14" name="Freeform 86"/>
                <p:cNvSpPr>
                  <a:spLocks/>
                </p:cNvSpPr>
                <p:nvPr userDrawn="1"/>
              </p:nvSpPr>
              <p:spPr bwMode="gray">
                <a:xfrm flipH="1">
                  <a:off x="2888" y="0"/>
                  <a:ext cx="2296" cy="3624"/>
                </a:xfrm>
                <a:custGeom>
                  <a:avLst/>
                  <a:gdLst>
                    <a:gd name="T0" fmla="*/ 96 w 2296"/>
                    <a:gd name="T1" fmla="*/ 0 h 3624"/>
                    <a:gd name="T2" fmla="*/ 2296 w 2296"/>
                    <a:gd name="T3" fmla="*/ 3624 h 3624"/>
                    <a:gd name="T4" fmla="*/ 0 w 2296"/>
                    <a:gd name="T5" fmla="*/ 0 h 3624"/>
                    <a:gd name="T6" fmla="*/ 96 w 2296"/>
                    <a:gd name="T7" fmla="*/ 0 h 36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296" h="3624">
                      <a:moveTo>
                        <a:pt x="96" y="0"/>
                      </a:moveTo>
                      <a:lnTo>
                        <a:pt x="2296" y="3624"/>
                      </a:lnTo>
                      <a:lnTo>
                        <a:pt x="0" y="0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15" name="Freeform 87"/>
                <p:cNvSpPr>
                  <a:spLocks/>
                </p:cNvSpPr>
                <p:nvPr userDrawn="1"/>
              </p:nvSpPr>
              <p:spPr bwMode="gray">
                <a:xfrm flipH="1">
                  <a:off x="2888" y="0"/>
                  <a:ext cx="2672" cy="3616"/>
                </a:xfrm>
                <a:custGeom>
                  <a:avLst/>
                  <a:gdLst>
                    <a:gd name="T0" fmla="*/ 44 w 2672"/>
                    <a:gd name="T1" fmla="*/ 0 h 3616"/>
                    <a:gd name="T2" fmla="*/ 2672 w 2672"/>
                    <a:gd name="T3" fmla="*/ 3616 h 3616"/>
                    <a:gd name="T4" fmla="*/ 0 w 2672"/>
                    <a:gd name="T5" fmla="*/ 0 h 3616"/>
                    <a:gd name="T6" fmla="*/ 44 w 2672"/>
                    <a:gd name="T7" fmla="*/ 0 h 36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72" h="3616">
                      <a:moveTo>
                        <a:pt x="44" y="0"/>
                      </a:moveTo>
                      <a:lnTo>
                        <a:pt x="2672" y="3616"/>
                      </a:lnTo>
                      <a:lnTo>
                        <a:pt x="0" y="0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16" name="Freeform 88"/>
                <p:cNvSpPr>
                  <a:spLocks/>
                </p:cNvSpPr>
                <p:nvPr userDrawn="1"/>
              </p:nvSpPr>
              <p:spPr bwMode="gray">
                <a:xfrm flipH="1">
                  <a:off x="2888" y="0"/>
                  <a:ext cx="2872" cy="3608"/>
                </a:xfrm>
                <a:custGeom>
                  <a:avLst/>
                  <a:gdLst>
                    <a:gd name="T0" fmla="*/ 0 w 2872"/>
                    <a:gd name="T1" fmla="*/ 0 h 3608"/>
                    <a:gd name="T2" fmla="*/ 0 w 2872"/>
                    <a:gd name="T3" fmla="*/ 84 h 3608"/>
                    <a:gd name="T4" fmla="*/ 2872 w 2872"/>
                    <a:gd name="T5" fmla="*/ 3608 h 3608"/>
                    <a:gd name="T6" fmla="*/ 0 w 2872"/>
                    <a:gd name="T7" fmla="*/ 0 h 3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72" h="3608">
                      <a:moveTo>
                        <a:pt x="0" y="0"/>
                      </a:moveTo>
                      <a:lnTo>
                        <a:pt x="0" y="84"/>
                      </a:lnTo>
                      <a:lnTo>
                        <a:pt x="2872" y="360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17" name="Freeform 89"/>
                <p:cNvSpPr>
                  <a:spLocks/>
                </p:cNvSpPr>
                <p:nvPr userDrawn="1"/>
              </p:nvSpPr>
              <p:spPr bwMode="gray">
                <a:xfrm flipH="1">
                  <a:off x="2880" y="1112"/>
                  <a:ext cx="2880" cy="2520"/>
                </a:xfrm>
                <a:custGeom>
                  <a:avLst/>
                  <a:gdLst>
                    <a:gd name="T0" fmla="*/ 0 w 2880"/>
                    <a:gd name="T1" fmla="*/ 0 h 2520"/>
                    <a:gd name="T2" fmla="*/ 0 w 2880"/>
                    <a:gd name="T3" fmla="*/ 204 h 2520"/>
                    <a:gd name="T4" fmla="*/ 2880 w 2880"/>
                    <a:gd name="T5" fmla="*/ 2520 h 2520"/>
                    <a:gd name="T6" fmla="*/ 0 w 2880"/>
                    <a:gd name="T7" fmla="*/ 0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80" h="2520">
                      <a:moveTo>
                        <a:pt x="0" y="0"/>
                      </a:moveTo>
                      <a:lnTo>
                        <a:pt x="0" y="204"/>
                      </a:lnTo>
                      <a:lnTo>
                        <a:pt x="2880" y="25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18" name="Freeform 90"/>
                <p:cNvSpPr>
                  <a:spLocks/>
                </p:cNvSpPr>
                <p:nvPr userDrawn="1"/>
              </p:nvSpPr>
              <p:spPr bwMode="gray">
                <a:xfrm flipH="1">
                  <a:off x="2880" y="1888"/>
                  <a:ext cx="2880" cy="1728"/>
                </a:xfrm>
                <a:custGeom>
                  <a:avLst/>
                  <a:gdLst>
                    <a:gd name="T0" fmla="*/ 0 w 2880"/>
                    <a:gd name="T1" fmla="*/ 96 h 1728"/>
                    <a:gd name="T2" fmla="*/ 0 w 2880"/>
                    <a:gd name="T3" fmla="*/ 0 h 1728"/>
                    <a:gd name="T4" fmla="*/ 2880 w 2880"/>
                    <a:gd name="T5" fmla="*/ 1728 h 1728"/>
                    <a:gd name="T6" fmla="*/ 0 w 2880"/>
                    <a:gd name="T7" fmla="*/ 96 h 1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80" h="1728">
                      <a:moveTo>
                        <a:pt x="0" y="96"/>
                      </a:moveTo>
                      <a:lnTo>
                        <a:pt x="0" y="0"/>
                      </a:lnTo>
                      <a:lnTo>
                        <a:pt x="2880" y="1728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19" name="Freeform 91"/>
                <p:cNvSpPr>
                  <a:spLocks/>
                </p:cNvSpPr>
                <p:nvPr userDrawn="1"/>
              </p:nvSpPr>
              <p:spPr bwMode="gray">
                <a:xfrm flipH="1">
                  <a:off x="2880" y="2272"/>
                  <a:ext cx="2880" cy="1352"/>
                </a:xfrm>
                <a:custGeom>
                  <a:avLst/>
                  <a:gdLst>
                    <a:gd name="T0" fmla="*/ 0 w 2880"/>
                    <a:gd name="T1" fmla="*/ 52 h 1352"/>
                    <a:gd name="T2" fmla="*/ 0 w 2880"/>
                    <a:gd name="T3" fmla="*/ 0 h 1352"/>
                    <a:gd name="T4" fmla="*/ 2880 w 2880"/>
                    <a:gd name="T5" fmla="*/ 1352 h 1352"/>
                    <a:gd name="T6" fmla="*/ 0 w 2880"/>
                    <a:gd name="T7" fmla="*/ 52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80" h="1352">
                      <a:moveTo>
                        <a:pt x="0" y="52"/>
                      </a:moveTo>
                      <a:lnTo>
                        <a:pt x="0" y="0"/>
                      </a:lnTo>
                      <a:lnTo>
                        <a:pt x="2880" y="1352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220" name="Freeform 92"/>
                <p:cNvSpPr>
                  <a:spLocks/>
                </p:cNvSpPr>
                <p:nvPr userDrawn="1"/>
              </p:nvSpPr>
              <p:spPr bwMode="gray">
                <a:xfrm flipH="1">
                  <a:off x="2880" y="2976"/>
                  <a:ext cx="2880" cy="656"/>
                </a:xfrm>
                <a:custGeom>
                  <a:avLst/>
                  <a:gdLst>
                    <a:gd name="T0" fmla="*/ 0 w 2880"/>
                    <a:gd name="T1" fmla="*/ 52 h 656"/>
                    <a:gd name="T2" fmla="*/ 0 w 2880"/>
                    <a:gd name="T3" fmla="*/ 0 h 656"/>
                    <a:gd name="T4" fmla="*/ 2880 w 2880"/>
                    <a:gd name="T5" fmla="*/ 656 h 656"/>
                    <a:gd name="T6" fmla="*/ 0 w 2880"/>
                    <a:gd name="T7" fmla="*/ 52 h 6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80" h="656">
                      <a:moveTo>
                        <a:pt x="0" y="52"/>
                      </a:moveTo>
                      <a:lnTo>
                        <a:pt x="0" y="0"/>
                      </a:lnTo>
                      <a:lnTo>
                        <a:pt x="2880" y="656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48221" name="Group 93"/>
          <p:cNvGrpSpPr>
            <a:grpSpLocks/>
          </p:cNvGrpSpPr>
          <p:nvPr/>
        </p:nvGrpSpPr>
        <p:grpSpPr bwMode="auto">
          <a:xfrm rot="1132623" flipH="1">
            <a:off x="7556500" y="5033963"/>
            <a:ext cx="965200" cy="1092200"/>
            <a:chOff x="2372" y="2741"/>
            <a:chExt cx="1485" cy="1299"/>
          </a:xfrm>
        </p:grpSpPr>
        <p:sp>
          <p:nvSpPr>
            <p:cNvPr id="48222" name="Freeform 94" descr="img3_Global Digital Design(ImageState)"/>
            <p:cNvSpPr>
              <a:spLocks/>
            </p:cNvSpPr>
            <p:nvPr userDrawn="1"/>
          </p:nvSpPr>
          <p:spPr bwMode="gray">
            <a:xfrm>
              <a:off x="2372" y="2741"/>
              <a:ext cx="1485" cy="1299"/>
            </a:xfrm>
            <a:custGeom>
              <a:avLst/>
              <a:gdLst>
                <a:gd name="T0" fmla="*/ 8 w 1485"/>
                <a:gd name="T1" fmla="*/ 297 h 1299"/>
                <a:gd name="T2" fmla="*/ 169 w 1485"/>
                <a:gd name="T3" fmla="*/ 31 h 1299"/>
                <a:gd name="T4" fmla="*/ 1334 w 1485"/>
                <a:gd name="T5" fmla="*/ 203 h 1299"/>
                <a:gd name="T6" fmla="*/ 1471 w 1485"/>
                <a:gd name="T7" fmla="*/ 432 h 1299"/>
                <a:gd name="T8" fmla="*/ 1471 w 1485"/>
                <a:gd name="T9" fmla="*/ 856 h 1299"/>
                <a:gd name="T10" fmla="*/ 1299 w 1485"/>
                <a:gd name="T11" fmla="*/ 1092 h 1299"/>
                <a:gd name="T12" fmla="*/ 209 w 1485"/>
                <a:gd name="T13" fmla="*/ 1255 h 1299"/>
                <a:gd name="T14" fmla="*/ 8 w 1485"/>
                <a:gd name="T15" fmla="*/ 989 h 1299"/>
                <a:gd name="T16" fmla="*/ 8 w 1485"/>
                <a:gd name="T17" fmla="*/ 297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5" h="1299">
                  <a:moveTo>
                    <a:pt x="8" y="297"/>
                  </a:moveTo>
                  <a:cubicBezTo>
                    <a:pt x="10" y="121"/>
                    <a:pt x="0" y="0"/>
                    <a:pt x="169" y="31"/>
                  </a:cubicBezTo>
                  <a:lnTo>
                    <a:pt x="1334" y="203"/>
                  </a:lnTo>
                  <a:cubicBezTo>
                    <a:pt x="1477" y="235"/>
                    <a:pt x="1459" y="319"/>
                    <a:pt x="1471" y="432"/>
                  </a:cubicBezTo>
                  <a:cubicBezTo>
                    <a:pt x="1471" y="432"/>
                    <a:pt x="1471" y="644"/>
                    <a:pt x="1471" y="856"/>
                  </a:cubicBezTo>
                  <a:cubicBezTo>
                    <a:pt x="1468" y="1000"/>
                    <a:pt x="1485" y="1063"/>
                    <a:pt x="1299" y="1092"/>
                  </a:cubicBezTo>
                  <a:lnTo>
                    <a:pt x="209" y="1255"/>
                  </a:lnTo>
                  <a:cubicBezTo>
                    <a:pt x="0" y="1299"/>
                    <a:pt x="10" y="1159"/>
                    <a:pt x="8" y="989"/>
                  </a:cubicBezTo>
                  <a:cubicBezTo>
                    <a:pt x="8" y="989"/>
                    <a:pt x="8" y="297"/>
                    <a:pt x="8" y="297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 w="19050" cmpd="sng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48223" name="Picture 95" descr="03"/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059"/>
            <a:stretch>
              <a:fillRect/>
            </a:stretch>
          </p:blipFill>
          <p:spPr bwMode="gray">
            <a:xfrm flipH="1">
              <a:off x="2402" y="2765"/>
              <a:ext cx="758" cy="1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224" name="Rectangle 96"/>
          <p:cNvSpPr>
            <a:spLocks noChangeArrowheads="1"/>
          </p:cNvSpPr>
          <p:nvPr/>
        </p:nvSpPr>
        <p:spPr bwMode="auto">
          <a:xfrm>
            <a:off x="0" y="0"/>
            <a:ext cx="9144000" cy="28194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48225" name="Picture 97" descr="worldmap_trans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52400"/>
            <a:ext cx="5791200" cy="344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226" name="Rectangle 98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18975FD4-D858-429E-BBF1-A2D470E5AEBD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8227" name="Rectangle 9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8228" name="Rectangle 10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3A9770CF-9C5C-4CAF-8EDC-EEE03E8409E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48229" name="Group 101"/>
          <p:cNvGrpSpPr>
            <a:grpSpLocks/>
          </p:cNvGrpSpPr>
          <p:nvPr/>
        </p:nvGrpSpPr>
        <p:grpSpPr bwMode="auto">
          <a:xfrm>
            <a:off x="-2611438" y="3048000"/>
            <a:ext cx="1701800" cy="1816100"/>
            <a:chOff x="2372" y="2741"/>
            <a:chExt cx="1485" cy="1299"/>
          </a:xfrm>
        </p:grpSpPr>
        <p:sp>
          <p:nvSpPr>
            <p:cNvPr id="48230" name="Freeform 102" descr="Global perspectives(PhotoDisc) Prime Cut(digitalvision)"/>
            <p:cNvSpPr>
              <a:spLocks/>
            </p:cNvSpPr>
            <p:nvPr userDrawn="1"/>
          </p:nvSpPr>
          <p:spPr bwMode="gray">
            <a:xfrm>
              <a:off x="2372" y="2741"/>
              <a:ext cx="1485" cy="1299"/>
            </a:xfrm>
            <a:custGeom>
              <a:avLst/>
              <a:gdLst>
                <a:gd name="T0" fmla="*/ 8 w 1485"/>
                <a:gd name="T1" fmla="*/ 297 h 1299"/>
                <a:gd name="T2" fmla="*/ 169 w 1485"/>
                <a:gd name="T3" fmla="*/ 31 h 1299"/>
                <a:gd name="T4" fmla="*/ 1334 w 1485"/>
                <a:gd name="T5" fmla="*/ 203 h 1299"/>
                <a:gd name="T6" fmla="*/ 1471 w 1485"/>
                <a:gd name="T7" fmla="*/ 432 h 1299"/>
                <a:gd name="T8" fmla="*/ 1471 w 1485"/>
                <a:gd name="T9" fmla="*/ 856 h 1299"/>
                <a:gd name="T10" fmla="*/ 1299 w 1485"/>
                <a:gd name="T11" fmla="*/ 1092 h 1299"/>
                <a:gd name="T12" fmla="*/ 209 w 1485"/>
                <a:gd name="T13" fmla="*/ 1255 h 1299"/>
                <a:gd name="T14" fmla="*/ 8 w 1485"/>
                <a:gd name="T15" fmla="*/ 989 h 1299"/>
                <a:gd name="T16" fmla="*/ 8 w 1485"/>
                <a:gd name="T17" fmla="*/ 297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5" h="1299">
                  <a:moveTo>
                    <a:pt x="8" y="297"/>
                  </a:moveTo>
                  <a:cubicBezTo>
                    <a:pt x="10" y="121"/>
                    <a:pt x="0" y="0"/>
                    <a:pt x="169" y="31"/>
                  </a:cubicBezTo>
                  <a:lnTo>
                    <a:pt x="1334" y="203"/>
                  </a:lnTo>
                  <a:cubicBezTo>
                    <a:pt x="1477" y="235"/>
                    <a:pt x="1459" y="319"/>
                    <a:pt x="1471" y="432"/>
                  </a:cubicBezTo>
                  <a:cubicBezTo>
                    <a:pt x="1471" y="432"/>
                    <a:pt x="1471" y="644"/>
                    <a:pt x="1471" y="856"/>
                  </a:cubicBezTo>
                  <a:cubicBezTo>
                    <a:pt x="1468" y="1000"/>
                    <a:pt x="1485" y="1063"/>
                    <a:pt x="1299" y="1092"/>
                  </a:cubicBezTo>
                  <a:lnTo>
                    <a:pt x="209" y="1255"/>
                  </a:lnTo>
                  <a:cubicBezTo>
                    <a:pt x="0" y="1299"/>
                    <a:pt x="10" y="1159"/>
                    <a:pt x="8" y="989"/>
                  </a:cubicBezTo>
                  <a:cubicBezTo>
                    <a:pt x="8" y="989"/>
                    <a:pt x="8" y="297"/>
                    <a:pt x="8" y="297"/>
                  </a:cubicBezTo>
                  <a:close/>
                </a:path>
              </a:pathLst>
            </a:custGeom>
            <a:blipFill dpi="0" rotWithShape="1">
              <a:blip r:embed="rId6"/>
              <a:srcRect/>
              <a:stretch>
                <a:fillRect/>
              </a:stretch>
            </a:blipFill>
            <a:ln w="3810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48231" name="Picture 103" descr="03"/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059"/>
            <a:stretch>
              <a:fillRect/>
            </a:stretch>
          </p:blipFill>
          <p:spPr bwMode="gray">
            <a:xfrm flipH="1">
              <a:off x="2402" y="2765"/>
              <a:ext cx="758" cy="1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232" name="Freeform 104"/>
          <p:cNvSpPr>
            <a:spLocks/>
          </p:cNvSpPr>
          <p:nvPr/>
        </p:nvSpPr>
        <p:spPr bwMode="gray">
          <a:xfrm>
            <a:off x="-2743200" y="3157538"/>
            <a:ext cx="1504950" cy="1638300"/>
          </a:xfrm>
          <a:custGeom>
            <a:avLst/>
            <a:gdLst>
              <a:gd name="T0" fmla="*/ 8 w 1485"/>
              <a:gd name="T1" fmla="*/ 297 h 1299"/>
              <a:gd name="T2" fmla="*/ 169 w 1485"/>
              <a:gd name="T3" fmla="*/ 31 h 1299"/>
              <a:gd name="T4" fmla="*/ 1334 w 1485"/>
              <a:gd name="T5" fmla="*/ 203 h 1299"/>
              <a:gd name="T6" fmla="*/ 1471 w 1485"/>
              <a:gd name="T7" fmla="*/ 432 h 1299"/>
              <a:gd name="T8" fmla="*/ 1471 w 1485"/>
              <a:gd name="T9" fmla="*/ 856 h 1299"/>
              <a:gd name="T10" fmla="*/ 1299 w 1485"/>
              <a:gd name="T11" fmla="*/ 1092 h 1299"/>
              <a:gd name="T12" fmla="*/ 209 w 1485"/>
              <a:gd name="T13" fmla="*/ 1255 h 1299"/>
              <a:gd name="T14" fmla="*/ 8 w 1485"/>
              <a:gd name="T15" fmla="*/ 989 h 1299"/>
              <a:gd name="T16" fmla="*/ 8 w 1485"/>
              <a:gd name="T17" fmla="*/ 297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85" h="1299">
                <a:moveTo>
                  <a:pt x="8" y="297"/>
                </a:moveTo>
                <a:cubicBezTo>
                  <a:pt x="10" y="121"/>
                  <a:pt x="0" y="0"/>
                  <a:pt x="169" y="31"/>
                </a:cubicBezTo>
                <a:lnTo>
                  <a:pt x="1334" y="203"/>
                </a:lnTo>
                <a:cubicBezTo>
                  <a:pt x="1477" y="235"/>
                  <a:pt x="1459" y="319"/>
                  <a:pt x="1471" y="432"/>
                </a:cubicBezTo>
                <a:cubicBezTo>
                  <a:pt x="1471" y="432"/>
                  <a:pt x="1471" y="644"/>
                  <a:pt x="1471" y="856"/>
                </a:cubicBezTo>
                <a:cubicBezTo>
                  <a:pt x="1468" y="1000"/>
                  <a:pt x="1485" y="1063"/>
                  <a:pt x="1299" y="1092"/>
                </a:cubicBezTo>
                <a:lnTo>
                  <a:pt x="209" y="1255"/>
                </a:lnTo>
                <a:cubicBezTo>
                  <a:pt x="0" y="1299"/>
                  <a:pt x="10" y="1159"/>
                  <a:pt x="8" y="989"/>
                </a:cubicBezTo>
                <a:cubicBezTo>
                  <a:pt x="8" y="989"/>
                  <a:pt x="8" y="297"/>
                  <a:pt x="8" y="297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9525" cap="flat" cmpd="sng">
            <a:solidFill>
              <a:schemeClr val="bg1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48233" name="Rectangle 105"/>
          <p:cNvSpPr>
            <a:spLocks noGrp="1" noChangeArrowheads="1"/>
          </p:cNvSpPr>
          <p:nvPr>
            <p:ph type="ctrTitle"/>
          </p:nvPr>
        </p:nvSpPr>
        <p:spPr bwMode="auto">
          <a:xfrm>
            <a:off x="1143000" y="587375"/>
            <a:ext cx="6858000" cy="1470025"/>
          </a:xfr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1" hangingPunct="1">
              <a:defRPr sz="5400" smtClean="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8234" name="Freeform 106"/>
          <p:cNvSpPr>
            <a:spLocks/>
          </p:cNvSpPr>
          <p:nvPr/>
        </p:nvSpPr>
        <p:spPr bwMode="gray">
          <a:xfrm rot="-388944">
            <a:off x="304800" y="4191000"/>
            <a:ext cx="1595438" cy="1735138"/>
          </a:xfrm>
          <a:custGeom>
            <a:avLst/>
            <a:gdLst>
              <a:gd name="T0" fmla="*/ 8 w 1485"/>
              <a:gd name="T1" fmla="*/ 297 h 1299"/>
              <a:gd name="T2" fmla="*/ 169 w 1485"/>
              <a:gd name="T3" fmla="*/ 31 h 1299"/>
              <a:gd name="T4" fmla="*/ 1334 w 1485"/>
              <a:gd name="T5" fmla="*/ 203 h 1299"/>
              <a:gd name="T6" fmla="*/ 1471 w 1485"/>
              <a:gd name="T7" fmla="*/ 432 h 1299"/>
              <a:gd name="T8" fmla="*/ 1471 w 1485"/>
              <a:gd name="T9" fmla="*/ 856 h 1299"/>
              <a:gd name="T10" fmla="*/ 1299 w 1485"/>
              <a:gd name="T11" fmla="*/ 1092 h 1299"/>
              <a:gd name="T12" fmla="*/ 209 w 1485"/>
              <a:gd name="T13" fmla="*/ 1255 h 1299"/>
              <a:gd name="T14" fmla="*/ 8 w 1485"/>
              <a:gd name="T15" fmla="*/ 989 h 1299"/>
              <a:gd name="T16" fmla="*/ 8 w 1485"/>
              <a:gd name="T17" fmla="*/ 297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85" h="1299">
                <a:moveTo>
                  <a:pt x="8" y="297"/>
                </a:moveTo>
                <a:cubicBezTo>
                  <a:pt x="10" y="121"/>
                  <a:pt x="0" y="0"/>
                  <a:pt x="169" y="31"/>
                </a:cubicBezTo>
                <a:lnTo>
                  <a:pt x="1334" y="203"/>
                </a:lnTo>
                <a:cubicBezTo>
                  <a:pt x="1477" y="235"/>
                  <a:pt x="1459" y="319"/>
                  <a:pt x="1471" y="432"/>
                </a:cubicBezTo>
                <a:cubicBezTo>
                  <a:pt x="1471" y="432"/>
                  <a:pt x="1471" y="644"/>
                  <a:pt x="1471" y="856"/>
                </a:cubicBezTo>
                <a:cubicBezTo>
                  <a:pt x="1468" y="1000"/>
                  <a:pt x="1485" y="1063"/>
                  <a:pt x="1299" y="1092"/>
                </a:cubicBezTo>
                <a:lnTo>
                  <a:pt x="209" y="1255"/>
                </a:lnTo>
                <a:cubicBezTo>
                  <a:pt x="0" y="1299"/>
                  <a:pt x="10" y="1159"/>
                  <a:pt x="8" y="989"/>
                </a:cubicBezTo>
                <a:cubicBezTo>
                  <a:pt x="8" y="989"/>
                  <a:pt x="8" y="297"/>
                  <a:pt x="8" y="297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9525" cap="flat" cmpd="sng">
            <a:solidFill>
              <a:schemeClr val="bg1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48235" name="Rectangle 10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057400"/>
            <a:ext cx="6400800" cy="609600"/>
          </a:xfr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eaLnBrk="1" hangingPunct="1">
              <a:buFontTx/>
              <a:buNone/>
              <a:defRPr sz="2200" smtClean="0">
                <a:latin typeface="Times New Roman" pitchFamily="18" charset="0"/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grpSp>
        <p:nvGrpSpPr>
          <p:cNvPr id="48236" name="Group 108"/>
          <p:cNvGrpSpPr>
            <a:grpSpLocks/>
          </p:cNvGrpSpPr>
          <p:nvPr/>
        </p:nvGrpSpPr>
        <p:grpSpPr bwMode="auto">
          <a:xfrm rot="303441" flipH="1">
            <a:off x="6108700" y="2562225"/>
            <a:ext cx="1968500" cy="2314575"/>
            <a:chOff x="2372" y="2741"/>
            <a:chExt cx="1485" cy="1299"/>
          </a:xfrm>
        </p:grpSpPr>
        <p:sp>
          <p:nvSpPr>
            <p:cNvPr id="48237" name="Freeform 109" descr="img2_Global Digital Design(ImageState)"/>
            <p:cNvSpPr>
              <a:spLocks/>
            </p:cNvSpPr>
            <p:nvPr userDrawn="1"/>
          </p:nvSpPr>
          <p:spPr bwMode="gray">
            <a:xfrm>
              <a:off x="2372" y="2741"/>
              <a:ext cx="1485" cy="1299"/>
            </a:xfrm>
            <a:custGeom>
              <a:avLst/>
              <a:gdLst>
                <a:gd name="T0" fmla="*/ 8 w 1485"/>
                <a:gd name="T1" fmla="*/ 297 h 1299"/>
                <a:gd name="T2" fmla="*/ 169 w 1485"/>
                <a:gd name="T3" fmla="*/ 31 h 1299"/>
                <a:gd name="T4" fmla="*/ 1334 w 1485"/>
                <a:gd name="T5" fmla="*/ 203 h 1299"/>
                <a:gd name="T6" fmla="*/ 1471 w 1485"/>
                <a:gd name="T7" fmla="*/ 432 h 1299"/>
                <a:gd name="T8" fmla="*/ 1471 w 1485"/>
                <a:gd name="T9" fmla="*/ 856 h 1299"/>
                <a:gd name="T10" fmla="*/ 1299 w 1485"/>
                <a:gd name="T11" fmla="*/ 1092 h 1299"/>
                <a:gd name="T12" fmla="*/ 209 w 1485"/>
                <a:gd name="T13" fmla="*/ 1255 h 1299"/>
                <a:gd name="T14" fmla="*/ 8 w 1485"/>
                <a:gd name="T15" fmla="*/ 989 h 1299"/>
                <a:gd name="T16" fmla="*/ 8 w 1485"/>
                <a:gd name="T17" fmla="*/ 297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5" h="1299">
                  <a:moveTo>
                    <a:pt x="8" y="297"/>
                  </a:moveTo>
                  <a:cubicBezTo>
                    <a:pt x="10" y="121"/>
                    <a:pt x="0" y="0"/>
                    <a:pt x="169" y="31"/>
                  </a:cubicBezTo>
                  <a:lnTo>
                    <a:pt x="1334" y="203"/>
                  </a:lnTo>
                  <a:cubicBezTo>
                    <a:pt x="1477" y="235"/>
                    <a:pt x="1459" y="319"/>
                    <a:pt x="1471" y="432"/>
                  </a:cubicBezTo>
                  <a:cubicBezTo>
                    <a:pt x="1471" y="432"/>
                    <a:pt x="1471" y="644"/>
                    <a:pt x="1471" y="856"/>
                  </a:cubicBezTo>
                  <a:cubicBezTo>
                    <a:pt x="1468" y="1000"/>
                    <a:pt x="1485" y="1063"/>
                    <a:pt x="1299" y="1092"/>
                  </a:cubicBezTo>
                  <a:lnTo>
                    <a:pt x="209" y="1255"/>
                  </a:lnTo>
                  <a:cubicBezTo>
                    <a:pt x="0" y="1299"/>
                    <a:pt x="10" y="1159"/>
                    <a:pt x="8" y="989"/>
                  </a:cubicBezTo>
                  <a:cubicBezTo>
                    <a:pt x="8" y="989"/>
                    <a:pt x="8" y="297"/>
                    <a:pt x="8" y="297"/>
                  </a:cubicBezTo>
                  <a:close/>
                </a:path>
              </a:pathLst>
            </a:custGeom>
            <a:blipFill dpi="0" rotWithShape="0">
              <a:blip r:embed="rId7"/>
              <a:srcRect/>
              <a:stretch>
                <a:fillRect/>
              </a:stretch>
            </a:blipFill>
            <a:ln w="41275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48238" name="Picture 110" descr="03"/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059"/>
            <a:stretch>
              <a:fillRect/>
            </a:stretch>
          </p:blipFill>
          <p:spPr bwMode="gray">
            <a:xfrm flipH="1">
              <a:off x="2402" y="2765"/>
              <a:ext cx="758" cy="1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239" name="Freeform 111"/>
          <p:cNvSpPr>
            <a:spLocks/>
          </p:cNvSpPr>
          <p:nvPr/>
        </p:nvSpPr>
        <p:spPr bwMode="gray">
          <a:xfrm rot="303441" flipH="1">
            <a:off x="9525000" y="2667000"/>
            <a:ext cx="2047875" cy="2406650"/>
          </a:xfrm>
          <a:custGeom>
            <a:avLst/>
            <a:gdLst>
              <a:gd name="T0" fmla="*/ 8 w 1485"/>
              <a:gd name="T1" fmla="*/ 297 h 1299"/>
              <a:gd name="T2" fmla="*/ 169 w 1485"/>
              <a:gd name="T3" fmla="*/ 31 h 1299"/>
              <a:gd name="T4" fmla="*/ 1334 w 1485"/>
              <a:gd name="T5" fmla="*/ 203 h 1299"/>
              <a:gd name="T6" fmla="*/ 1471 w 1485"/>
              <a:gd name="T7" fmla="*/ 432 h 1299"/>
              <a:gd name="T8" fmla="*/ 1471 w 1485"/>
              <a:gd name="T9" fmla="*/ 856 h 1299"/>
              <a:gd name="T10" fmla="*/ 1299 w 1485"/>
              <a:gd name="T11" fmla="*/ 1092 h 1299"/>
              <a:gd name="T12" fmla="*/ 209 w 1485"/>
              <a:gd name="T13" fmla="*/ 1255 h 1299"/>
              <a:gd name="T14" fmla="*/ 8 w 1485"/>
              <a:gd name="T15" fmla="*/ 989 h 1299"/>
              <a:gd name="T16" fmla="*/ 8 w 1485"/>
              <a:gd name="T17" fmla="*/ 297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85" h="1299">
                <a:moveTo>
                  <a:pt x="8" y="297"/>
                </a:moveTo>
                <a:cubicBezTo>
                  <a:pt x="10" y="121"/>
                  <a:pt x="0" y="0"/>
                  <a:pt x="169" y="31"/>
                </a:cubicBezTo>
                <a:lnTo>
                  <a:pt x="1334" y="203"/>
                </a:lnTo>
                <a:cubicBezTo>
                  <a:pt x="1477" y="235"/>
                  <a:pt x="1459" y="319"/>
                  <a:pt x="1471" y="432"/>
                </a:cubicBezTo>
                <a:cubicBezTo>
                  <a:pt x="1471" y="432"/>
                  <a:pt x="1471" y="644"/>
                  <a:pt x="1471" y="856"/>
                </a:cubicBezTo>
                <a:cubicBezTo>
                  <a:pt x="1468" y="1000"/>
                  <a:pt x="1485" y="1063"/>
                  <a:pt x="1299" y="1092"/>
                </a:cubicBezTo>
                <a:lnTo>
                  <a:pt x="209" y="1255"/>
                </a:lnTo>
                <a:cubicBezTo>
                  <a:pt x="0" y="1299"/>
                  <a:pt x="10" y="1159"/>
                  <a:pt x="8" y="989"/>
                </a:cubicBezTo>
                <a:cubicBezTo>
                  <a:pt x="8" y="989"/>
                  <a:pt x="8" y="297"/>
                  <a:pt x="8" y="297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9525" cap="flat" cmpd="sng">
            <a:solidFill>
              <a:schemeClr val="bg1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48240" name="AutoShape 112" descr="img1_Global Digital Design(ImageState)"/>
          <p:cNvSpPr>
            <a:spLocks noChangeArrowheads="1"/>
          </p:cNvSpPr>
          <p:nvPr/>
        </p:nvSpPr>
        <p:spPr bwMode="gray">
          <a:xfrm>
            <a:off x="2743200" y="3094038"/>
            <a:ext cx="3622675" cy="2620962"/>
          </a:xfrm>
          <a:prstGeom prst="roundRect">
            <a:avLst>
              <a:gd name="adj" fmla="val 8722"/>
            </a:avLst>
          </a:prstGeom>
          <a:blipFill dpi="0" rotWithShape="1">
            <a:blip r:embed="rId8"/>
            <a:srcRect/>
            <a:stretch>
              <a:fillRect/>
            </a:stretch>
          </a:blipFill>
          <a:ln w="5397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48241" name="AutoShape 113"/>
          <p:cNvSpPr>
            <a:spLocks noChangeArrowheads="1"/>
          </p:cNvSpPr>
          <p:nvPr/>
        </p:nvSpPr>
        <p:spPr bwMode="gray">
          <a:xfrm>
            <a:off x="9372600" y="3352800"/>
            <a:ext cx="3487738" cy="2433638"/>
          </a:xfrm>
          <a:prstGeom prst="roundRect">
            <a:avLst>
              <a:gd name="adj" fmla="val 10361"/>
            </a:avLst>
          </a:prstGeom>
          <a:solidFill>
            <a:srgbClr val="FFFFFF">
              <a:alpha val="30000"/>
            </a:srgbClr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grpSp>
        <p:nvGrpSpPr>
          <p:cNvPr id="48242" name="Group 114"/>
          <p:cNvGrpSpPr>
            <a:grpSpLocks/>
          </p:cNvGrpSpPr>
          <p:nvPr/>
        </p:nvGrpSpPr>
        <p:grpSpPr bwMode="auto">
          <a:xfrm rot="-804824">
            <a:off x="0" y="5143500"/>
            <a:ext cx="1243013" cy="1409700"/>
            <a:chOff x="2372" y="2741"/>
            <a:chExt cx="1485" cy="1299"/>
          </a:xfrm>
        </p:grpSpPr>
        <p:sp>
          <p:nvSpPr>
            <p:cNvPr id="48243" name="Freeform 115" descr="Picture1"/>
            <p:cNvSpPr>
              <a:spLocks/>
            </p:cNvSpPr>
            <p:nvPr userDrawn="1"/>
          </p:nvSpPr>
          <p:spPr bwMode="gray">
            <a:xfrm>
              <a:off x="2372" y="2741"/>
              <a:ext cx="1485" cy="1299"/>
            </a:xfrm>
            <a:custGeom>
              <a:avLst/>
              <a:gdLst>
                <a:gd name="T0" fmla="*/ 8 w 1485"/>
                <a:gd name="T1" fmla="*/ 297 h 1299"/>
                <a:gd name="T2" fmla="*/ 169 w 1485"/>
                <a:gd name="T3" fmla="*/ 31 h 1299"/>
                <a:gd name="T4" fmla="*/ 1334 w 1485"/>
                <a:gd name="T5" fmla="*/ 203 h 1299"/>
                <a:gd name="T6" fmla="*/ 1471 w 1485"/>
                <a:gd name="T7" fmla="*/ 432 h 1299"/>
                <a:gd name="T8" fmla="*/ 1471 w 1485"/>
                <a:gd name="T9" fmla="*/ 856 h 1299"/>
                <a:gd name="T10" fmla="*/ 1299 w 1485"/>
                <a:gd name="T11" fmla="*/ 1092 h 1299"/>
                <a:gd name="T12" fmla="*/ 209 w 1485"/>
                <a:gd name="T13" fmla="*/ 1255 h 1299"/>
                <a:gd name="T14" fmla="*/ 8 w 1485"/>
                <a:gd name="T15" fmla="*/ 989 h 1299"/>
                <a:gd name="T16" fmla="*/ 8 w 1485"/>
                <a:gd name="T17" fmla="*/ 297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5" h="1299">
                  <a:moveTo>
                    <a:pt x="8" y="297"/>
                  </a:moveTo>
                  <a:cubicBezTo>
                    <a:pt x="10" y="121"/>
                    <a:pt x="0" y="0"/>
                    <a:pt x="169" y="31"/>
                  </a:cubicBezTo>
                  <a:lnTo>
                    <a:pt x="1334" y="203"/>
                  </a:lnTo>
                  <a:cubicBezTo>
                    <a:pt x="1477" y="235"/>
                    <a:pt x="1459" y="319"/>
                    <a:pt x="1471" y="432"/>
                  </a:cubicBezTo>
                  <a:cubicBezTo>
                    <a:pt x="1471" y="432"/>
                    <a:pt x="1471" y="644"/>
                    <a:pt x="1471" y="856"/>
                  </a:cubicBezTo>
                  <a:cubicBezTo>
                    <a:pt x="1468" y="1000"/>
                    <a:pt x="1485" y="1063"/>
                    <a:pt x="1299" y="1092"/>
                  </a:cubicBezTo>
                  <a:lnTo>
                    <a:pt x="209" y="1255"/>
                  </a:lnTo>
                  <a:cubicBezTo>
                    <a:pt x="0" y="1299"/>
                    <a:pt x="10" y="1159"/>
                    <a:pt x="8" y="989"/>
                  </a:cubicBezTo>
                  <a:cubicBezTo>
                    <a:pt x="8" y="989"/>
                    <a:pt x="8" y="297"/>
                    <a:pt x="8" y="297"/>
                  </a:cubicBezTo>
                  <a:close/>
                </a:path>
              </a:pathLst>
            </a:custGeom>
            <a:blipFill dpi="0" rotWithShape="1">
              <a:blip r:embed="rId9"/>
              <a:srcRect/>
              <a:stretch>
                <a:fillRect/>
              </a:stretch>
            </a:blipFill>
            <a:ln w="19050" cmpd="sng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48244" name="Picture 116" descr="03"/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059"/>
            <a:stretch>
              <a:fillRect/>
            </a:stretch>
          </p:blipFill>
          <p:spPr bwMode="gray">
            <a:xfrm flipH="1">
              <a:off x="2402" y="2765"/>
              <a:ext cx="758" cy="1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245" name="Freeform 117"/>
          <p:cNvSpPr>
            <a:spLocks/>
          </p:cNvSpPr>
          <p:nvPr/>
        </p:nvSpPr>
        <p:spPr bwMode="gray">
          <a:xfrm rot="1292272" flipH="1">
            <a:off x="7543800" y="5410200"/>
            <a:ext cx="1127125" cy="1225550"/>
          </a:xfrm>
          <a:custGeom>
            <a:avLst/>
            <a:gdLst>
              <a:gd name="T0" fmla="*/ 8 w 1485"/>
              <a:gd name="T1" fmla="*/ 297 h 1299"/>
              <a:gd name="T2" fmla="*/ 169 w 1485"/>
              <a:gd name="T3" fmla="*/ 31 h 1299"/>
              <a:gd name="T4" fmla="*/ 1334 w 1485"/>
              <a:gd name="T5" fmla="*/ 203 h 1299"/>
              <a:gd name="T6" fmla="*/ 1471 w 1485"/>
              <a:gd name="T7" fmla="*/ 432 h 1299"/>
              <a:gd name="T8" fmla="*/ 1471 w 1485"/>
              <a:gd name="T9" fmla="*/ 856 h 1299"/>
              <a:gd name="T10" fmla="*/ 1299 w 1485"/>
              <a:gd name="T11" fmla="*/ 1092 h 1299"/>
              <a:gd name="T12" fmla="*/ 209 w 1485"/>
              <a:gd name="T13" fmla="*/ 1255 h 1299"/>
              <a:gd name="T14" fmla="*/ 8 w 1485"/>
              <a:gd name="T15" fmla="*/ 989 h 1299"/>
              <a:gd name="T16" fmla="*/ 8 w 1485"/>
              <a:gd name="T17" fmla="*/ 297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85" h="1299">
                <a:moveTo>
                  <a:pt x="8" y="297"/>
                </a:moveTo>
                <a:cubicBezTo>
                  <a:pt x="10" y="121"/>
                  <a:pt x="0" y="0"/>
                  <a:pt x="169" y="31"/>
                </a:cubicBezTo>
                <a:lnTo>
                  <a:pt x="1334" y="203"/>
                </a:lnTo>
                <a:cubicBezTo>
                  <a:pt x="1477" y="235"/>
                  <a:pt x="1459" y="319"/>
                  <a:pt x="1471" y="432"/>
                </a:cubicBezTo>
                <a:cubicBezTo>
                  <a:pt x="1471" y="432"/>
                  <a:pt x="1471" y="644"/>
                  <a:pt x="1471" y="856"/>
                </a:cubicBezTo>
                <a:cubicBezTo>
                  <a:pt x="1468" y="1000"/>
                  <a:pt x="1485" y="1063"/>
                  <a:pt x="1299" y="1092"/>
                </a:cubicBezTo>
                <a:lnTo>
                  <a:pt x="209" y="1255"/>
                </a:lnTo>
                <a:cubicBezTo>
                  <a:pt x="0" y="1299"/>
                  <a:pt x="10" y="1159"/>
                  <a:pt x="8" y="989"/>
                </a:cubicBezTo>
                <a:cubicBezTo>
                  <a:pt x="8" y="989"/>
                  <a:pt x="8" y="297"/>
                  <a:pt x="8" y="297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9525" cap="flat" cmpd="sng">
            <a:solidFill>
              <a:schemeClr val="bg1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grpSp>
        <p:nvGrpSpPr>
          <p:cNvPr id="48246" name="Group 118"/>
          <p:cNvGrpSpPr>
            <a:grpSpLocks/>
          </p:cNvGrpSpPr>
          <p:nvPr/>
        </p:nvGrpSpPr>
        <p:grpSpPr bwMode="auto">
          <a:xfrm rot="20919631" flipH="1">
            <a:off x="8458200" y="1892300"/>
            <a:ext cx="685800" cy="774700"/>
            <a:chOff x="2372" y="2741"/>
            <a:chExt cx="1485" cy="1299"/>
          </a:xfrm>
        </p:grpSpPr>
        <p:sp>
          <p:nvSpPr>
            <p:cNvPr id="48247" name="Freeform 119" descr="wizdata_TPG Photo series"/>
            <p:cNvSpPr>
              <a:spLocks/>
            </p:cNvSpPr>
            <p:nvPr userDrawn="1"/>
          </p:nvSpPr>
          <p:spPr bwMode="gray">
            <a:xfrm>
              <a:off x="2372" y="2741"/>
              <a:ext cx="1485" cy="1299"/>
            </a:xfrm>
            <a:custGeom>
              <a:avLst/>
              <a:gdLst>
                <a:gd name="T0" fmla="*/ 8 w 1485"/>
                <a:gd name="T1" fmla="*/ 297 h 1299"/>
                <a:gd name="T2" fmla="*/ 169 w 1485"/>
                <a:gd name="T3" fmla="*/ 31 h 1299"/>
                <a:gd name="T4" fmla="*/ 1334 w 1485"/>
                <a:gd name="T5" fmla="*/ 203 h 1299"/>
                <a:gd name="T6" fmla="*/ 1471 w 1485"/>
                <a:gd name="T7" fmla="*/ 432 h 1299"/>
                <a:gd name="T8" fmla="*/ 1471 w 1485"/>
                <a:gd name="T9" fmla="*/ 856 h 1299"/>
                <a:gd name="T10" fmla="*/ 1299 w 1485"/>
                <a:gd name="T11" fmla="*/ 1092 h 1299"/>
                <a:gd name="T12" fmla="*/ 209 w 1485"/>
                <a:gd name="T13" fmla="*/ 1255 h 1299"/>
                <a:gd name="T14" fmla="*/ 8 w 1485"/>
                <a:gd name="T15" fmla="*/ 989 h 1299"/>
                <a:gd name="T16" fmla="*/ 8 w 1485"/>
                <a:gd name="T17" fmla="*/ 297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5" h="1299">
                  <a:moveTo>
                    <a:pt x="8" y="297"/>
                  </a:moveTo>
                  <a:cubicBezTo>
                    <a:pt x="10" y="121"/>
                    <a:pt x="0" y="0"/>
                    <a:pt x="169" y="31"/>
                  </a:cubicBezTo>
                  <a:lnTo>
                    <a:pt x="1334" y="203"/>
                  </a:lnTo>
                  <a:cubicBezTo>
                    <a:pt x="1477" y="235"/>
                    <a:pt x="1459" y="319"/>
                    <a:pt x="1471" y="432"/>
                  </a:cubicBezTo>
                  <a:cubicBezTo>
                    <a:pt x="1471" y="432"/>
                    <a:pt x="1471" y="644"/>
                    <a:pt x="1471" y="856"/>
                  </a:cubicBezTo>
                  <a:cubicBezTo>
                    <a:pt x="1468" y="1000"/>
                    <a:pt x="1485" y="1063"/>
                    <a:pt x="1299" y="1092"/>
                  </a:cubicBezTo>
                  <a:lnTo>
                    <a:pt x="209" y="1255"/>
                  </a:lnTo>
                  <a:cubicBezTo>
                    <a:pt x="0" y="1299"/>
                    <a:pt x="10" y="1159"/>
                    <a:pt x="8" y="989"/>
                  </a:cubicBezTo>
                  <a:cubicBezTo>
                    <a:pt x="8" y="989"/>
                    <a:pt x="8" y="297"/>
                    <a:pt x="8" y="297"/>
                  </a:cubicBezTo>
                  <a:close/>
                </a:path>
              </a:pathLst>
            </a:custGeom>
            <a:blipFill dpi="0" rotWithShape="1">
              <a:blip r:embed="rId10"/>
              <a:srcRect/>
              <a:stretch>
                <a:fillRect/>
              </a:stretch>
            </a:blipFill>
            <a:ln w="19050" cmpd="sng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48248" name="Picture 120" descr="03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059"/>
            <a:stretch>
              <a:fillRect/>
            </a:stretch>
          </p:blipFill>
          <p:spPr bwMode="gray">
            <a:xfrm flipH="1">
              <a:off x="2402" y="2765"/>
              <a:ext cx="758" cy="1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249" name="Freeform 121"/>
          <p:cNvSpPr>
            <a:spLocks/>
          </p:cNvSpPr>
          <p:nvPr/>
        </p:nvSpPr>
        <p:spPr bwMode="gray">
          <a:xfrm rot="20788605" flipH="1">
            <a:off x="7986713" y="1676400"/>
            <a:ext cx="776287" cy="844550"/>
          </a:xfrm>
          <a:custGeom>
            <a:avLst/>
            <a:gdLst>
              <a:gd name="T0" fmla="*/ 8 w 1485"/>
              <a:gd name="T1" fmla="*/ 297 h 1299"/>
              <a:gd name="T2" fmla="*/ 169 w 1485"/>
              <a:gd name="T3" fmla="*/ 31 h 1299"/>
              <a:gd name="T4" fmla="*/ 1334 w 1485"/>
              <a:gd name="T5" fmla="*/ 203 h 1299"/>
              <a:gd name="T6" fmla="*/ 1471 w 1485"/>
              <a:gd name="T7" fmla="*/ 432 h 1299"/>
              <a:gd name="T8" fmla="*/ 1471 w 1485"/>
              <a:gd name="T9" fmla="*/ 856 h 1299"/>
              <a:gd name="T10" fmla="*/ 1299 w 1485"/>
              <a:gd name="T11" fmla="*/ 1092 h 1299"/>
              <a:gd name="T12" fmla="*/ 209 w 1485"/>
              <a:gd name="T13" fmla="*/ 1255 h 1299"/>
              <a:gd name="T14" fmla="*/ 8 w 1485"/>
              <a:gd name="T15" fmla="*/ 989 h 1299"/>
              <a:gd name="T16" fmla="*/ 8 w 1485"/>
              <a:gd name="T17" fmla="*/ 297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85" h="1299">
                <a:moveTo>
                  <a:pt x="8" y="297"/>
                </a:moveTo>
                <a:cubicBezTo>
                  <a:pt x="10" y="121"/>
                  <a:pt x="0" y="0"/>
                  <a:pt x="169" y="31"/>
                </a:cubicBezTo>
                <a:lnTo>
                  <a:pt x="1334" y="203"/>
                </a:lnTo>
                <a:cubicBezTo>
                  <a:pt x="1477" y="235"/>
                  <a:pt x="1459" y="319"/>
                  <a:pt x="1471" y="432"/>
                </a:cubicBezTo>
                <a:cubicBezTo>
                  <a:pt x="1471" y="432"/>
                  <a:pt x="1471" y="644"/>
                  <a:pt x="1471" y="856"/>
                </a:cubicBezTo>
                <a:cubicBezTo>
                  <a:pt x="1468" y="1000"/>
                  <a:pt x="1485" y="1063"/>
                  <a:pt x="1299" y="1092"/>
                </a:cubicBezTo>
                <a:lnTo>
                  <a:pt x="209" y="1255"/>
                </a:lnTo>
                <a:cubicBezTo>
                  <a:pt x="0" y="1299"/>
                  <a:pt x="10" y="1159"/>
                  <a:pt x="8" y="989"/>
                </a:cubicBezTo>
                <a:cubicBezTo>
                  <a:pt x="8" y="989"/>
                  <a:pt x="8" y="297"/>
                  <a:pt x="8" y="297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9525" cap="flat" cmpd="sng">
            <a:solidFill>
              <a:schemeClr val="bg1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grpSp>
        <p:nvGrpSpPr>
          <p:cNvPr id="48250" name="Group 122"/>
          <p:cNvGrpSpPr>
            <a:grpSpLocks/>
          </p:cNvGrpSpPr>
          <p:nvPr/>
        </p:nvGrpSpPr>
        <p:grpSpPr bwMode="auto">
          <a:xfrm rot="488322">
            <a:off x="428625" y="1747838"/>
            <a:ext cx="773113" cy="876300"/>
            <a:chOff x="2372" y="2741"/>
            <a:chExt cx="1485" cy="1299"/>
          </a:xfrm>
        </p:grpSpPr>
        <p:sp>
          <p:nvSpPr>
            <p:cNvPr id="48251" name="Freeform 123" descr="wizdata_PhotosClub_Photo series 1"/>
            <p:cNvSpPr>
              <a:spLocks/>
            </p:cNvSpPr>
            <p:nvPr userDrawn="1"/>
          </p:nvSpPr>
          <p:spPr bwMode="gray">
            <a:xfrm>
              <a:off x="2372" y="2741"/>
              <a:ext cx="1485" cy="1299"/>
            </a:xfrm>
            <a:custGeom>
              <a:avLst/>
              <a:gdLst>
                <a:gd name="T0" fmla="*/ 8 w 1485"/>
                <a:gd name="T1" fmla="*/ 297 h 1299"/>
                <a:gd name="T2" fmla="*/ 169 w 1485"/>
                <a:gd name="T3" fmla="*/ 31 h 1299"/>
                <a:gd name="T4" fmla="*/ 1334 w 1485"/>
                <a:gd name="T5" fmla="*/ 203 h 1299"/>
                <a:gd name="T6" fmla="*/ 1471 w 1485"/>
                <a:gd name="T7" fmla="*/ 432 h 1299"/>
                <a:gd name="T8" fmla="*/ 1471 w 1485"/>
                <a:gd name="T9" fmla="*/ 856 h 1299"/>
                <a:gd name="T10" fmla="*/ 1299 w 1485"/>
                <a:gd name="T11" fmla="*/ 1092 h 1299"/>
                <a:gd name="T12" fmla="*/ 209 w 1485"/>
                <a:gd name="T13" fmla="*/ 1255 h 1299"/>
                <a:gd name="T14" fmla="*/ 8 w 1485"/>
                <a:gd name="T15" fmla="*/ 989 h 1299"/>
                <a:gd name="T16" fmla="*/ 8 w 1485"/>
                <a:gd name="T17" fmla="*/ 297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5" h="1299">
                  <a:moveTo>
                    <a:pt x="8" y="297"/>
                  </a:moveTo>
                  <a:cubicBezTo>
                    <a:pt x="10" y="121"/>
                    <a:pt x="0" y="0"/>
                    <a:pt x="169" y="31"/>
                  </a:cubicBezTo>
                  <a:lnTo>
                    <a:pt x="1334" y="203"/>
                  </a:lnTo>
                  <a:cubicBezTo>
                    <a:pt x="1477" y="235"/>
                    <a:pt x="1459" y="319"/>
                    <a:pt x="1471" y="432"/>
                  </a:cubicBezTo>
                  <a:cubicBezTo>
                    <a:pt x="1471" y="432"/>
                    <a:pt x="1471" y="644"/>
                    <a:pt x="1471" y="856"/>
                  </a:cubicBezTo>
                  <a:cubicBezTo>
                    <a:pt x="1468" y="1000"/>
                    <a:pt x="1485" y="1063"/>
                    <a:pt x="1299" y="1092"/>
                  </a:cubicBezTo>
                  <a:lnTo>
                    <a:pt x="209" y="1255"/>
                  </a:lnTo>
                  <a:cubicBezTo>
                    <a:pt x="0" y="1299"/>
                    <a:pt x="10" y="1159"/>
                    <a:pt x="8" y="989"/>
                  </a:cubicBezTo>
                  <a:cubicBezTo>
                    <a:pt x="8" y="989"/>
                    <a:pt x="8" y="297"/>
                    <a:pt x="8" y="297"/>
                  </a:cubicBezTo>
                  <a:close/>
                </a:path>
              </a:pathLst>
            </a:custGeom>
            <a:blipFill dpi="0" rotWithShape="1">
              <a:blip r:embed="rId11"/>
              <a:srcRect/>
              <a:stretch>
                <a:fillRect/>
              </a:stretch>
            </a:blipFill>
            <a:ln w="19050" cmpd="sng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48252" name="Picture 124" descr="03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059"/>
            <a:stretch>
              <a:fillRect/>
            </a:stretch>
          </p:blipFill>
          <p:spPr bwMode="gray">
            <a:xfrm flipH="1">
              <a:off x="2402" y="2765"/>
              <a:ext cx="758" cy="1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253" name="Freeform 125"/>
          <p:cNvSpPr>
            <a:spLocks/>
          </p:cNvSpPr>
          <p:nvPr/>
        </p:nvSpPr>
        <p:spPr bwMode="gray">
          <a:xfrm rot="918156">
            <a:off x="660400" y="1425575"/>
            <a:ext cx="863600" cy="936625"/>
          </a:xfrm>
          <a:custGeom>
            <a:avLst/>
            <a:gdLst>
              <a:gd name="T0" fmla="*/ 8 w 1485"/>
              <a:gd name="T1" fmla="*/ 297 h 1299"/>
              <a:gd name="T2" fmla="*/ 169 w 1485"/>
              <a:gd name="T3" fmla="*/ 31 h 1299"/>
              <a:gd name="T4" fmla="*/ 1334 w 1485"/>
              <a:gd name="T5" fmla="*/ 203 h 1299"/>
              <a:gd name="T6" fmla="*/ 1471 w 1485"/>
              <a:gd name="T7" fmla="*/ 432 h 1299"/>
              <a:gd name="T8" fmla="*/ 1471 w 1485"/>
              <a:gd name="T9" fmla="*/ 856 h 1299"/>
              <a:gd name="T10" fmla="*/ 1299 w 1485"/>
              <a:gd name="T11" fmla="*/ 1092 h 1299"/>
              <a:gd name="T12" fmla="*/ 209 w 1485"/>
              <a:gd name="T13" fmla="*/ 1255 h 1299"/>
              <a:gd name="T14" fmla="*/ 8 w 1485"/>
              <a:gd name="T15" fmla="*/ 989 h 1299"/>
              <a:gd name="T16" fmla="*/ 8 w 1485"/>
              <a:gd name="T17" fmla="*/ 297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85" h="1299">
                <a:moveTo>
                  <a:pt x="8" y="297"/>
                </a:moveTo>
                <a:cubicBezTo>
                  <a:pt x="10" y="121"/>
                  <a:pt x="0" y="0"/>
                  <a:pt x="169" y="31"/>
                </a:cubicBezTo>
                <a:lnTo>
                  <a:pt x="1334" y="203"/>
                </a:lnTo>
                <a:cubicBezTo>
                  <a:pt x="1477" y="235"/>
                  <a:pt x="1459" y="319"/>
                  <a:pt x="1471" y="432"/>
                </a:cubicBezTo>
                <a:cubicBezTo>
                  <a:pt x="1471" y="432"/>
                  <a:pt x="1471" y="644"/>
                  <a:pt x="1471" y="856"/>
                </a:cubicBezTo>
                <a:cubicBezTo>
                  <a:pt x="1468" y="1000"/>
                  <a:pt x="1485" y="1063"/>
                  <a:pt x="1299" y="1092"/>
                </a:cubicBezTo>
                <a:lnTo>
                  <a:pt x="209" y="1255"/>
                </a:lnTo>
                <a:cubicBezTo>
                  <a:pt x="0" y="1299"/>
                  <a:pt x="10" y="1159"/>
                  <a:pt x="8" y="989"/>
                </a:cubicBezTo>
                <a:cubicBezTo>
                  <a:pt x="8" y="989"/>
                  <a:pt x="8" y="297"/>
                  <a:pt x="8" y="297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9525" cap="flat" cmpd="sng">
            <a:solidFill>
              <a:schemeClr val="bg1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2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8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5185E-6 L -0.36198 -0.04213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8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8" y="-210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028E-7 L 0.4342 -0.0566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48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01" y="-284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6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6667E-6 3.89454E-6 L 0.41771 -0.05967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48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85" y="-298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-0.69896 4.07407E-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48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482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482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8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4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8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8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232" grpId="0" animBg="1"/>
      <p:bldP spid="48234" grpId="0" animBg="1"/>
      <p:bldP spid="48235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2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482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239" grpId="0" animBg="1"/>
      <p:bldP spid="48240" grpId="0" animBg="1"/>
      <p:bldP spid="48241" grpId="0" animBg="1"/>
      <p:bldP spid="48245" grpId="0" animBg="1"/>
      <p:bldP spid="48249" grpId="0" animBg="1"/>
      <p:bldP spid="48253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480073-D4E1-438E-B51F-86FDBFC1B8BC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E3E212-6995-49DF-BA9D-2F2107A1C00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76505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2E4567-978B-4B4B-8DF4-04656C533EC0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3D37AD-C7CE-4958-9198-B502D93E311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87999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27D33B-6184-4C25-961C-77F8DDBF3BAE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F17A1E-8F4A-403F-A6A7-FD14F1D5B42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83741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6C2DD3-B388-4503-99DF-82511733542B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803FA5-E93B-4D25-8AD8-17E8C8FD687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4621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ADF2E8-078E-419A-B837-D2D87D2ACC5C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97911F-F0EF-4BD0-B036-87273A52684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48830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119B76-B962-4B9D-89C5-912757573493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0D0619-13FF-4DCD-A300-D1B0422F432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484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6A219F-BF70-4944-B2A5-EF1ABA3D63A8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DADA9A-E2B8-461B-8B51-E7F7AFA58EE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0250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8E29EE-1368-4753-8D21-F80AD59AFE8F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5F8593-4289-4D5B-AA23-2B6BE465D5A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0292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763028-6D4F-430C-9B6F-32415DF8D55B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200D64-8049-4D9A-B713-9E88A560E85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2438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B9058C-4DF0-4066-944E-D336B3D518E5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E5676D-916D-4701-8098-2BA8E318ECA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4051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696200" cy="8683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3716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5F7F5F-772A-43F1-8BC8-6CF41F3515DF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360256-09E5-4703-91DE-8E725CCEC6A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25436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696200" cy="8683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371600"/>
            <a:ext cx="8229600" cy="4876800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4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EB6437-5367-4597-A921-8F2DE84B76C7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A45D3F-5980-4FFC-8858-670384D7B79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53360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696200" cy="8683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371600"/>
            <a:ext cx="8229600" cy="48768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Rectangle 9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9B9439-5467-48B8-9A18-999A9E938550}" type="datetimeFigureOut">
              <a:rPr lang="en-US">
                <a:solidFill>
                  <a:srgbClr val="000000"/>
                </a:solidFill>
              </a:rPr>
              <a:pPr/>
              <a:t>04/11/2013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04BFE0-7E73-41BA-91BF-A1E4022CCCF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99606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04/11/2013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7294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04/11/2013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62141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04/11/2013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886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04/11/2013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70052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04/11/2013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89013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04/11/2013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1987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04/11/2013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9490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04/11/2013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92670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04/11/2013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1964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04/11/2013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04501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04/11/2013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87083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bg bwMode="gray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572250" y="6381750"/>
            <a:ext cx="2133600" cy="244475"/>
          </a:xfrm>
        </p:spPr>
        <p:txBody>
          <a:bodyPr/>
          <a:lstStyle>
            <a:lvl1pPr algn="r">
              <a:defRPr sz="1200"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219200" y="466725"/>
            <a:ext cx="3135313" cy="244475"/>
          </a:xfrm>
        </p:spPr>
        <p:txBody>
          <a:bodyPr/>
          <a:lstStyle>
            <a:lvl1pPr algn="l">
              <a:defRPr sz="1200" b="1" i="1">
                <a:solidFill>
                  <a:schemeClr val="tx2"/>
                </a:solidFill>
              </a:defRPr>
            </a:lvl1pPr>
          </a:lstStyle>
          <a:p>
            <a:r>
              <a:rPr lang="en-US">
                <a:solidFill>
                  <a:srgbClr val="003399"/>
                </a:solidFill>
              </a:rPr>
              <a:t>www.themegallery.com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505200" y="64008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fld id="{3F334D7C-09DF-44E8-BB60-641D8CAD930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gray">
          <a:xfrm>
            <a:off x="228600" y="381000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i="1" smtClean="0">
                <a:solidFill>
                  <a:srgbClr val="000000"/>
                </a:solidFill>
              </a:rPr>
              <a:t>LOGO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4343400"/>
            <a:ext cx="7239000" cy="942975"/>
          </a:xfrm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 sz="4400" b="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5410200"/>
            <a:ext cx="5791200" cy="3048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800" b="1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107" name="Line 35"/>
          <p:cNvSpPr>
            <a:spLocks noChangeShapeType="1"/>
          </p:cNvSpPr>
          <p:nvPr/>
        </p:nvSpPr>
        <p:spPr bwMode="auto">
          <a:xfrm>
            <a:off x="0" y="4171950"/>
            <a:ext cx="9144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</a:endParaRPr>
          </a:p>
        </p:txBody>
      </p:sp>
      <p:sp>
        <p:nvSpPr>
          <p:cNvPr id="3109" name="Rectangle 37"/>
          <p:cNvSpPr>
            <a:spLocks noChangeArrowheads="1"/>
          </p:cNvSpPr>
          <p:nvPr/>
        </p:nvSpPr>
        <p:spPr bwMode="gray">
          <a:xfrm>
            <a:off x="-9525" y="914400"/>
            <a:ext cx="9153525" cy="7461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372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6" name="ShockwaveFlash1" r:id="rId2" imgW="9142857" imgH="3277057"/>
        </mc:Choice>
        <mc:Fallback>
          <p:control name="ShockwaveFlash1" r:id="rId2" imgW="9142857" imgH="327705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914400"/>
                  <a:ext cx="9144000" cy="3276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187232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C08F9B2-9242-4074-A22F-B17290F5A29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286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85F2F7-B069-4E78-8C5C-56FD358E3AD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28259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E01BDE7-BCFF-4A09-87E6-F4A1B81F52F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39521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1AFC1BF-6B9D-4A76-B481-143879BB989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1477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181229A-E639-42E2-B819-9393B1834FA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36225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F94B408-35B6-46E6-8122-4D7F51A8AF4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73884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2E1CA79-A891-4226-8609-D806D3C4CA4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61480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068DB7C-4B9B-449A-870E-9CACAB54B1E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76609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9837FF4-C3D8-45F2-A485-43379D34798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95414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7975" y="930275"/>
            <a:ext cx="2066925" cy="5394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30275"/>
            <a:ext cx="6048375" cy="53943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4A1450B-28FC-491A-BA46-18B0C97CEE0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78281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ltGray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09575" y="5495925"/>
            <a:ext cx="8305800" cy="609600"/>
          </a:xfrm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44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505200" y="5205413"/>
            <a:ext cx="5181600" cy="381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20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548438"/>
            <a:ext cx="1371600" cy="1524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1828800" y="6548438"/>
            <a:ext cx="838200" cy="152400"/>
          </a:xfrm>
        </p:spPr>
        <p:txBody>
          <a:bodyPr/>
          <a:lstStyle>
            <a:lvl1pPr>
              <a:defRPr/>
            </a:lvl1pPr>
          </a:lstStyle>
          <a:p>
            <a:fld id="{0B83BE52-08C5-4962-B207-E19567F8C1E3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gray">
          <a:xfrm>
            <a:off x="7391400" y="6167438"/>
            <a:ext cx="1384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i="1" smtClean="0">
                <a:solidFill>
                  <a:srgbClr val="FFFFFF"/>
                </a:solidFill>
              </a:rPr>
              <a:t>LOGO</a:t>
            </a:r>
          </a:p>
        </p:txBody>
      </p:sp>
      <p:sp>
        <p:nvSpPr>
          <p:cNvPr id="3093" name="Text Box 21"/>
          <p:cNvSpPr txBox="1">
            <a:spLocks noChangeArrowheads="1"/>
          </p:cNvSpPr>
          <p:nvPr/>
        </p:nvSpPr>
        <p:spPr bwMode="gray">
          <a:xfrm>
            <a:off x="5257800" y="6300788"/>
            <a:ext cx="2209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200" smtClean="0">
                <a:solidFill>
                  <a:srgbClr val="FFFFFF"/>
                </a:solidFill>
              </a:rPr>
              <a:t>www.themegallery.com </a:t>
            </a:r>
          </a:p>
        </p:txBody>
      </p:sp>
      <p:sp>
        <p:nvSpPr>
          <p:cNvPr id="3099" name="Line 27"/>
          <p:cNvSpPr>
            <a:spLocks noChangeShapeType="1"/>
          </p:cNvSpPr>
          <p:nvPr/>
        </p:nvSpPr>
        <p:spPr bwMode="gray">
          <a:xfrm>
            <a:off x="444500" y="6446838"/>
            <a:ext cx="52578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0" name="ShockwaveFlash1" r:id="rId2" imgW="9161905" imgH="5031233"/>
        </mc:Choice>
        <mc:Fallback>
          <p:control name="ShockwaveFlash1" r:id="rId2" imgW="9161905" imgH="503123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-4763" y="-1588"/>
                  <a:ext cx="9163051" cy="50307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695024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DEDD7F-040B-4FB4-9F27-3C768EC63C4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1250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81E9-0F24-4F10-B3C9-1070BD4302F3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01123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219200"/>
            <a:ext cx="40005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BEF0E-4494-4BC9-9977-071AEDE2BAF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88423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EE175-C635-4795-822A-20DB7E47A85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31548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C4282-72E1-4797-805D-C49C35D16DE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30497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C20140-BB13-4C72-92AE-67972AC8825B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29333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3806EC-879C-4AB2-9044-F847D8FAB18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71194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C5EDFE-D463-4564-966F-4A3C668D9A1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13057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A131FD-15BA-43CA-A3D4-3E7DAFC49F6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47116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66700"/>
            <a:ext cx="2057400" cy="6134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66700"/>
            <a:ext cx="6019800" cy="6134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55B3BF-6720-4864-A463-7FECD10D219B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056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">
      <p:bgPr>
        <a:gradFill rotWithShape="0">
          <a:gsLst>
            <a:gs pos="0">
              <a:schemeClr val="bg1"/>
            </a:gs>
            <a:gs pos="50000">
              <a:schemeClr val="tx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4" name="Picture 142" descr="12 copy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15" name="Picture 143" descr="12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64" name="Picture 192" descr="gu1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200400"/>
            <a:ext cx="4876800" cy="365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62" name="Picture 190" descr="Picture7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05125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61" name="Picture 189" descr="Picture12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238125"/>
            <a:ext cx="1076325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60" name="Picture 188" descr="Picture11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5248275"/>
            <a:ext cx="1390650" cy="121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59" name="Picture 187" descr="Picture10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847850"/>
            <a:ext cx="20478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57" name="Picture 185" descr="Picture8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1657350"/>
            <a:ext cx="4233863" cy="344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11" name="Freeform 139" descr="aa1"/>
          <p:cNvSpPr>
            <a:spLocks/>
          </p:cNvSpPr>
          <p:nvPr userDrawn="1"/>
        </p:nvSpPr>
        <p:spPr bwMode="gray">
          <a:xfrm rot="415500">
            <a:off x="685800" y="1447800"/>
            <a:ext cx="3749675" cy="3336925"/>
          </a:xfrm>
          <a:custGeom>
            <a:avLst/>
            <a:gdLst>
              <a:gd name="T0" fmla="*/ 139 w 2288"/>
              <a:gd name="T1" fmla="*/ 476 h 2036"/>
              <a:gd name="T2" fmla="*/ 21 w 2288"/>
              <a:gd name="T3" fmla="*/ 611 h 2036"/>
              <a:gd name="T4" fmla="*/ 63 w 2288"/>
              <a:gd name="T5" fmla="*/ 1813 h 2036"/>
              <a:gd name="T6" fmla="*/ 152 w 2288"/>
              <a:gd name="T7" fmla="*/ 1901 h 2036"/>
              <a:gd name="T8" fmla="*/ 2162 w 2288"/>
              <a:gd name="T9" fmla="*/ 2036 h 2036"/>
              <a:gd name="T10" fmla="*/ 2254 w 2288"/>
              <a:gd name="T11" fmla="*/ 1964 h 2036"/>
              <a:gd name="T12" fmla="*/ 2288 w 2288"/>
              <a:gd name="T13" fmla="*/ 105 h 2036"/>
              <a:gd name="T14" fmla="*/ 2132 w 2288"/>
              <a:gd name="T15" fmla="*/ 42 h 2036"/>
              <a:gd name="T16" fmla="*/ 139 w 2288"/>
              <a:gd name="T17" fmla="*/ 476 h 2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88" h="2036">
                <a:moveTo>
                  <a:pt x="139" y="476"/>
                </a:moveTo>
                <a:cubicBezTo>
                  <a:pt x="0" y="502"/>
                  <a:pt x="21" y="611"/>
                  <a:pt x="21" y="611"/>
                </a:cubicBezTo>
                <a:lnTo>
                  <a:pt x="63" y="1813"/>
                </a:lnTo>
                <a:cubicBezTo>
                  <a:pt x="63" y="1813"/>
                  <a:pt x="66" y="1912"/>
                  <a:pt x="152" y="1901"/>
                </a:cubicBezTo>
                <a:cubicBezTo>
                  <a:pt x="1157" y="1969"/>
                  <a:pt x="2162" y="2036"/>
                  <a:pt x="2162" y="2036"/>
                </a:cubicBezTo>
                <a:cubicBezTo>
                  <a:pt x="2162" y="2036"/>
                  <a:pt x="2242" y="2036"/>
                  <a:pt x="2254" y="1964"/>
                </a:cubicBezTo>
                <a:cubicBezTo>
                  <a:pt x="2254" y="1964"/>
                  <a:pt x="2271" y="1035"/>
                  <a:pt x="2288" y="105"/>
                </a:cubicBezTo>
                <a:cubicBezTo>
                  <a:pt x="2254" y="0"/>
                  <a:pt x="2132" y="42"/>
                  <a:pt x="2132" y="42"/>
                </a:cubicBezTo>
                <a:cubicBezTo>
                  <a:pt x="2132" y="42"/>
                  <a:pt x="1136" y="259"/>
                  <a:pt x="139" y="476"/>
                </a:cubicBezTo>
                <a:close/>
              </a:path>
            </a:pathLst>
          </a:cu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pic>
        <p:nvPicPr>
          <p:cNvPr id="3212" name="Picture 140" descr="9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58925"/>
            <a:ext cx="6877050" cy="402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17" name="Rectangle 145"/>
          <p:cNvSpPr>
            <a:spLocks noChangeArrowheads="1"/>
          </p:cNvSpPr>
          <p:nvPr userDrawn="1"/>
        </p:nvSpPr>
        <p:spPr bwMode="gray">
          <a:xfrm>
            <a:off x="0" y="685800"/>
            <a:ext cx="9144000" cy="762000"/>
          </a:xfrm>
          <a:prstGeom prst="rect">
            <a:avLst/>
          </a:prstGeom>
          <a:gradFill rotWithShape="1">
            <a:gsLst>
              <a:gs pos="0">
                <a:schemeClr val="accent2">
                  <a:alpha val="17000"/>
                </a:schemeClr>
              </a:gs>
              <a:gs pos="50000">
                <a:schemeClr val="accent2">
                  <a:gamma/>
                  <a:shade val="33333"/>
                  <a:invGamma/>
                </a:schemeClr>
              </a:gs>
              <a:gs pos="100000">
                <a:schemeClr val="accent2">
                  <a:alpha val="1700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pic>
        <p:nvPicPr>
          <p:cNvPr id="3218" name="Picture 146" descr="ha3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91309" flipV="1">
            <a:off x="5534819" y="3491707"/>
            <a:ext cx="3273425" cy="101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19" name="Freeform 147" descr="aa3"/>
          <p:cNvSpPr>
            <a:spLocks/>
          </p:cNvSpPr>
          <p:nvPr userDrawn="1"/>
        </p:nvSpPr>
        <p:spPr bwMode="gray">
          <a:xfrm rot="548007">
            <a:off x="342900" y="228600"/>
            <a:ext cx="933450" cy="828675"/>
          </a:xfrm>
          <a:custGeom>
            <a:avLst/>
            <a:gdLst>
              <a:gd name="T0" fmla="*/ 12 w 588"/>
              <a:gd name="T1" fmla="*/ 168 h 522"/>
              <a:gd name="T2" fmla="*/ 15 w 588"/>
              <a:gd name="T3" fmla="*/ 484 h 522"/>
              <a:gd name="T4" fmla="*/ 47 w 588"/>
              <a:gd name="T5" fmla="*/ 510 h 522"/>
              <a:gd name="T6" fmla="*/ 549 w 588"/>
              <a:gd name="T7" fmla="*/ 510 h 522"/>
              <a:gd name="T8" fmla="*/ 588 w 588"/>
              <a:gd name="T9" fmla="*/ 474 h 522"/>
              <a:gd name="T10" fmla="*/ 588 w 588"/>
              <a:gd name="T11" fmla="*/ 32 h 522"/>
              <a:gd name="T12" fmla="*/ 542 w 588"/>
              <a:gd name="T13" fmla="*/ 12 h 522"/>
              <a:gd name="T14" fmla="*/ 54 w 588"/>
              <a:gd name="T15" fmla="*/ 117 h 522"/>
              <a:gd name="T16" fmla="*/ 12 w 588"/>
              <a:gd name="T17" fmla="*/ 168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8" h="522">
                <a:moveTo>
                  <a:pt x="12" y="168"/>
                </a:moveTo>
                <a:lnTo>
                  <a:pt x="15" y="484"/>
                </a:lnTo>
                <a:cubicBezTo>
                  <a:pt x="15" y="484"/>
                  <a:pt x="3" y="516"/>
                  <a:pt x="47" y="510"/>
                </a:cubicBezTo>
                <a:cubicBezTo>
                  <a:pt x="298" y="510"/>
                  <a:pt x="549" y="510"/>
                  <a:pt x="549" y="510"/>
                </a:cubicBezTo>
                <a:cubicBezTo>
                  <a:pt x="549" y="510"/>
                  <a:pt x="585" y="522"/>
                  <a:pt x="588" y="474"/>
                </a:cubicBezTo>
                <a:cubicBezTo>
                  <a:pt x="588" y="474"/>
                  <a:pt x="588" y="253"/>
                  <a:pt x="588" y="32"/>
                </a:cubicBezTo>
                <a:cubicBezTo>
                  <a:pt x="588" y="0"/>
                  <a:pt x="542" y="12"/>
                  <a:pt x="542" y="12"/>
                </a:cubicBezTo>
                <a:cubicBezTo>
                  <a:pt x="542" y="12"/>
                  <a:pt x="298" y="64"/>
                  <a:pt x="54" y="117"/>
                </a:cubicBezTo>
                <a:cubicBezTo>
                  <a:pt x="0" y="129"/>
                  <a:pt x="12" y="168"/>
                  <a:pt x="12" y="168"/>
                </a:cubicBezTo>
                <a:close/>
              </a:path>
            </a:pathLst>
          </a:custGeom>
          <a:blipFill dpi="0" rotWithShape="1">
            <a:blip r:embed="rId1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3229" name="Freeform 157" descr="aa2"/>
          <p:cNvSpPr>
            <a:spLocks/>
          </p:cNvSpPr>
          <p:nvPr userDrawn="1"/>
        </p:nvSpPr>
        <p:spPr bwMode="gray">
          <a:xfrm rot="1536942">
            <a:off x="2286000" y="5384800"/>
            <a:ext cx="1060450" cy="863600"/>
          </a:xfrm>
          <a:custGeom>
            <a:avLst/>
            <a:gdLst>
              <a:gd name="T0" fmla="*/ 10 w 668"/>
              <a:gd name="T1" fmla="*/ 96 h 544"/>
              <a:gd name="T2" fmla="*/ 18 w 668"/>
              <a:gd name="T3" fmla="*/ 426 h 544"/>
              <a:gd name="T4" fmla="*/ 66 w 668"/>
              <a:gd name="T5" fmla="*/ 482 h 544"/>
              <a:gd name="T6" fmla="*/ 604 w 668"/>
              <a:gd name="T7" fmla="*/ 540 h 544"/>
              <a:gd name="T8" fmla="*/ 656 w 668"/>
              <a:gd name="T9" fmla="*/ 498 h 544"/>
              <a:gd name="T10" fmla="*/ 662 w 668"/>
              <a:gd name="T11" fmla="*/ 58 h 544"/>
              <a:gd name="T12" fmla="*/ 620 w 668"/>
              <a:gd name="T13" fmla="*/ 8 h 544"/>
              <a:gd name="T14" fmla="*/ 62 w 668"/>
              <a:gd name="T15" fmla="*/ 40 h 544"/>
              <a:gd name="T16" fmla="*/ 10 w 668"/>
              <a:gd name="T17" fmla="*/ 96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8" h="544">
                <a:moveTo>
                  <a:pt x="10" y="96"/>
                </a:moveTo>
                <a:lnTo>
                  <a:pt x="18" y="426"/>
                </a:lnTo>
                <a:cubicBezTo>
                  <a:pt x="18" y="426"/>
                  <a:pt x="6" y="480"/>
                  <a:pt x="66" y="482"/>
                </a:cubicBezTo>
                <a:cubicBezTo>
                  <a:pt x="335" y="511"/>
                  <a:pt x="604" y="540"/>
                  <a:pt x="604" y="540"/>
                </a:cubicBezTo>
                <a:cubicBezTo>
                  <a:pt x="604" y="540"/>
                  <a:pt x="646" y="544"/>
                  <a:pt x="656" y="498"/>
                </a:cubicBezTo>
                <a:cubicBezTo>
                  <a:pt x="659" y="278"/>
                  <a:pt x="662" y="58"/>
                  <a:pt x="662" y="58"/>
                </a:cubicBezTo>
                <a:cubicBezTo>
                  <a:pt x="668" y="0"/>
                  <a:pt x="620" y="8"/>
                  <a:pt x="620" y="8"/>
                </a:cubicBezTo>
                <a:cubicBezTo>
                  <a:pt x="620" y="8"/>
                  <a:pt x="341" y="24"/>
                  <a:pt x="62" y="40"/>
                </a:cubicBezTo>
                <a:cubicBezTo>
                  <a:pt x="0" y="42"/>
                  <a:pt x="10" y="96"/>
                  <a:pt x="10" y="96"/>
                </a:cubicBezTo>
                <a:close/>
              </a:path>
            </a:pathLst>
          </a:custGeom>
          <a:blipFill dpi="0" rotWithShape="1">
            <a:blip r:embed="rId14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pic>
        <p:nvPicPr>
          <p:cNvPr id="3230" name="Picture 158" descr="ha1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927350"/>
            <a:ext cx="4953000" cy="27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31" name="Picture 159" descr="ha5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080759">
            <a:off x="2986088" y="4052888"/>
            <a:ext cx="4567237" cy="3262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32" name="Picture 160" descr="gu2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3447263">
            <a:off x="2376487" y="5348288"/>
            <a:ext cx="1038225" cy="10668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3233" name="Group 161"/>
          <p:cNvGrpSpPr>
            <a:grpSpLocks/>
          </p:cNvGrpSpPr>
          <p:nvPr userDrawn="1"/>
        </p:nvGrpSpPr>
        <p:grpSpPr bwMode="auto">
          <a:xfrm rot="-327316">
            <a:off x="2751138" y="5695950"/>
            <a:ext cx="179387" cy="206375"/>
            <a:chOff x="1906" y="2214"/>
            <a:chExt cx="181" cy="186"/>
          </a:xfrm>
        </p:grpSpPr>
        <p:sp>
          <p:nvSpPr>
            <p:cNvPr id="3234" name="Oval 162"/>
            <p:cNvSpPr>
              <a:spLocks noChangeArrowheads="1"/>
            </p:cNvSpPr>
            <p:nvPr userDrawn="1"/>
          </p:nvSpPr>
          <p:spPr bwMode="gray">
            <a:xfrm>
              <a:off x="1962" y="2274"/>
              <a:ext cx="66" cy="66"/>
            </a:xfrm>
            <a:prstGeom prst="ellipse">
              <a:avLst/>
            </a:prstGeom>
            <a:solidFill>
              <a:srgbClr val="FF21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35" name="Oval 163"/>
            <p:cNvSpPr>
              <a:spLocks noChangeArrowheads="1"/>
            </p:cNvSpPr>
            <p:nvPr userDrawn="1"/>
          </p:nvSpPr>
          <p:spPr bwMode="gray">
            <a:xfrm>
              <a:off x="1929" y="2241"/>
              <a:ext cx="132" cy="132"/>
            </a:xfrm>
            <a:prstGeom prst="ellipse">
              <a:avLst/>
            </a:prstGeom>
            <a:noFill/>
            <a:ln w="9525" algn="ctr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36" name="Line 164"/>
            <p:cNvSpPr>
              <a:spLocks noChangeShapeType="1"/>
            </p:cNvSpPr>
            <p:nvPr userDrawn="1"/>
          </p:nvSpPr>
          <p:spPr bwMode="gray">
            <a:xfrm>
              <a:off x="1995" y="2214"/>
              <a:ext cx="0" cy="48"/>
            </a:xfrm>
            <a:prstGeom prst="line">
              <a:avLst/>
            </a:prstGeom>
            <a:noFill/>
            <a:ln w="9525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37" name="Line 165"/>
            <p:cNvSpPr>
              <a:spLocks noChangeShapeType="1"/>
            </p:cNvSpPr>
            <p:nvPr userDrawn="1"/>
          </p:nvSpPr>
          <p:spPr bwMode="gray">
            <a:xfrm>
              <a:off x="1995" y="2352"/>
              <a:ext cx="0" cy="48"/>
            </a:xfrm>
            <a:prstGeom prst="line">
              <a:avLst/>
            </a:prstGeom>
            <a:noFill/>
            <a:ln w="9525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38" name="Line 166"/>
            <p:cNvSpPr>
              <a:spLocks noChangeShapeType="1"/>
            </p:cNvSpPr>
            <p:nvPr userDrawn="1"/>
          </p:nvSpPr>
          <p:spPr bwMode="gray">
            <a:xfrm flipV="1">
              <a:off x="2040" y="2305"/>
              <a:ext cx="47" cy="2"/>
            </a:xfrm>
            <a:prstGeom prst="line">
              <a:avLst/>
            </a:prstGeom>
            <a:noFill/>
            <a:ln w="9525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39" name="Line 167"/>
            <p:cNvSpPr>
              <a:spLocks noChangeShapeType="1"/>
            </p:cNvSpPr>
            <p:nvPr userDrawn="1"/>
          </p:nvSpPr>
          <p:spPr bwMode="gray">
            <a:xfrm flipV="1">
              <a:off x="1906" y="2311"/>
              <a:ext cx="47" cy="2"/>
            </a:xfrm>
            <a:prstGeom prst="line">
              <a:avLst/>
            </a:prstGeom>
            <a:noFill/>
            <a:ln w="9525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pic>
        <p:nvPicPr>
          <p:cNvPr id="3240" name="Picture 168" descr="gu2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549068">
            <a:off x="319088" y="155575"/>
            <a:ext cx="949325" cy="98742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3241" name="Group 169"/>
          <p:cNvGrpSpPr>
            <a:grpSpLocks/>
          </p:cNvGrpSpPr>
          <p:nvPr userDrawn="1"/>
        </p:nvGrpSpPr>
        <p:grpSpPr bwMode="auto">
          <a:xfrm rot="518186">
            <a:off x="631825" y="565150"/>
            <a:ext cx="198438" cy="220663"/>
            <a:chOff x="1906" y="2214"/>
            <a:chExt cx="181" cy="186"/>
          </a:xfrm>
        </p:grpSpPr>
        <p:sp>
          <p:nvSpPr>
            <p:cNvPr id="3242" name="Oval 170"/>
            <p:cNvSpPr>
              <a:spLocks noChangeArrowheads="1"/>
            </p:cNvSpPr>
            <p:nvPr userDrawn="1"/>
          </p:nvSpPr>
          <p:spPr bwMode="gray">
            <a:xfrm>
              <a:off x="1962" y="2274"/>
              <a:ext cx="66" cy="66"/>
            </a:xfrm>
            <a:prstGeom prst="ellipse">
              <a:avLst/>
            </a:prstGeom>
            <a:solidFill>
              <a:srgbClr val="FF21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43" name="Oval 171"/>
            <p:cNvSpPr>
              <a:spLocks noChangeArrowheads="1"/>
            </p:cNvSpPr>
            <p:nvPr userDrawn="1"/>
          </p:nvSpPr>
          <p:spPr bwMode="gray">
            <a:xfrm>
              <a:off x="1929" y="2241"/>
              <a:ext cx="132" cy="132"/>
            </a:xfrm>
            <a:prstGeom prst="ellipse">
              <a:avLst/>
            </a:prstGeom>
            <a:noFill/>
            <a:ln w="9525" algn="ctr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44" name="Line 172"/>
            <p:cNvSpPr>
              <a:spLocks noChangeShapeType="1"/>
            </p:cNvSpPr>
            <p:nvPr userDrawn="1"/>
          </p:nvSpPr>
          <p:spPr bwMode="gray">
            <a:xfrm>
              <a:off x="1995" y="2214"/>
              <a:ext cx="0" cy="48"/>
            </a:xfrm>
            <a:prstGeom prst="line">
              <a:avLst/>
            </a:prstGeom>
            <a:noFill/>
            <a:ln w="9525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45" name="Line 173"/>
            <p:cNvSpPr>
              <a:spLocks noChangeShapeType="1"/>
            </p:cNvSpPr>
            <p:nvPr userDrawn="1"/>
          </p:nvSpPr>
          <p:spPr bwMode="gray">
            <a:xfrm>
              <a:off x="1995" y="2352"/>
              <a:ext cx="0" cy="48"/>
            </a:xfrm>
            <a:prstGeom prst="line">
              <a:avLst/>
            </a:prstGeom>
            <a:noFill/>
            <a:ln w="9525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46" name="Line 174"/>
            <p:cNvSpPr>
              <a:spLocks noChangeShapeType="1"/>
            </p:cNvSpPr>
            <p:nvPr userDrawn="1"/>
          </p:nvSpPr>
          <p:spPr bwMode="gray">
            <a:xfrm flipV="1">
              <a:off x="2040" y="2305"/>
              <a:ext cx="47" cy="2"/>
            </a:xfrm>
            <a:prstGeom prst="line">
              <a:avLst/>
            </a:prstGeom>
            <a:noFill/>
            <a:ln w="9525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47" name="Line 175"/>
            <p:cNvSpPr>
              <a:spLocks noChangeShapeType="1"/>
            </p:cNvSpPr>
            <p:nvPr userDrawn="1"/>
          </p:nvSpPr>
          <p:spPr bwMode="gray">
            <a:xfrm flipV="1">
              <a:off x="1906" y="2311"/>
              <a:ext cx="47" cy="2"/>
            </a:xfrm>
            <a:prstGeom prst="line">
              <a:avLst/>
            </a:prstGeom>
            <a:noFill/>
            <a:ln w="9525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pic>
        <p:nvPicPr>
          <p:cNvPr id="3248" name="Picture 176" descr="gu2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408758">
            <a:off x="2287588" y="2133600"/>
            <a:ext cx="2422525" cy="249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49" name="Group 177"/>
          <p:cNvGrpSpPr>
            <a:grpSpLocks/>
          </p:cNvGrpSpPr>
          <p:nvPr userDrawn="1"/>
        </p:nvGrpSpPr>
        <p:grpSpPr bwMode="auto">
          <a:xfrm rot="401377">
            <a:off x="3195638" y="3140075"/>
            <a:ext cx="522287" cy="546100"/>
            <a:chOff x="1906" y="2214"/>
            <a:chExt cx="181" cy="186"/>
          </a:xfrm>
        </p:grpSpPr>
        <p:sp>
          <p:nvSpPr>
            <p:cNvPr id="3250" name="Oval 178"/>
            <p:cNvSpPr>
              <a:spLocks noChangeArrowheads="1"/>
            </p:cNvSpPr>
            <p:nvPr userDrawn="1"/>
          </p:nvSpPr>
          <p:spPr bwMode="gray">
            <a:xfrm>
              <a:off x="1962" y="2274"/>
              <a:ext cx="66" cy="66"/>
            </a:xfrm>
            <a:prstGeom prst="ellipse">
              <a:avLst/>
            </a:prstGeom>
            <a:solidFill>
              <a:srgbClr val="FF21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51" name="Oval 179"/>
            <p:cNvSpPr>
              <a:spLocks noChangeArrowheads="1"/>
            </p:cNvSpPr>
            <p:nvPr userDrawn="1"/>
          </p:nvSpPr>
          <p:spPr bwMode="gray">
            <a:xfrm>
              <a:off x="1929" y="2241"/>
              <a:ext cx="132" cy="132"/>
            </a:xfrm>
            <a:prstGeom prst="ellipse">
              <a:avLst/>
            </a:prstGeom>
            <a:noFill/>
            <a:ln w="9525" algn="ctr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52" name="Line 180"/>
            <p:cNvSpPr>
              <a:spLocks noChangeShapeType="1"/>
            </p:cNvSpPr>
            <p:nvPr userDrawn="1"/>
          </p:nvSpPr>
          <p:spPr bwMode="gray">
            <a:xfrm>
              <a:off x="1995" y="2214"/>
              <a:ext cx="0" cy="48"/>
            </a:xfrm>
            <a:prstGeom prst="line">
              <a:avLst/>
            </a:prstGeom>
            <a:noFill/>
            <a:ln w="9525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53" name="Line 181"/>
            <p:cNvSpPr>
              <a:spLocks noChangeShapeType="1"/>
            </p:cNvSpPr>
            <p:nvPr userDrawn="1"/>
          </p:nvSpPr>
          <p:spPr bwMode="gray">
            <a:xfrm>
              <a:off x="1995" y="2352"/>
              <a:ext cx="0" cy="48"/>
            </a:xfrm>
            <a:prstGeom prst="line">
              <a:avLst/>
            </a:prstGeom>
            <a:noFill/>
            <a:ln w="9525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54" name="Line 182"/>
            <p:cNvSpPr>
              <a:spLocks noChangeShapeType="1"/>
            </p:cNvSpPr>
            <p:nvPr userDrawn="1"/>
          </p:nvSpPr>
          <p:spPr bwMode="gray">
            <a:xfrm flipV="1">
              <a:off x="2040" y="2305"/>
              <a:ext cx="47" cy="2"/>
            </a:xfrm>
            <a:prstGeom prst="line">
              <a:avLst/>
            </a:prstGeom>
            <a:noFill/>
            <a:ln w="9525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55" name="Line 183"/>
            <p:cNvSpPr>
              <a:spLocks noChangeShapeType="1"/>
            </p:cNvSpPr>
            <p:nvPr userDrawn="1"/>
          </p:nvSpPr>
          <p:spPr bwMode="gray">
            <a:xfrm flipV="1">
              <a:off x="1906" y="2311"/>
              <a:ext cx="47" cy="2"/>
            </a:xfrm>
            <a:prstGeom prst="line">
              <a:avLst/>
            </a:prstGeom>
            <a:noFill/>
            <a:ln w="9525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4038600" y="1524000"/>
            <a:ext cx="3886200" cy="381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6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685800"/>
            <a:ext cx="7467600" cy="762000"/>
          </a:xfrm>
        </p:spPr>
        <p:txBody>
          <a:bodyPr/>
          <a:lstStyle>
            <a:lvl1pPr algn="r">
              <a:defRPr i="1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6553200" y="6477000"/>
            <a:ext cx="2133600" cy="244475"/>
          </a:xfrm>
        </p:spPr>
        <p:txBody>
          <a:bodyPr/>
          <a:lstStyle>
            <a:lvl1pPr algn="r">
              <a:defRPr sz="1200"/>
            </a:lvl1pPr>
          </a:lstStyle>
          <a:p>
            <a:fld id="{ECC31029-6D3D-4B44-8C72-BB34E83E844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3124200" y="6477000"/>
            <a:ext cx="2895600" cy="244475"/>
          </a:xfrm>
        </p:spPr>
        <p:txBody>
          <a:bodyPr/>
          <a:lstStyle>
            <a:lvl1pPr algn="ctr">
              <a:defRPr sz="1200"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220" name="Freeform 148" descr="aa4"/>
          <p:cNvSpPr>
            <a:spLocks/>
          </p:cNvSpPr>
          <p:nvPr userDrawn="1"/>
        </p:nvSpPr>
        <p:spPr bwMode="gray">
          <a:xfrm rot="1863612">
            <a:off x="5254625" y="1828800"/>
            <a:ext cx="1593850" cy="1416050"/>
          </a:xfrm>
          <a:custGeom>
            <a:avLst/>
            <a:gdLst>
              <a:gd name="T0" fmla="*/ 72 w 1004"/>
              <a:gd name="T1" fmla="*/ 232 h 892"/>
              <a:gd name="T2" fmla="*/ 20 w 1004"/>
              <a:gd name="T3" fmla="*/ 304 h 892"/>
              <a:gd name="T4" fmla="*/ 20 w 1004"/>
              <a:gd name="T5" fmla="*/ 812 h 892"/>
              <a:gd name="T6" fmla="*/ 68 w 1004"/>
              <a:gd name="T7" fmla="*/ 864 h 892"/>
              <a:gd name="T8" fmla="*/ 940 w 1004"/>
              <a:gd name="T9" fmla="*/ 884 h 892"/>
              <a:gd name="T10" fmla="*/ 992 w 1004"/>
              <a:gd name="T11" fmla="*/ 832 h 892"/>
              <a:gd name="T12" fmla="*/ 1004 w 1004"/>
              <a:gd name="T13" fmla="*/ 80 h 892"/>
              <a:gd name="T14" fmla="*/ 916 w 1004"/>
              <a:gd name="T15" fmla="*/ 24 h 892"/>
              <a:gd name="T16" fmla="*/ 72 w 1004"/>
              <a:gd name="T17" fmla="*/ 232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4" h="892">
                <a:moveTo>
                  <a:pt x="72" y="232"/>
                </a:moveTo>
                <a:cubicBezTo>
                  <a:pt x="0" y="244"/>
                  <a:pt x="20" y="304"/>
                  <a:pt x="20" y="304"/>
                </a:cubicBezTo>
                <a:lnTo>
                  <a:pt x="20" y="812"/>
                </a:lnTo>
                <a:cubicBezTo>
                  <a:pt x="20" y="812"/>
                  <a:pt x="8" y="860"/>
                  <a:pt x="68" y="864"/>
                </a:cubicBezTo>
                <a:cubicBezTo>
                  <a:pt x="504" y="874"/>
                  <a:pt x="940" y="884"/>
                  <a:pt x="940" y="884"/>
                </a:cubicBezTo>
                <a:cubicBezTo>
                  <a:pt x="940" y="884"/>
                  <a:pt x="992" y="892"/>
                  <a:pt x="992" y="832"/>
                </a:cubicBezTo>
                <a:cubicBezTo>
                  <a:pt x="992" y="832"/>
                  <a:pt x="998" y="456"/>
                  <a:pt x="1004" y="80"/>
                </a:cubicBezTo>
                <a:cubicBezTo>
                  <a:pt x="996" y="0"/>
                  <a:pt x="916" y="24"/>
                  <a:pt x="916" y="24"/>
                </a:cubicBezTo>
                <a:cubicBezTo>
                  <a:pt x="916" y="24"/>
                  <a:pt x="494" y="128"/>
                  <a:pt x="72" y="232"/>
                </a:cubicBezTo>
                <a:close/>
              </a:path>
            </a:pathLst>
          </a:custGeom>
          <a:blipFill dpi="0" rotWithShape="1">
            <a:blip r:embed="rId18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pic>
        <p:nvPicPr>
          <p:cNvPr id="3221" name="Picture 149" descr="gu2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487478">
            <a:off x="5562600" y="1981200"/>
            <a:ext cx="1447800" cy="131286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3222" name="Group 150"/>
          <p:cNvGrpSpPr>
            <a:grpSpLocks/>
          </p:cNvGrpSpPr>
          <p:nvPr userDrawn="1"/>
        </p:nvGrpSpPr>
        <p:grpSpPr bwMode="auto">
          <a:xfrm rot="919613">
            <a:off x="6146800" y="2527300"/>
            <a:ext cx="222250" cy="212725"/>
            <a:chOff x="1906" y="2214"/>
            <a:chExt cx="181" cy="186"/>
          </a:xfrm>
        </p:grpSpPr>
        <p:sp>
          <p:nvSpPr>
            <p:cNvPr id="3223" name="Oval 151"/>
            <p:cNvSpPr>
              <a:spLocks noChangeArrowheads="1"/>
            </p:cNvSpPr>
            <p:nvPr userDrawn="1"/>
          </p:nvSpPr>
          <p:spPr bwMode="gray">
            <a:xfrm>
              <a:off x="1962" y="2274"/>
              <a:ext cx="66" cy="66"/>
            </a:xfrm>
            <a:prstGeom prst="ellipse">
              <a:avLst/>
            </a:prstGeom>
            <a:solidFill>
              <a:srgbClr val="FF21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24" name="Oval 152"/>
            <p:cNvSpPr>
              <a:spLocks noChangeArrowheads="1"/>
            </p:cNvSpPr>
            <p:nvPr userDrawn="1"/>
          </p:nvSpPr>
          <p:spPr bwMode="gray">
            <a:xfrm>
              <a:off x="1929" y="2241"/>
              <a:ext cx="132" cy="132"/>
            </a:xfrm>
            <a:prstGeom prst="ellipse">
              <a:avLst/>
            </a:prstGeom>
            <a:noFill/>
            <a:ln w="9525" algn="ctr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25" name="Line 153"/>
            <p:cNvSpPr>
              <a:spLocks noChangeShapeType="1"/>
            </p:cNvSpPr>
            <p:nvPr userDrawn="1"/>
          </p:nvSpPr>
          <p:spPr bwMode="gray">
            <a:xfrm>
              <a:off x="1995" y="2214"/>
              <a:ext cx="0" cy="48"/>
            </a:xfrm>
            <a:prstGeom prst="line">
              <a:avLst/>
            </a:prstGeom>
            <a:noFill/>
            <a:ln w="9525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26" name="Line 154"/>
            <p:cNvSpPr>
              <a:spLocks noChangeShapeType="1"/>
            </p:cNvSpPr>
            <p:nvPr userDrawn="1"/>
          </p:nvSpPr>
          <p:spPr bwMode="gray">
            <a:xfrm>
              <a:off x="1995" y="2352"/>
              <a:ext cx="0" cy="48"/>
            </a:xfrm>
            <a:prstGeom prst="line">
              <a:avLst/>
            </a:prstGeom>
            <a:noFill/>
            <a:ln w="9525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27" name="Line 155"/>
            <p:cNvSpPr>
              <a:spLocks noChangeShapeType="1"/>
            </p:cNvSpPr>
            <p:nvPr userDrawn="1"/>
          </p:nvSpPr>
          <p:spPr bwMode="gray">
            <a:xfrm flipV="1">
              <a:off x="2040" y="2305"/>
              <a:ext cx="47" cy="2"/>
            </a:xfrm>
            <a:prstGeom prst="line">
              <a:avLst/>
            </a:prstGeom>
            <a:noFill/>
            <a:ln w="9525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228" name="Line 156"/>
            <p:cNvSpPr>
              <a:spLocks noChangeShapeType="1"/>
            </p:cNvSpPr>
            <p:nvPr userDrawn="1"/>
          </p:nvSpPr>
          <p:spPr bwMode="gray">
            <a:xfrm flipV="1">
              <a:off x="1906" y="2311"/>
              <a:ext cx="47" cy="2"/>
            </a:xfrm>
            <a:prstGeom prst="line">
              <a:avLst/>
            </a:prstGeom>
            <a:noFill/>
            <a:ln w="9525">
              <a:solidFill>
                <a:srgbClr val="FF21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712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11" grpId="0" animBg="1"/>
      <p:bldP spid="3219" grpId="0" animBg="1"/>
      <p:bldP spid="3229" grpId="0" animBg="1"/>
      <p:bldP spid="3220" grpId="0" animBg="1"/>
    </p:bld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C0462-0E4C-4795-9C01-1F6A7E9F6C7E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33043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185C28-E046-4DC7-94B9-8B61F1B14F2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99393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767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371600"/>
            <a:ext cx="40767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12447-5A36-4AE2-B95A-EE54F318B05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12546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DAF2A6-A2B1-404D-926B-D6227A7E9C3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18219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143E63-155A-43F9-A4DC-A55763F325C3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94711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2E9408-CEA2-4CC1-9FAD-779FEEE0F02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98708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EC96A-481A-4471-9D14-5F596A239F9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34669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59124A-A210-4B9D-8F3C-2F10C7E8B29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56161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B26C4A-5AFD-4202-A698-11C7CD26121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303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Relationship Id="rId14" Type="http://schemas.openxmlformats.org/officeDocument/2006/relationships/image" Target="../media/image55.emf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17" Type="http://schemas.openxmlformats.org/officeDocument/2006/relationships/theme" Target="../theme/theme12.xml"/><Relationship Id="rId2" Type="http://schemas.openxmlformats.org/officeDocument/2006/relationships/slideLayout" Target="../slideLayouts/slideLayout138.xml"/><Relationship Id="rId16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5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Relationship Id="rId14" Type="http://schemas.openxmlformats.org/officeDocument/2006/relationships/slideLayout" Target="../slideLayouts/slideLayout15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0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9.xml"/><Relationship Id="rId12" Type="http://schemas.openxmlformats.org/officeDocument/2006/relationships/slideLayout" Target="../slideLayouts/slideLayout164.xml"/><Relationship Id="rId2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6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4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2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9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image" Target="../media/image16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20.jpe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image" Target="../media/image2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1.xml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5" Type="http://schemas.openxmlformats.org/officeDocument/2006/relationships/image" Target="../media/image26.png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image" Target="../media/image25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theme" Target="../theme/theme9.xml"/><Relationship Id="rId18" Type="http://schemas.openxmlformats.org/officeDocument/2006/relationships/image" Target="../media/image48.jpeg"/><Relationship Id="rId3" Type="http://schemas.openxmlformats.org/officeDocument/2006/relationships/slideLayout" Target="../slideLayouts/slideLayout104.xml"/><Relationship Id="rId21" Type="http://schemas.openxmlformats.org/officeDocument/2006/relationships/image" Target="../media/image51.jpeg"/><Relationship Id="rId7" Type="http://schemas.openxmlformats.org/officeDocument/2006/relationships/slideLayout" Target="../slideLayouts/slideLayout108.xml"/><Relationship Id="rId12" Type="http://schemas.openxmlformats.org/officeDocument/2006/relationships/slideLayout" Target="../slideLayouts/slideLayout113.xml"/><Relationship Id="rId17" Type="http://schemas.openxmlformats.org/officeDocument/2006/relationships/image" Target="../media/image47.jpeg"/><Relationship Id="rId2" Type="http://schemas.openxmlformats.org/officeDocument/2006/relationships/slideLayout" Target="../slideLayouts/slideLayout103.xml"/><Relationship Id="rId16" Type="http://schemas.openxmlformats.org/officeDocument/2006/relationships/image" Target="../media/image46.png"/><Relationship Id="rId20" Type="http://schemas.openxmlformats.org/officeDocument/2006/relationships/image" Target="../media/image50.jpeg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5" Type="http://schemas.openxmlformats.org/officeDocument/2006/relationships/image" Target="../media/image45.png"/><Relationship Id="rId10" Type="http://schemas.openxmlformats.org/officeDocument/2006/relationships/slideLayout" Target="../slideLayouts/slideLayout111.xml"/><Relationship Id="rId19" Type="http://schemas.openxmlformats.org/officeDocument/2006/relationships/image" Target="../media/image49.jpeg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14" Type="http://schemas.openxmlformats.org/officeDocument/2006/relationships/image" Target="../media/image4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04/11/2013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8AF7B8-FE09-4878-BE46-CF9B1ACBF065}" type="slidenum">
              <a:rPr lang="en-US" sz="14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3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0" name="Group 336"/>
          <p:cNvGrpSpPr>
            <a:grpSpLocks/>
          </p:cNvGrpSpPr>
          <p:nvPr/>
        </p:nvGrpSpPr>
        <p:grpSpPr bwMode="auto">
          <a:xfrm flipV="1">
            <a:off x="0" y="0"/>
            <a:ext cx="9144000" cy="1420813"/>
            <a:chOff x="0" y="3425"/>
            <a:chExt cx="5760" cy="895"/>
          </a:xfrm>
        </p:grpSpPr>
        <p:sp>
          <p:nvSpPr>
            <p:cNvPr id="1361" name="Rectangle 337"/>
            <p:cNvSpPr>
              <a:spLocks noChangeArrowheads="1"/>
            </p:cNvSpPr>
            <p:nvPr userDrawn="1"/>
          </p:nvSpPr>
          <p:spPr bwMode="auto">
            <a:xfrm flipV="1">
              <a:off x="0" y="3436"/>
              <a:ext cx="5760" cy="884"/>
            </a:xfrm>
            <a:prstGeom prst="rect">
              <a:avLst/>
            </a:prstGeom>
            <a:solidFill>
              <a:schemeClr val="accent2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pic>
          <p:nvPicPr>
            <p:cNvPr id="1362" name="Picture 6" descr="Picture3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749" r="827"/>
            <a:stretch>
              <a:fillRect/>
            </a:stretch>
          </p:blipFill>
          <p:spPr bwMode="auto">
            <a:xfrm>
              <a:off x="0" y="3425"/>
              <a:ext cx="5760" cy="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63" name="Group 339"/>
          <p:cNvGrpSpPr>
            <a:grpSpLocks/>
          </p:cNvGrpSpPr>
          <p:nvPr/>
        </p:nvGrpSpPr>
        <p:grpSpPr bwMode="auto">
          <a:xfrm>
            <a:off x="0" y="5437188"/>
            <a:ext cx="9144000" cy="1420812"/>
            <a:chOff x="0" y="3425"/>
            <a:chExt cx="5760" cy="895"/>
          </a:xfrm>
        </p:grpSpPr>
        <p:sp>
          <p:nvSpPr>
            <p:cNvPr id="1364" name="Rectangle 340"/>
            <p:cNvSpPr>
              <a:spLocks noChangeArrowheads="1"/>
            </p:cNvSpPr>
            <p:nvPr userDrawn="1"/>
          </p:nvSpPr>
          <p:spPr bwMode="auto">
            <a:xfrm flipV="1">
              <a:off x="0" y="3436"/>
              <a:ext cx="5760" cy="884"/>
            </a:xfrm>
            <a:prstGeom prst="rect">
              <a:avLst/>
            </a:prstGeom>
            <a:solidFill>
              <a:schemeClr val="accent2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pic>
          <p:nvPicPr>
            <p:cNvPr id="1365" name="Picture 6" descr="Picture3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749" r="827"/>
            <a:stretch>
              <a:fillRect/>
            </a:stretch>
          </p:blipFill>
          <p:spPr bwMode="auto">
            <a:xfrm>
              <a:off x="0" y="3425"/>
              <a:ext cx="5760" cy="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67" name="Group 343"/>
          <p:cNvGrpSpPr>
            <a:grpSpLocks/>
          </p:cNvGrpSpPr>
          <p:nvPr/>
        </p:nvGrpSpPr>
        <p:grpSpPr bwMode="auto">
          <a:xfrm flipH="1">
            <a:off x="6308725" y="6134100"/>
            <a:ext cx="258763" cy="723900"/>
            <a:chOff x="2498" y="3621"/>
            <a:chExt cx="249" cy="699"/>
          </a:xfrm>
        </p:grpSpPr>
        <p:sp>
          <p:nvSpPr>
            <p:cNvPr id="1368" name="AutoShape 344"/>
            <p:cNvSpPr>
              <a:spLocks noChangeArrowheads="1"/>
            </p:cNvSpPr>
            <p:nvPr userDrawn="1"/>
          </p:nvSpPr>
          <p:spPr bwMode="gray">
            <a:xfrm rot="-5400000">
              <a:off x="2389" y="3731"/>
              <a:ext cx="467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69" name="AutoShape 345"/>
            <p:cNvSpPr>
              <a:spLocks noChangeArrowheads="1"/>
            </p:cNvSpPr>
            <p:nvPr userDrawn="1"/>
          </p:nvSpPr>
          <p:spPr bwMode="gray">
            <a:xfrm flipH="1">
              <a:off x="2498" y="4085"/>
              <a:ext cx="249" cy="235"/>
            </a:xfrm>
            <a:prstGeom prst="rtTriangle">
              <a:avLst/>
            </a:prstGeom>
            <a:solidFill>
              <a:schemeClr val="accent1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370" name="Group 346"/>
          <p:cNvGrpSpPr>
            <a:grpSpLocks/>
          </p:cNvGrpSpPr>
          <p:nvPr/>
        </p:nvGrpSpPr>
        <p:grpSpPr bwMode="auto">
          <a:xfrm flipH="1">
            <a:off x="8897938" y="2530475"/>
            <a:ext cx="257175" cy="4327525"/>
            <a:chOff x="0" y="80"/>
            <a:chExt cx="246" cy="4240"/>
          </a:xfrm>
        </p:grpSpPr>
        <p:sp>
          <p:nvSpPr>
            <p:cNvPr id="1371" name="AutoShape 347"/>
            <p:cNvSpPr>
              <a:spLocks noChangeArrowheads="1"/>
            </p:cNvSpPr>
            <p:nvPr/>
          </p:nvSpPr>
          <p:spPr bwMode="gray">
            <a:xfrm rot="5400000" flipH="1">
              <a:off x="-114" y="194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72" name="AutoShape 348"/>
            <p:cNvSpPr>
              <a:spLocks noChangeArrowheads="1"/>
            </p:cNvSpPr>
            <p:nvPr/>
          </p:nvSpPr>
          <p:spPr bwMode="gray">
            <a:xfrm rot="5400000" flipH="1">
              <a:off x="-114" y="664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73" name="AutoShape 349"/>
            <p:cNvSpPr>
              <a:spLocks noChangeArrowheads="1"/>
            </p:cNvSpPr>
            <p:nvPr/>
          </p:nvSpPr>
          <p:spPr bwMode="gray">
            <a:xfrm rot="5400000" flipH="1">
              <a:off x="-114" y="1137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74" name="AutoShape 350"/>
            <p:cNvSpPr>
              <a:spLocks noChangeArrowheads="1"/>
            </p:cNvSpPr>
            <p:nvPr/>
          </p:nvSpPr>
          <p:spPr bwMode="gray">
            <a:xfrm rot="5400000" flipH="1">
              <a:off x="-114" y="1608"/>
              <a:ext cx="473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75" name="AutoShape 351"/>
            <p:cNvSpPr>
              <a:spLocks noChangeArrowheads="1"/>
            </p:cNvSpPr>
            <p:nvPr/>
          </p:nvSpPr>
          <p:spPr bwMode="gray">
            <a:xfrm rot="5400000" flipH="1">
              <a:off x="-114" y="2077"/>
              <a:ext cx="473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76" name="AutoShape 352"/>
            <p:cNvSpPr>
              <a:spLocks noChangeArrowheads="1"/>
            </p:cNvSpPr>
            <p:nvPr/>
          </p:nvSpPr>
          <p:spPr bwMode="gray">
            <a:xfrm rot="5400000" flipH="1">
              <a:off x="-114" y="2547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4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77" name="AutoShape 353"/>
            <p:cNvSpPr>
              <a:spLocks noChangeArrowheads="1"/>
            </p:cNvSpPr>
            <p:nvPr/>
          </p:nvSpPr>
          <p:spPr bwMode="gray">
            <a:xfrm rot="5400000" flipH="1">
              <a:off x="-114" y="3018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41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78" name="AutoShape 354"/>
            <p:cNvSpPr>
              <a:spLocks noChangeArrowheads="1"/>
            </p:cNvSpPr>
            <p:nvPr/>
          </p:nvSpPr>
          <p:spPr bwMode="gray">
            <a:xfrm rot="5400000" flipH="1">
              <a:off x="-114" y="3489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79" name="AutoShape 355"/>
            <p:cNvSpPr>
              <a:spLocks noChangeArrowheads="1"/>
            </p:cNvSpPr>
            <p:nvPr/>
          </p:nvSpPr>
          <p:spPr bwMode="gray">
            <a:xfrm rot="5400000" flipH="1">
              <a:off x="-114" y="3960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1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380" name="Group 356"/>
          <p:cNvGrpSpPr>
            <a:grpSpLocks/>
          </p:cNvGrpSpPr>
          <p:nvPr/>
        </p:nvGrpSpPr>
        <p:grpSpPr bwMode="auto">
          <a:xfrm flipH="1">
            <a:off x="8894763" y="2770188"/>
            <a:ext cx="260350" cy="4089400"/>
            <a:chOff x="0" y="314"/>
            <a:chExt cx="248" cy="4007"/>
          </a:xfrm>
        </p:grpSpPr>
        <p:sp>
          <p:nvSpPr>
            <p:cNvPr id="1381" name="AutoShape 357"/>
            <p:cNvSpPr>
              <a:spLocks noChangeArrowheads="1"/>
            </p:cNvSpPr>
            <p:nvPr/>
          </p:nvSpPr>
          <p:spPr bwMode="gray">
            <a:xfrm rot="-5400000">
              <a:off x="-112" y="428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82" name="AutoShape 358"/>
            <p:cNvSpPr>
              <a:spLocks noChangeArrowheads="1"/>
            </p:cNvSpPr>
            <p:nvPr/>
          </p:nvSpPr>
          <p:spPr bwMode="gray">
            <a:xfrm rot="-5400000">
              <a:off x="-112" y="899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1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83" name="AutoShape 359"/>
            <p:cNvSpPr>
              <a:spLocks noChangeArrowheads="1"/>
            </p:cNvSpPr>
            <p:nvPr/>
          </p:nvSpPr>
          <p:spPr bwMode="gray">
            <a:xfrm rot="-5400000">
              <a:off x="-112" y="1371"/>
              <a:ext cx="474" cy="246"/>
            </a:xfrm>
            <a:prstGeom prst="triangle">
              <a:avLst>
                <a:gd name="adj" fmla="val 49574"/>
              </a:avLst>
            </a:prstGeom>
            <a:solidFill>
              <a:schemeClr val="accent1">
                <a:alpha val="2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84" name="AutoShape 360"/>
            <p:cNvSpPr>
              <a:spLocks noChangeArrowheads="1"/>
            </p:cNvSpPr>
            <p:nvPr/>
          </p:nvSpPr>
          <p:spPr bwMode="gray">
            <a:xfrm rot="-5400000">
              <a:off x="-112" y="1841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85" name="AutoShape 361"/>
            <p:cNvSpPr>
              <a:spLocks noChangeArrowheads="1"/>
            </p:cNvSpPr>
            <p:nvPr/>
          </p:nvSpPr>
          <p:spPr bwMode="gray">
            <a:xfrm rot="-5400000">
              <a:off x="-112" y="2311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4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86" name="AutoShape 362"/>
            <p:cNvSpPr>
              <a:spLocks noChangeArrowheads="1"/>
            </p:cNvSpPr>
            <p:nvPr/>
          </p:nvSpPr>
          <p:spPr bwMode="gray">
            <a:xfrm rot="-5400000">
              <a:off x="-112" y="2781"/>
              <a:ext cx="474" cy="246"/>
            </a:xfrm>
            <a:prstGeom prst="triangle">
              <a:avLst>
                <a:gd name="adj" fmla="val 49574"/>
              </a:avLst>
            </a:prstGeom>
            <a:solidFill>
              <a:schemeClr val="accent1"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87" name="AutoShape 363"/>
            <p:cNvSpPr>
              <a:spLocks noChangeArrowheads="1"/>
            </p:cNvSpPr>
            <p:nvPr/>
          </p:nvSpPr>
          <p:spPr bwMode="gray">
            <a:xfrm rot="-5400000">
              <a:off x="-112" y="3253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6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88" name="AutoShape 364"/>
            <p:cNvSpPr>
              <a:spLocks noChangeArrowheads="1"/>
            </p:cNvSpPr>
            <p:nvPr/>
          </p:nvSpPr>
          <p:spPr bwMode="gray">
            <a:xfrm rot="-5400000">
              <a:off x="-112" y="3723"/>
              <a:ext cx="474" cy="246"/>
            </a:xfrm>
            <a:prstGeom prst="triangle">
              <a:avLst>
                <a:gd name="adj" fmla="val 49787"/>
              </a:avLst>
            </a:prstGeom>
            <a:solidFill>
              <a:schemeClr val="accent1">
                <a:alpha val="75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89" name="AutoShape 365"/>
            <p:cNvSpPr>
              <a:spLocks noChangeArrowheads="1"/>
            </p:cNvSpPr>
            <p:nvPr/>
          </p:nvSpPr>
          <p:spPr bwMode="gray">
            <a:xfrm flipH="1">
              <a:off x="0" y="4080"/>
              <a:ext cx="248" cy="241"/>
            </a:xfrm>
            <a:prstGeom prst="rtTriangle">
              <a:avLst/>
            </a:prstGeom>
            <a:solidFill>
              <a:schemeClr val="accent1">
                <a:alpha val="85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390" name="Group 366"/>
          <p:cNvGrpSpPr>
            <a:grpSpLocks/>
          </p:cNvGrpSpPr>
          <p:nvPr/>
        </p:nvGrpSpPr>
        <p:grpSpPr bwMode="auto">
          <a:xfrm flipH="1">
            <a:off x="8634413" y="2768600"/>
            <a:ext cx="261937" cy="4089400"/>
            <a:chOff x="247" y="313"/>
            <a:chExt cx="251" cy="4006"/>
          </a:xfrm>
        </p:grpSpPr>
        <p:sp>
          <p:nvSpPr>
            <p:cNvPr id="1391" name="AutoShape 367"/>
            <p:cNvSpPr>
              <a:spLocks noChangeArrowheads="1"/>
            </p:cNvSpPr>
            <p:nvPr/>
          </p:nvSpPr>
          <p:spPr bwMode="gray">
            <a:xfrm rot="5400000" flipH="1">
              <a:off x="134" y="427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92" name="AutoShape 368"/>
            <p:cNvSpPr>
              <a:spLocks noChangeArrowheads="1"/>
            </p:cNvSpPr>
            <p:nvPr/>
          </p:nvSpPr>
          <p:spPr bwMode="gray">
            <a:xfrm rot="5400000" flipH="1">
              <a:off x="134" y="898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93" name="AutoShape 369"/>
            <p:cNvSpPr>
              <a:spLocks noChangeArrowheads="1"/>
            </p:cNvSpPr>
            <p:nvPr/>
          </p:nvSpPr>
          <p:spPr bwMode="gray">
            <a:xfrm rot="5400000" flipH="1">
              <a:off x="134" y="1369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94" name="AutoShape 370"/>
            <p:cNvSpPr>
              <a:spLocks noChangeArrowheads="1"/>
            </p:cNvSpPr>
            <p:nvPr/>
          </p:nvSpPr>
          <p:spPr bwMode="gray">
            <a:xfrm rot="5400000" flipH="1">
              <a:off x="134" y="1840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95" name="AutoShape 371"/>
            <p:cNvSpPr>
              <a:spLocks noChangeArrowheads="1"/>
            </p:cNvSpPr>
            <p:nvPr/>
          </p:nvSpPr>
          <p:spPr bwMode="gray">
            <a:xfrm rot="5400000" flipH="1">
              <a:off x="134" y="2311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49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96" name="AutoShape 372"/>
            <p:cNvSpPr>
              <a:spLocks noChangeArrowheads="1"/>
            </p:cNvSpPr>
            <p:nvPr/>
          </p:nvSpPr>
          <p:spPr bwMode="gray">
            <a:xfrm rot="5400000" flipH="1">
              <a:off x="134" y="2782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57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97" name="AutoShape 373"/>
            <p:cNvSpPr>
              <a:spLocks noChangeArrowheads="1"/>
            </p:cNvSpPr>
            <p:nvPr/>
          </p:nvSpPr>
          <p:spPr bwMode="gray">
            <a:xfrm rot="5400000" flipH="1">
              <a:off x="134" y="3253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98" name="AutoShape 374"/>
            <p:cNvSpPr>
              <a:spLocks noChangeArrowheads="1"/>
            </p:cNvSpPr>
            <p:nvPr/>
          </p:nvSpPr>
          <p:spPr bwMode="gray">
            <a:xfrm rot="5400000" flipH="1">
              <a:off x="134" y="3721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7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99" name="AutoShape 375"/>
            <p:cNvSpPr>
              <a:spLocks noChangeArrowheads="1"/>
            </p:cNvSpPr>
            <p:nvPr/>
          </p:nvSpPr>
          <p:spPr bwMode="gray">
            <a:xfrm>
              <a:off x="247" y="4075"/>
              <a:ext cx="251" cy="244"/>
            </a:xfrm>
            <a:prstGeom prst="rtTriangle">
              <a:avLst/>
            </a:prstGeom>
            <a:solidFill>
              <a:schemeClr val="accent2">
                <a:alpha val="8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400" name="Group 376"/>
          <p:cNvGrpSpPr>
            <a:grpSpLocks/>
          </p:cNvGrpSpPr>
          <p:nvPr/>
        </p:nvGrpSpPr>
        <p:grpSpPr bwMode="auto">
          <a:xfrm flipH="1">
            <a:off x="8378825" y="3248025"/>
            <a:ext cx="261938" cy="3609975"/>
            <a:chOff x="491" y="786"/>
            <a:chExt cx="251" cy="3538"/>
          </a:xfrm>
        </p:grpSpPr>
        <p:grpSp>
          <p:nvGrpSpPr>
            <p:cNvPr id="1401" name="Group 377"/>
            <p:cNvGrpSpPr>
              <a:grpSpLocks/>
            </p:cNvGrpSpPr>
            <p:nvPr/>
          </p:nvGrpSpPr>
          <p:grpSpPr bwMode="auto">
            <a:xfrm>
              <a:off x="495" y="786"/>
              <a:ext cx="246" cy="3298"/>
              <a:chOff x="495" y="786"/>
              <a:chExt cx="246" cy="3298"/>
            </a:xfrm>
          </p:grpSpPr>
          <p:sp>
            <p:nvSpPr>
              <p:cNvPr id="1402" name="AutoShape 378"/>
              <p:cNvSpPr>
                <a:spLocks noChangeArrowheads="1"/>
              </p:cNvSpPr>
              <p:nvPr/>
            </p:nvSpPr>
            <p:spPr bwMode="gray">
              <a:xfrm rot="-5400000">
                <a:off x="381" y="900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03" name="AutoShape 379"/>
              <p:cNvSpPr>
                <a:spLocks noChangeArrowheads="1"/>
              </p:cNvSpPr>
              <p:nvPr/>
            </p:nvSpPr>
            <p:spPr bwMode="gray">
              <a:xfrm rot="-5400000">
                <a:off x="381" y="1371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14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04" name="AutoShape 380"/>
              <p:cNvSpPr>
                <a:spLocks noChangeArrowheads="1"/>
              </p:cNvSpPr>
              <p:nvPr/>
            </p:nvSpPr>
            <p:spPr bwMode="gray">
              <a:xfrm rot="-5400000">
                <a:off x="381" y="1842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2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05" name="AutoShape 381"/>
              <p:cNvSpPr>
                <a:spLocks noChangeArrowheads="1"/>
              </p:cNvSpPr>
              <p:nvPr/>
            </p:nvSpPr>
            <p:spPr bwMode="gray">
              <a:xfrm rot="-5400000">
                <a:off x="381" y="2313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35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06" name="AutoShape 382"/>
              <p:cNvSpPr>
                <a:spLocks noChangeArrowheads="1"/>
              </p:cNvSpPr>
              <p:nvPr/>
            </p:nvSpPr>
            <p:spPr bwMode="gray">
              <a:xfrm rot="-5400000">
                <a:off x="381" y="2784"/>
                <a:ext cx="473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4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07" name="AutoShape 383"/>
              <p:cNvSpPr>
                <a:spLocks noChangeArrowheads="1"/>
              </p:cNvSpPr>
              <p:nvPr/>
            </p:nvSpPr>
            <p:spPr bwMode="gray">
              <a:xfrm rot="-5400000">
                <a:off x="381" y="3252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56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08" name="AutoShape 384"/>
              <p:cNvSpPr>
                <a:spLocks noChangeArrowheads="1"/>
              </p:cNvSpPr>
              <p:nvPr/>
            </p:nvSpPr>
            <p:spPr bwMode="gray">
              <a:xfrm rot="-5400000">
                <a:off x="381" y="3724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1409" name="AutoShape 385"/>
            <p:cNvSpPr>
              <a:spLocks noChangeArrowheads="1"/>
            </p:cNvSpPr>
            <p:nvPr/>
          </p:nvSpPr>
          <p:spPr bwMode="gray">
            <a:xfrm flipH="1">
              <a:off x="491" y="4080"/>
              <a:ext cx="251" cy="244"/>
            </a:xfrm>
            <a:prstGeom prst="rtTriangle">
              <a:avLst/>
            </a:prstGeom>
            <a:solidFill>
              <a:schemeClr val="accent1">
                <a:alpha val="7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410" name="Group 386"/>
          <p:cNvGrpSpPr>
            <a:grpSpLocks/>
          </p:cNvGrpSpPr>
          <p:nvPr/>
        </p:nvGrpSpPr>
        <p:grpSpPr bwMode="auto">
          <a:xfrm flipH="1">
            <a:off x="8380413" y="3489325"/>
            <a:ext cx="257175" cy="3367088"/>
            <a:chOff x="488" y="1018"/>
            <a:chExt cx="246" cy="3298"/>
          </a:xfrm>
        </p:grpSpPr>
        <p:sp>
          <p:nvSpPr>
            <p:cNvPr id="1411" name="AutoShape 387"/>
            <p:cNvSpPr>
              <a:spLocks noChangeArrowheads="1"/>
            </p:cNvSpPr>
            <p:nvPr/>
          </p:nvSpPr>
          <p:spPr bwMode="gray">
            <a:xfrm rot="5400000" flipH="1">
              <a:off x="374" y="1132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1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12" name="AutoShape 388"/>
            <p:cNvSpPr>
              <a:spLocks noChangeArrowheads="1"/>
            </p:cNvSpPr>
            <p:nvPr/>
          </p:nvSpPr>
          <p:spPr bwMode="gray">
            <a:xfrm rot="5400000" flipH="1">
              <a:off x="374" y="1603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2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13" name="AutoShape 389"/>
            <p:cNvSpPr>
              <a:spLocks noChangeArrowheads="1"/>
            </p:cNvSpPr>
            <p:nvPr/>
          </p:nvSpPr>
          <p:spPr bwMode="gray">
            <a:xfrm rot="5400000" flipH="1">
              <a:off x="374" y="207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34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14" name="AutoShape 390"/>
            <p:cNvSpPr>
              <a:spLocks noChangeArrowheads="1"/>
            </p:cNvSpPr>
            <p:nvPr/>
          </p:nvSpPr>
          <p:spPr bwMode="gray">
            <a:xfrm rot="5400000" flipH="1">
              <a:off x="374" y="2545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42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15" name="AutoShape 391"/>
            <p:cNvSpPr>
              <a:spLocks noChangeArrowheads="1"/>
            </p:cNvSpPr>
            <p:nvPr/>
          </p:nvSpPr>
          <p:spPr bwMode="gray">
            <a:xfrm rot="5400000" flipH="1">
              <a:off x="374" y="3016"/>
              <a:ext cx="473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5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16" name="AutoShape 392"/>
            <p:cNvSpPr>
              <a:spLocks noChangeArrowheads="1"/>
            </p:cNvSpPr>
            <p:nvPr/>
          </p:nvSpPr>
          <p:spPr bwMode="gray">
            <a:xfrm rot="5400000" flipH="1">
              <a:off x="374" y="348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6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17" name="AutoShape 393"/>
            <p:cNvSpPr>
              <a:spLocks noChangeArrowheads="1"/>
            </p:cNvSpPr>
            <p:nvPr/>
          </p:nvSpPr>
          <p:spPr bwMode="gray">
            <a:xfrm rot="5400000" flipH="1">
              <a:off x="374" y="3956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7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418" name="Group 394"/>
          <p:cNvGrpSpPr>
            <a:grpSpLocks/>
          </p:cNvGrpSpPr>
          <p:nvPr/>
        </p:nvGrpSpPr>
        <p:grpSpPr bwMode="auto">
          <a:xfrm flipH="1">
            <a:off x="8637588" y="3008313"/>
            <a:ext cx="255587" cy="3846512"/>
            <a:chOff x="250" y="548"/>
            <a:chExt cx="244" cy="3768"/>
          </a:xfrm>
        </p:grpSpPr>
        <p:grpSp>
          <p:nvGrpSpPr>
            <p:cNvPr id="1419" name="Group 395"/>
            <p:cNvGrpSpPr>
              <a:grpSpLocks/>
            </p:cNvGrpSpPr>
            <p:nvPr/>
          </p:nvGrpSpPr>
          <p:grpSpPr bwMode="auto">
            <a:xfrm>
              <a:off x="250" y="548"/>
              <a:ext cx="244" cy="3299"/>
              <a:chOff x="250" y="548"/>
              <a:chExt cx="244" cy="3299"/>
            </a:xfrm>
          </p:grpSpPr>
          <p:sp>
            <p:nvSpPr>
              <p:cNvPr id="1420" name="AutoShape 396"/>
              <p:cNvSpPr>
                <a:spLocks noChangeArrowheads="1"/>
              </p:cNvSpPr>
              <p:nvPr/>
            </p:nvSpPr>
            <p:spPr bwMode="gray">
              <a:xfrm rot="-5400000">
                <a:off x="135" y="663"/>
                <a:ext cx="474" cy="244"/>
              </a:xfrm>
              <a:prstGeom prst="triangle">
                <a:avLst>
                  <a:gd name="adj" fmla="val 49787"/>
                </a:avLst>
              </a:prstGeom>
              <a:solidFill>
                <a:schemeClr val="tx2">
                  <a:alpha val="7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21" name="AutoShape 397"/>
              <p:cNvSpPr>
                <a:spLocks noChangeArrowheads="1"/>
              </p:cNvSpPr>
              <p:nvPr/>
            </p:nvSpPr>
            <p:spPr bwMode="gray">
              <a:xfrm rot="-5400000">
                <a:off x="137" y="1133"/>
                <a:ext cx="470" cy="244"/>
              </a:xfrm>
              <a:prstGeom prst="triangle">
                <a:avLst>
                  <a:gd name="adj" fmla="val 49574"/>
                </a:avLst>
              </a:prstGeom>
              <a:solidFill>
                <a:schemeClr val="tx2">
                  <a:alpha val="14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22" name="AutoShape 398"/>
              <p:cNvSpPr>
                <a:spLocks noChangeArrowheads="1"/>
              </p:cNvSpPr>
              <p:nvPr/>
            </p:nvSpPr>
            <p:spPr bwMode="gray">
              <a:xfrm rot="-5400000">
                <a:off x="135" y="1605"/>
                <a:ext cx="474" cy="244"/>
              </a:xfrm>
              <a:prstGeom prst="triangle">
                <a:avLst>
                  <a:gd name="adj" fmla="val 49787"/>
                </a:avLst>
              </a:prstGeom>
              <a:solidFill>
                <a:schemeClr val="tx2">
                  <a:alpha val="2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23" name="AutoShape 399"/>
              <p:cNvSpPr>
                <a:spLocks noChangeArrowheads="1"/>
              </p:cNvSpPr>
              <p:nvPr/>
            </p:nvSpPr>
            <p:spPr bwMode="gray">
              <a:xfrm rot="-5400000">
                <a:off x="135" y="2076"/>
                <a:ext cx="474" cy="244"/>
              </a:xfrm>
              <a:prstGeom prst="triangle">
                <a:avLst>
                  <a:gd name="adj" fmla="val 49787"/>
                </a:avLst>
              </a:prstGeom>
              <a:solidFill>
                <a:schemeClr val="tx2">
                  <a:alpha val="35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24" name="AutoShape 400"/>
              <p:cNvSpPr>
                <a:spLocks noChangeArrowheads="1"/>
              </p:cNvSpPr>
              <p:nvPr/>
            </p:nvSpPr>
            <p:spPr bwMode="gray">
              <a:xfrm rot="-5400000">
                <a:off x="135" y="2545"/>
                <a:ext cx="474" cy="244"/>
              </a:xfrm>
              <a:prstGeom prst="triangle">
                <a:avLst>
                  <a:gd name="adj" fmla="val 49366"/>
                </a:avLst>
              </a:prstGeom>
              <a:solidFill>
                <a:schemeClr val="tx2">
                  <a:alpha val="4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25" name="AutoShape 401"/>
              <p:cNvSpPr>
                <a:spLocks noChangeArrowheads="1"/>
              </p:cNvSpPr>
              <p:nvPr/>
            </p:nvSpPr>
            <p:spPr bwMode="gray">
              <a:xfrm rot="-5400000">
                <a:off x="135" y="3018"/>
                <a:ext cx="474" cy="244"/>
              </a:xfrm>
              <a:prstGeom prst="triangle">
                <a:avLst>
                  <a:gd name="adj" fmla="val 50000"/>
                </a:avLst>
              </a:prstGeom>
              <a:solidFill>
                <a:schemeClr val="tx2">
                  <a:alpha val="5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26" name="AutoShape 402"/>
              <p:cNvSpPr>
                <a:spLocks noChangeArrowheads="1"/>
              </p:cNvSpPr>
              <p:nvPr/>
            </p:nvSpPr>
            <p:spPr bwMode="gray">
              <a:xfrm rot="-5400000">
                <a:off x="135" y="3488"/>
                <a:ext cx="474" cy="244"/>
              </a:xfrm>
              <a:prstGeom prst="triangle">
                <a:avLst>
                  <a:gd name="adj" fmla="val 50296"/>
                </a:avLst>
              </a:prstGeom>
              <a:solidFill>
                <a:schemeClr val="tx2">
                  <a:alpha val="66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1427" name="AutoShape 403"/>
            <p:cNvSpPr>
              <a:spLocks noChangeArrowheads="1"/>
            </p:cNvSpPr>
            <p:nvPr/>
          </p:nvSpPr>
          <p:spPr bwMode="gray">
            <a:xfrm rot="-5400000">
              <a:off x="135" y="3957"/>
              <a:ext cx="474" cy="244"/>
            </a:xfrm>
            <a:prstGeom prst="triangle">
              <a:avLst>
                <a:gd name="adj" fmla="val 50296"/>
              </a:avLst>
            </a:prstGeom>
            <a:solidFill>
              <a:schemeClr val="tx2">
                <a:alpha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428" name="Group 404"/>
          <p:cNvGrpSpPr>
            <a:grpSpLocks/>
          </p:cNvGrpSpPr>
          <p:nvPr/>
        </p:nvGrpSpPr>
        <p:grpSpPr bwMode="auto">
          <a:xfrm flipH="1">
            <a:off x="8116888" y="3725863"/>
            <a:ext cx="261937" cy="3132137"/>
            <a:chOff x="741" y="1250"/>
            <a:chExt cx="251" cy="3069"/>
          </a:xfrm>
        </p:grpSpPr>
        <p:sp>
          <p:nvSpPr>
            <p:cNvPr id="1429" name="AutoShape 405"/>
            <p:cNvSpPr>
              <a:spLocks noChangeArrowheads="1"/>
            </p:cNvSpPr>
            <p:nvPr/>
          </p:nvSpPr>
          <p:spPr bwMode="gray">
            <a:xfrm rot="5400000" flipH="1">
              <a:off x="627" y="1364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30" name="AutoShape 406"/>
            <p:cNvSpPr>
              <a:spLocks noChangeArrowheads="1"/>
            </p:cNvSpPr>
            <p:nvPr/>
          </p:nvSpPr>
          <p:spPr bwMode="gray">
            <a:xfrm rot="5400000" flipH="1">
              <a:off x="627" y="1836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31" name="AutoShape 407"/>
            <p:cNvSpPr>
              <a:spLocks noChangeArrowheads="1"/>
            </p:cNvSpPr>
            <p:nvPr/>
          </p:nvSpPr>
          <p:spPr bwMode="gray">
            <a:xfrm rot="5400000" flipH="1">
              <a:off x="627" y="2307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5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32" name="AutoShape 408"/>
            <p:cNvSpPr>
              <a:spLocks noChangeArrowheads="1"/>
            </p:cNvSpPr>
            <p:nvPr/>
          </p:nvSpPr>
          <p:spPr bwMode="gray">
            <a:xfrm rot="5400000" flipH="1">
              <a:off x="627" y="2778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4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33" name="AutoShape 409"/>
            <p:cNvSpPr>
              <a:spLocks noChangeArrowheads="1"/>
            </p:cNvSpPr>
            <p:nvPr/>
          </p:nvSpPr>
          <p:spPr bwMode="gray">
            <a:xfrm rot="5400000" flipH="1">
              <a:off x="627" y="3250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4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34" name="AutoShape 410"/>
            <p:cNvSpPr>
              <a:spLocks noChangeArrowheads="1"/>
            </p:cNvSpPr>
            <p:nvPr/>
          </p:nvSpPr>
          <p:spPr bwMode="gray">
            <a:xfrm rot="5400000" flipH="1">
              <a:off x="627" y="3721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57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35" name="AutoShape 411"/>
            <p:cNvSpPr>
              <a:spLocks noChangeArrowheads="1"/>
            </p:cNvSpPr>
            <p:nvPr/>
          </p:nvSpPr>
          <p:spPr bwMode="gray">
            <a:xfrm>
              <a:off x="741" y="4078"/>
              <a:ext cx="251" cy="241"/>
            </a:xfrm>
            <a:prstGeom prst="rtTriangle">
              <a:avLst/>
            </a:prstGeom>
            <a:solidFill>
              <a:schemeClr val="accent2">
                <a:alpha val="6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436" name="Group 412"/>
          <p:cNvGrpSpPr>
            <a:grpSpLocks/>
          </p:cNvGrpSpPr>
          <p:nvPr/>
        </p:nvGrpSpPr>
        <p:grpSpPr bwMode="auto">
          <a:xfrm flipH="1">
            <a:off x="7862888" y="4213225"/>
            <a:ext cx="258762" cy="2644775"/>
            <a:chOff x="987" y="1728"/>
            <a:chExt cx="247" cy="2592"/>
          </a:xfrm>
        </p:grpSpPr>
        <p:sp>
          <p:nvSpPr>
            <p:cNvPr id="1437" name="AutoShape 413"/>
            <p:cNvSpPr>
              <a:spLocks noChangeArrowheads="1"/>
            </p:cNvSpPr>
            <p:nvPr/>
          </p:nvSpPr>
          <p:spPr bwMode="gray">
            <a:xfrm rot="-5400000">
              <a:off x="874" y="1842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38" name="AutoShape 414"/>
            <p:cNvSpPr>
              <a:spLocks noChangeArrowheads="1"/>
            </p:cNvSpPr>
            <p:nvPr/>
          </p:nvSpPr>
          <p:spPr bwMode="gray">
            <a:xfrm rot="-5400000">
              <a:off x="874" y="2313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39" name="AutoShape 415"/>
            <p:cNvSpPr>
              <a:spLocks noChangeArrowheads="1"/>
            </p:cNvSpPr>
            <p:nvPr/>
          </p:nvSpPr>
          <p:spPr bwMode="gray">
            <a:xfrm rot="-5400000">
              <a:off x="874" y="2784"/>
              <a:ext cx="473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2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40" name="AutoShape 416"/>
            <p:cNvSpPr>
              <a:spLocks noChangeArrowheads="1"/>
            </p:cNvSpPr>
            <p:nvPr/>
          </p:nvSpPr>
          <p:spPr bwMode="gray">
            <a:xfrm rot="-5400000">
              <a:off x="874" y="3254"/>
              <a:ext cx="473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41" name="AutoShape 417"/>
            <p:cNvSpPr>
              <a:spLocks noChangeArrowheads="1"/>
            </p:cNvSpPr>
            <p:nvPr/>
          </p:nvSpPr>
          <p:spPr bwMode="gray">
            <a:xfrm rot="-5400000">
              <a:off x="874" y="372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4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42" name="AutoShape 418"/>
            <p:cNvSpPr>
              <a:spLocks noChangeArrowheads="1"/>
            </p:cNvSpPr>
            <p:nvPr/>
          </p:nvSpPr>
          <p:spPr bwMode="gray">
            <a:xfrm flipH="1">
              <a:off x="987" y="4081"/>
              <a:ext cx="247" cy="239"/>
            </a:xfrm>
            <a:prstGeom prst="rtTriangle">
              <a:avLst/>
            </a:prstGeom>
            <a:solidFill>
              <a:schemeClr val="accent1">
                <a:alpha val="5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443" name="Group 419"/>
          <p:cNvGrpSpPr>
            <a:grpSpLocks/>
          </p:cNvGrpSpPr>
          <p:nvPr/>
        </p:nvGrpSpPr>
        <p:grpSpPr bwMode="auto">
          <a:xfrm flipH="1">
            <a:off x="7864475" y="3489325"/>
            <a:ext cx="257175" cy="3367088"/>
            <a:chOff x="978" y="1018"/>
            <a:chExt cx="246" cy="3298"/>
          </a:xfrm>
        </p:grpSpPr>
        <p:sp>
          <p:nvSpPr>
            <p:cNvPr id="1444" name="AutoShape 420"/>
            <p:cNvSpPr>
              <a:spLocks noChangeArrowheads="1"/>
            </p:cNvSpPr>
            <p:nvPr/>
          </p:nvSpPr>
          <p:spPr bwMode="gray">
            <a:xfrm rot="5400000" flipH="1">
              <a:off x="864" y="1132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45" name="AutoShape 421"/>
            <p:cNvSpPr>
              <a:spLocks noChangeArrowheads="1"/>
            </p:cNvSpPr>
            <p:nvPr/>
          </p:nvSpPr>
          <p:spPr bwMode="gray">
            <a:xfrm rot="5400000" flipH="1">
              <a:off x="864" y="1603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11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46" name="AutoShape 422"/>
            <p:cNvSpPr>
              <a:spLocks noChangeArrowheads="1"/>
            </p:cNvSpPr>
            <p:nvPr/>
          </p:nvSpPr>
          <p:spPr bwMode="gray">
            <a:xfrm rot="5400000" flipH="1">
              <a:off x="864" y="207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47" name="AutoShape 423"/>
            <p:cNvSpPr>
              <a:spLocks noChangeArrowheads="1"/>
            </p:cNvSpPr>
            <p:nvPr/>
          </p:nvSpPr>
          <p:spPr bwMode="gray">
            <a:xfrm rot="5400000" flipH="1">
              <a:off x="864" y="2545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48" name="AutoShape 424"/>
            <p:cNvSpPr>
              <a:spLocks noChangeArrowheads="1"/>
            </p:cNvSpPr>
            <p:nvPr/>
          </p:nvSpPr>
          <p:spPr bwMode="gray">
            <a:xfrm rot="5400000" flipH="1">
              <a:off x="864" y="3016"/>
              <a:ext cx="473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49" name="AutoShape 425"/>
            <p:cNvSpPr>
              <a:spLocks noChangeArrowheads="1"/>
            </p:cNvSpPr>
            <p:nvPr/>
          </p:nvSpPr>
          <p:spPr bwMode="gray">
            <a:xfrm rot="5400000" flipH="1">
              <a:off x="864" y="348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50" name="AutoShape 426"/>
            <p:cNvSpPr>
              <a:spLocks noChangeArrowheads="1"/>
            </p:cNvSpPr>
            <p:nvPr/>
          </p:nvSpPr>
          <p:spPr bwMode="gray">
            <a:xfrm rot="5400000" flipH="1">
              <a:off x="864" y="3956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6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696" name="Group 672"/>
          <p:cNvGrpSpPr>
            <a:grpSpLocks/>
          </p:cNvGrpSpPr>
          <p:nvPr/>
        </p:nvGrpSpPr>
        <p:grpSpPr bwMode="auto">
          <a:xfrm>
            <a:off x="7599363" y="4695825"/>
            <a:ext cx="263525" cy="2162175"/>
            <a:chOff x="4787" y="2958"/>
            <a:chExt cx="166" cy="1362"/>
          </a:xfrm>
        </p:grpSpPr>
        <p:sp>
          <p:nvSpPr>
            <p:cNvPr id="1452" name="AutoShape 428"/>
            <p:cNvSpPr>
              <a:spLocks noChangeArrowheads="1"/>
            </p:cNvSpPr>
            <p:nvPr/>
          </p:nvSpPr>
          <p:spPr bwMode="gray">
            <a:xfrm rot="-5400000">
              <a:off x="4719" y="3030"/>
              <a:ext cx="305" cy="162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7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53" name="AutoShape 429"/>
            <p:cNvSpPr>
              <a:spLocks noChangeArrowheads="1"/>
            </p:cNvSpPr>
            <p:nvPr/>
          </p:nvSpPr>
          <p:spPr bwMode="gray">
            <a:xfrm rot="-5400000">
              <a:off x="4719" y="3331"/>
              <a:ext cx="305" cy="162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54" name="AutoShape 430"/>
            <p:cNvSpPr>
              <a:spLocks noChangeArrowheads="1"/>
            </p:cNvSpPr>
            <p:nvPr/>
          </p:nvSpPr>
          <p:spPr bwMode="gray">
            <a:xfrm rot="-5400000">
              <a:off x="4720" y="3634"/>
              <a:ext cx="304" cy="162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55" name="AutoShape 431"/>
            <p:cNvSpPr>
              <a:spLocks noChangeArrowheads="1"/>
            </p:cNvSpPr>
            <p:nvPr/>
          </p:nvSpPr>
          <p:spPr bwMode="gray">
            <a:xfrm rot="-5400000">
              <a:off x="4719" y="3936"/>
              <a:ext cx="305" cy="162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56" name="AutoShape 432"/>
            <p:cNvSpPr>
              <a:spLocks noChangeArrowheads="1"/>
            </p:cNvSpPr>
            <p:nvPr/>
          </p:nvSpPr>
          <p:spPr bwMode="gray">
            <a:xfrm flipH="1">
              <a:off x="4787" y="4167"/>
              <a:ext cx="166" cy="153"/>
            </a:xfrm>
            <a:prstGeom prst="rtTriangle">
              <a:avLst/>
            </a:prstGeom>
            <a:solidFill>
              <a:schemeClr val="accent2">
                <a:alpha val="46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462" name="Group 438"/>
          <p:cNvGrpSpPr>
            <a:grpSpLocks/>
          </p:cNvGrpSpPr>
          <p:nvPr/>
        </p:nvGrpSpPr>
        <p:grpSpPr bwMode="auto">
          <a:xfrm flipH="1">
            <a:off x="7345363" y="5416550"/>
            <a:ext cx="257175" cy="1441450"/>
            <a:chOff x="1498" y="2929"/>
            <a:chExt cx="249" cy="1391"/>
          </a:xfrm>
        </p:grpSpPr>
        <p:sp>
          <p:nvSpPr>
            <p:cNvPr id="1463" name="AutoShape 439"/>
            <p:cNvSpPr>
              <a:spLocks noChangeArrowheads="1"/>
            </p:cNvSpPr>
            <p:nvPr userDrawn="1"/>
          </p:nvSpPr>
          <p:spPr bwMode="gray">
            <a:xfrm rot="5400000" flipH="1">
              <a:off x="1390" y="3037"/>
              <a:ext cx="466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14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64" name="AutoShape 440"/>
            <p:cNvSpPr>
              <a:spLocks noChangeArrowheads="1"/>
            </p:cNvSpPr>
            <p:nvPr userDrawn="1"/>
          </p:nvSpPr>
          <p:spPr bwMode="gray">
            <a:xfrm rot="5400000" flipH="1">
              <a:off x="1389" y="3497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2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65" name="AutoShape 441"/>
            <p:cNvSpPr>
              <a:spLocks noChangeArrowheads="1"/>
            </p:cNvSpPr>
            <p:nvPr userDrawn="1"/>
          </p:nvSpPr>
          <p:spPr bwMode="gray">
            <a:xfrm rot="5400000" flipH="1">
              <a:off x="1389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35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466" name="Group 442"/>
          <p:cNvGrpSpPr>
            <a:grpSpLocks/>
          </p:cNvGrpSpPr>
          <p:nvPr/>
        </p:nvGrpSpPr>
        <p:grpSpPr bwMode="auto">
          <a:xfrm flipH="1">
            <a:off x="8121650" y="3963988"/>
            <a:ext cx="257175" cy="2890837"/>
            <a:chOff x="741" y="1487"/>
            <a:chExt cx="246" cy="2834"/>
          </a:xfrm>
        </p:grpSpPr>
        <p:sp>
          <p:nvSpPr>
            <p:cNvPr id="1467" name="AutoShape 443"/>
            <p:cNvSpPr>
              <a:spLocks noChangeArrowheads="1"/>
            </p:cNvSpPr>
            <p:nvPr/>
          </p:nvSpPr>
          <p:spPr bwMode="gray">
            <a:xfrm rot="-5400000">
              <a:off x="627" y="1601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68" name="AutoShape 444"/>
            <p:cNvSpPr>
              <a:spLocks noChangeArrowheads="1"/>
            </p:cNvSpPr>
            <p:nvPr/>
          </p:nvSpPr>
          <p:spPr bwMode="gray">
            <a:xfrm rot="-5400000">
              <a:off x="627" y="2546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69" name="AutoShape 445"/>
            <p:cNvSpPr>
              <a:spLocks noChangeArrowheads="1"/>
            </p:cNvSpPr>
            <p:nvPr/>
          </p:nvSpPr>
          <p:spPr bwMode="gray">
            <a:xfrm rot="-5400000">
              <a:off x="627" y="3017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35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70" name="AutoShape 446"/>
            <p:cNvSpPr>
              <a:spLocks noChangeArrowheads="1"/>
            </p:cNvSpPr>
            <p:nvPr/>
          </p:nvSpPr>
          <p:spPr bwMode="gray">
            <a:xfrm rot="-5400000">
              <a:off x="627" y="3489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4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71" name="AutoShape 447"/>
            <p:cNvSpPr>
              <a:spLocks noChangeArrowheads="1"/>
            </p:cNvSpPr>
            <p:nvPr/>
          </p:nvSpPr>
          <p:spPr bwMode="gray">
            <a:xfrm rot="-5400000">
              <a:off x="627" y="3961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72" name="AutoShape 448"/>
            <p:cNvSpPr>
              <a:spLocks noChangeArrowheads="1"/>
            </p:cNvSpPr>
            <p:nvPr/>
          </p:nvSpPr>
          <p:spPr bwMode="gray">
            <a:xfrm rot="-5400000">
              <a:off x="627" y="207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473" name="Group 449"/>
          <p:cNvGrpSpPr>
            <a:grpSpLocks/>
          </p:cNvGrpSpPr>
          <p:nvPr/>
        </p:nvGrpSpPr>
        <p:grpSpPr bwMode="auto">
          <a:xfrm flipH="1">
            <a:off x="5805488" y="2767013"/>
            <a:ext cx="3338512" cy="4092575"/>
            <a:chOff x="0" y="69"/>
            <a:chExt cx="611" cy="4009"/>
          </a:xfrm>
        </p:grpSpPr>
        <p:sp>
          <p:nvSpPr>
            <p:cNvPr id="1474" name="Rectangle 450"/>
            <p:cNvSpPr>
              <a:spLocks noChangeArrowheads="1"/>
            </p:cNvSpPr>
            <p:nvPr/>
          </p:nvSpPr>
          <p:spPr bwMode="gray">
            <a:xfrm>
              <a:off x="0" y="3368"/>
              <a:ext cx="611" cy="246"/>
            </a:xfrm>
            <a:prstGeom prst="rect">
              <a:avLst/>
            </a:prstGeom>
            <a:solidFill>
              <a:srgbClr val="F8F8F8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75" name="Rectangle 451"/>
            <p:cNvSpPr>
              <a:spLocks noChangeArrowheads="1"/>
            </p:cNvSpPr>
            <p:nvPr/>
          </p:nvSpPr>
          <p:spPr bwMode="gray">
            <a:xfrm>
              <a:off x="0" y="3845"/>
              <a:ext cx="611" cy="233"/>
            </a:xfrm>
            <a:prstGeom prst="rect">
              <a:avLst/>
            </a:prstGeom>
            <a:solidFill>
              <a:srgbClr val="F8F8F8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76" name="Rectangle 452"/>
            <p:cNvSpPr>
              <a:spLocks noChangeArrowheads="1"/>
            </p:cNvSpPr>
            <p:nvPr/>
          </p:nvSpPr>
          <p:spPr bwMode="gray">
            <a:xfrm>
              <a:off x="0" y="2914"/>
              <a:ext cx="611" cy="233"/>
            </a:xfrm>
            <a:prstGeom prst="rect">
              <a:avLst/>
            </a:prstGeom>
            <a:solidFill>
              <a:srgbClr val="F8F8F8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77" name="Rectangle 453"/>
            <p:cNvSpPr>
              <a:spLocks noChangeArrowheads="1"/>
            </p:cNvSpPr>
            <p:nvPr/>
          </p:nvSpPr>
          <p:spPr bwMode="gray">
            <a:xfrm>
              <a:off x="0" y="2437"/>
              <a:ext cx="611" cy="246"/>
            </a:xfrm>
            <a:prstGeom prst="rect">
              <a:avLst/>
            </a:prstGeom>
            <a:solidFill>
              <a:srgbClr val="F8F8F8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78" name="Rectangle 454"/>
            <p:cNvSpPr>
              <a:spLocks noChangeArrowheads="1"/>
            </p:cNvSpPr>
            <p:nvPr/>
          </p:nvSpPr>
          <p:spPr bwMode="gray">
            <a:xfrm>
              <a:off x="0" y="1961"/>
              <a:ext cx="611" cy="233"/>
            </a:xfrm>
            <a:prstGeom prst="rect">
              <a:avLst/>
            </a:prstGeom>
            <a:solidFill>
              <a:srgbClr val="F8F8F8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79" name="Rectangle 455"/>
            <p:cNvSpPr>
              <a:spLocks noChangeArrowheads="1"/>
            </p:cNvSpPr>
            <p:nvPr/>
          </p:nvSpPr>
          <p:spPr bwMode="gray">
            <a:xfrm>
              <a:off x="0" y="1484"/>
              <a:ext cx="611" cy="246"/>
            </a:xfrm>
            <a:prstGeom prst="rect">
              <a:avLst/>
            </a:prstGeom>
            <a:solidFill>
              <a:srgbClr val="F8F8F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80" name="Rectangle 456"/>
            <p:cNvSpPr>
              <a:spLocks noChangeArrowheads="1"/>
            </p:cNvSpPr>
            <p:nvPr/>
          </p:nvSpPr>
          <p:spPr bwMode="gray">
            <a:xfrm>
              <a:off x="0" y="1022"/>
              <a:ext cx="611" cy="233"/>
            </a:xfrm>
            <a:prstGeom prst="rect">
              <a:avLst/>
            </a:prstGeom>
            <a:solidFill>
              <a:srgbClr val="F8F8F8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81" name="Rectangle 457"/>
            <p:cNvSpPr>
              <a:spLocks noChangeArrowheads="1"/>
            </p:cNvSpPr>
            <p:nvPr/>
          </p:nvSpPr>
          <p:spPr bwMode="gray">
            <a:xfrm>
              <a:off x="0" y="545"/>
              <a:ext cx="611" cy="246"/>
            </a:xfrm>
            <a:prstGeom prst="rect">
              <a:avLst/>
            </a:prstGeom>
            <a:solidFill>
              <a:srgbClr val="F8F8F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82" name="Rectangle 458"/>
            <p:cNvSpPr>
              <a:spLocks noChangeArrowheads="1"/>
            </p:cNvSpPr>
            <p:nvPr/>
          </p:nvSpPr>
          <p:spPr bwMode="gray">
            <a:xfrm>
              <a:off x="0" y="69"/>
              <a:ext cx="611" cy="246"/>
            </a:xfrm>
            <a:prstGeom prst="rect">
              <a:avLst/>
            </a:prstGeom>
            <a:solidFill>
              <a:srgbClr val="F8F8F8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483" name="Group 459"/>
          <p:cNvGrpSpPr>
            <a:grpSpLocks/>
          </p:cNvGrpSpPr>
          <p:nvPr/>
        </p:nvGrpSpPr>
        <p:grpSpPr bwMode="auto">
          <a:xfrm flipH="1">
            <a:off x="6824663" y="5416550"/>
            <a:ext cx="258762" cy="1441450"/>
            <a:chOff x="2000" y="2929"/>
            <a:chExt cx="249" cy="1391"/>
          </a:xfrm>
        </p:grpSpPr>
        <p:sp>
          <p:nvSpPr>
            <p:cNvPr id="1484" name="AutoShape 460"/>
            <p:cNvSpPr>
              <a:spLocks noChangeArrowheads="1"/>
            </p:cNvSpPr>
            <p:nvPr userDrawn="1"/>
          </p:nvSpPr>
          <p:spPr bwMode="gray">
            <a:xfrm rot="5400000" flipH="1">
              <a:off x="1892" y="3037"/>
              <a:ext cx="466" cy="249"/>
            </a:xfrm>
            <a:prstGeom prst="triangle">
              <a:avLst>
                <a:gd name="adj" fmla="val 50000"/>
              </a:avLst>
            </a:prstGeom>
            <a:solidFill>
              <a:srgbClr val="C0C0C0">
                <a:alpha val="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85" name="AutoShape 461"/>
            <p:cNvSpPr>
              <a:spLocks noChangeArrowheads="1"/>
            </p:cNvSpPr>
            <p:nvPr userDrawn="1"/>
          </p:nvSpPr>
          <p:spPr bwMode="gray">
            <a:xfrm rot="5400000" flipH="1">
              <a:off x="1891" y="3497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DDDDDD">
                <a:alpha val="17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86" name="AutoShape 462"/>
            <p:cNvSpPr>
              <a:spLocks noChangeArrowheads="1"/>
            </p:cNvSpPr>
            <p:nvPr userDrawn="1"/>
          </p:nvSpPr>
          <p:spPr bwMode="gray">
            <a:xfrm rot="5400000" flipH="1">
              <a:off x="1891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27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487" name="Group 463"/>
          <p:cNvGrpSpPr>
            <a:grpSpLocks/>
          </p:cNvGrpSpPr>
          <p:nvPr/>
        </p:nvGrpSpPr>
        <p:grpSpPr bwMode="auto">
          <a:xfrm flipH="1">
            <a:off x="6561138" y="5656263"/>
            <a:ext cx="263525" cy="1201737"/>
            <a:chOff x="2249" y="3159"/>
            <a:chExt cx="254" cy="1161"/>
          </a:xfrm>
        </p:grpSpPr>
        <p:sp>
          <p:nvSpPr>
            <p:cNvPr id="1488" name="AutoShape 464"/>
            <p:cNvSpPr>
              <a:spLocks noChangeArrowheads="1"/>
            </p:cNvSpPr>
            <p:nvPr userDrawn="1"/>
          </p:nvSpPr>
          <p:spPr bwMode="gray">
            <a:xfrm rot="5400000" flipH="1">
              <a:off x="2139" y="3269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89" name="AutoShape 465"/>
            <p:cNvSpPr>
              <a:spLocks noChangeArrowheads="1"/>
            </p:cNvSpPr>
            <p:nvPr userDrawn="1"/>
          </p:nvSpPr>
          <p:spPr bwMode="gray">
            <a:xfrm rot="5400000" flipH="1">
              <a:off x="2139" y="3731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90" name="AutoShape 466"/>
            <p:cNvSpPr>
              <a:spLocks noChangeArrowheads="1"/>
            </p:cNvSpPr>
            <p:nvPr userDrawn="1"/>
          </p:nvSpPr>
          <p:spPr bwMode="gray">
            <a:xfrm>
              <a:off x="2249" y="4085"/>
              <a:ext cx="254" cy="235"/>
            </a:xfrm>
            <a:prstGeom prst="rtTriangle">
              <a:avLst/>
            </a:prstGeom>
            <a:solidFill>
              <a:schemeClr val="accent2">
                <a:alpha val="2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491" name="Group 467"/>
          <p:cNvGrpSpPr>
            <a:grpSpLocks/>
          </p:cNvGrpSpPr>
          <p:nvPr/>
        </p:nvGrpSpPr>
        <p:grpSpPr bwMode="auto">
          <a:xfrm flipH="1">
            <a:off x="6565900" y="5894388"/>
            <a:ext cx="258763" cy="963612"/>
            <a:chOff x="2250" y="3390"/>
            <a:chExt cx="249" cy="930"/>
          </a:xfrm>
        </p:grpSpPr>
        <p:sp>
          <p:nvSpPr>
            <p:cNvPr id="1492" name="AutoShape 468"/>
            <p:cNvSpPr>
              <a:spLocks noChangeArrowheads="1"/>
            </p:cNvSpPr>
            <p:nvPr userDrawn="1"/>
          </p:nvSpPr>
          <p:spPr bwMode="gray">
            <a:xfrm rot="-5400000">
              <a:off x="2141" y="3499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93" name="AutoShape 469"/>
            <p:cNvSpPr>
              <a:spLocks noChangeArrowheads="1"/>
            </p:cNvSpPr>
            <p:nvPr userDrawn="1"/>
          </p:nvSpPr>
          <p:spPr bwMode="gray">
            <a:xfrm rot="-5400000">
              <a:off x="2141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1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494" name="Group 470"/>
          <p:cNvGrpSpPr>
            <a:grpSpLocks/>
          </p:cNvGrpSpPr>
          <p:nvPr/>
        </p:nvGrpSpPr>
        <p:grpSpPr bwMode="auto">
          <a:xfrm flipH="1">
            <a:off x="6307138" y="5892800"/>
            <a:ext cx="257175" cy="965200"/>
            <a:chOff x="2500" y="3388"/>
            <a:chExt cx="249" cy="932"/>
          </a:xfrm>
        </p:grpSpPr>
        <p:sp>
          <p:nvSpPr>
            <p:cNvPr id="1495" name="AutoShape 471"/>
            <p:cNvSpPr>
              <a:spLocks noChangeArrowheads="1"/>
            </p:cNvSpPr>
            <p:nvPr userDrawn="1"/>
          </p:nvSpPr>
          <p:spPr bwMode="gray">
            <a:xfrm rot="5400000" flipH="1">
              <a:off x="2391" y="3497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DDDDDD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96" name="AutoShape 472"/>
            <p:cNvSpPr>
              <a:spLocks noChangeArrowheads="1"/>
            </p:cNvSpPr>
            <p:nvPr userDrawn="1"/>
          </p:nvSpPr>
          <p:spPr bwMode="gray">
            <a:xfrm rot="5400000" flipH="1">
              <a:off x="2391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C0C0C0">
                <a:alpha val="17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497" name="Group 473"/>
          <p:cNvGrpSpPr>
            <a:grpSpLocks/>
          </p:cNvGrpSpPr>
          <p:nvPr/>
        </p:nvGrpSpPr>
        <p:grpSpPr bwMode="auto">
          <a:xfrm flipH="1">
            <a:off x="6045200" y="6134100"/>
            <a:ext cx="263525" cy="723900"/>
            <a:chOff x="2747" y="3621"/>
            <a:chExt cx="254" cy="699"/>
          </a:xfrm>
        </p:grpSpPr>
        <p:sp>
          <p:nvSpPr>
            <p:cNvPr id="1498" name="AutoShape 474"/>
            <p:cNvSpPr>
              <a:spLocks noChangeArrowheads="1"/>
            </p:cNvSpPr>
            <p:nvPr userDrawn="1"/>
          </p:nvSpPr>
          <p:spPr bwMode="gray">
            <a:xfrm rot="5400000" flipH="1">
              <a:off x="2637" y="3731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99" name="AutoShape 475"/>
            <p:cNvSpPr>
              <a:spLocks noChangeArrowheads="1"/>
            </p:cNvSpPr>
            <p:nvPr userDrawn="1"/>
          </p:nvSpPr>
          <p:spPr bwMode="gray">
            <a:xfrm>
              <a:off x="2747" y="4085"/>
              <a:ext cx="254" cy="235"/>
            </a:xfrm>
            <a:prstGeom prst="rtTriangle">
              <a:avLst/>
            </a:prstGeom>
            <a:solidFill>
              <a:schemeClr val="accent2">
                <a:alpha val="14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500" name="AutoShape 476"/>
          <p:cNvSpPr>
            <a:spLocks noChangeArrowheads="1"/>
          </p:cNvSpPr>
          <p:nvPr/>
        </p:nvSpPr>
        <p:spPr bwMode="gray">
          <a:xfrm rot="5400000" flipH="1">
            <a:off x="5938044" y="6487319"/>
            <a:ext cx="482600" cy="258762"/>
          </a:xfrm>
          <a:prstGeom prst="triangle">
            <a:avLst>
              <a:gd name="adj" fmla="val 50000"/>
            </a:avLst>
          </a:prstGeom>
          <a:solidFill>
            <a:schemeClr val="tx2">
              <a:alpha val="6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01" name="AutoShape 477"/>
          <p:cNvSpPr>
            <a:spLocks noChangeArrowheads="1"/>
          </p:cNvSpPr>
          <p:nvPr/>
        </p:nvSpPr>
        <p:spPr bwMode="gray">
          <a:xfrm rot="-5400000">
            <a:off x="5678488" y="6488112"/>
            <a:ext cx="482600" cy="257175"/>
          </a:xfrm>
          <a:prstGeom prst="triangle">
            <a:avLst>
              <a:gd name="adj" fmla="val 50000"/>
            </a:avLst>
          </a:prstGeom>
          <a:solidFill>
            <a:srgbClr val="C0C0C0">
              <a:alpha val="8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1695" name="Group 671"/>
          <p:cNvGrpSpPr>
            <a:grpSpLocks/>
          </p:cNvGrpSpPr>
          <p:nvPr/>
        </p:nvGrpSpPr>
        <p:grpSpPr bwMode="auto">
          <a:xfrm>
            <a:off x="7604125" y="4452938"/>
            <a:ext cx="258763" cy="2405062"/>
            <a:chOff x="4790" y="2805"/>
            <a:chExt cx="163" cy="1515"/>
          </a:xfrm>
        </p:grpSpPr>
        <p:grpSp>
          <p:nvGrpSpPr>
            <p:cNvPr id="1457" name="Group 433"/>
            <p:cNvGrpSpPr>
              <a:grpSpLocks/>
            </p:cNvGrpSpPr>
            <p:nvPr/>
          </p:nvGrpSpPr>
          <p:grpSpPr bwMode="auto">
            <a:xfrm flipH="1">
              <a:off x="4790" y="3108"/>
              <a:ext cx="162" cy="1212"/>
              <a:chOff x="1248" y="2462"/>
              <a:chExt cx="249" cy="1858"/>
            </a:xfrm>
          </p:grpSpPr>
          <p:sp>
            <p:nvSpPr>
              <p:cNvPr id="1458" name="AutoShape 434"/>
              <p:cNvSpPr>
                <a:spLocks noChangeArrowheads="1"/>
              </p:cNvSpPr>
              <p:nvPr userDrawn="1"/>
            </p:nvSpPr>
            <p:spPr bwMode="gray">
              <a:xfrm rot="-5400000">
                <a:off x="1139" y="2571"/>
                <a:ext cx="467" cy="249"/>
              </a:xfrm>
              <a:prstGeom prst="triangle">
                <a:avLst>
                  <a:gd name="adj" fmla="val 50000"/>
                </a:avLst>
              </a:prstGeom>
              <a:solidFill>
                <a:schemeClr val="tx2">
                  <a:alpha val="8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59" name="AutoShape 435"/>
              <p:cNvSpPr>
                <a:spLocks noChangeArrowheads="1"/>
              </p:cNvSpPr>
              <p:nvPr userDrawn="1"/>
            </p:nvSpPr>
            <p:spPr bwMode="gray">
              <a:xfrm rot="-5400000">
                <a:off x="1139" y="3034"/>
                <a:ext cx="467" cy="249"/>
              </a:xfrm>
              <a:prstGeom prst="triangle">
                <a:avLst>
                  <a:gd name="adj" fmla="val 50000"/>
                </a:avLst>
              </a:prstGeom>
              <a:solidFill>
                <a:schemeClr val="tx2">
                  <a:alpha val="17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60" name="AutoShape 436"/>
              <p:cNvSpPr>
                <a:spLocks noChangeArrowheads="1"/>
              </p:cNvSpPr>
              <p:nvPr userDrawn="1"/>
            </p:nvSpPr>
            <p:spPr bwMode="gray">
              <a:xfrm rot="-5400000">
                <a:off x="1139" y="3499"/>
                <a:ext cx="467" cy="249"/>
              </a:xfrm>
              <a:prstGeom prst="triangle">
                <a:avLst>
                  <a:gd name="adj" fmla="val 50000"/>
                </a:avLst>
              </a:prstGeom>
              <a:solidFill>
                <a:schemeClr val="tx2">
                  <a:alpha val="28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461" name="AutoShape 437"/>
              <p:cNvSpPr>
                <a:spLocks noChangeArrowheads="1"/>
              </p:cNvSpPr>
              <p:nvPr userDrawn="1"/>
            </p:nvSpPr>
            <p:spPr bwMode="gray">
              <a:xfrm rot="-5400000">
                <a:off x="1139" y="3962"/>
                <a:ext cx="467" cy="249"/>
              </a:xfrm>
              <a:prstGeom prst="triangle">
                <a:avLst>
                  <a:gd name="adj" fmla="val 50000"/>
                </a:avLst>
              </a:prstGeom>
              <a:solidFill>
                <a:schemeClr val="tx2">
                  <a:alpha val="39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1502" name="AutoShape 478"/>
            <p:cNvSpPr>
              <a:spLocks noChangeArrowheads="1"/>
            </p:cNvSpPr>
            <p:nvPr/>
          </p:nvSpPr>
          <p:spPr bwMode="gray">
            <a:xfrm rot="5400000" flipH="1">
              <a:off x="4719" y="2876"/>
              <a:ext cx="305" cy="163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03" name="Group 479"/>
          <p:cNvGrpSpPr>
            <a:grpSpLocks/>
          </p:cNvGrpSpPr>
          <p:nvPr/>
        </p:nvGrpSpPr>
        <p:grpSpPr bwMode="auto">
          <a:xfrm flipH="1">
            <a:off x="7343775" y="4692650"/>
            <a:ext cx="257175" cy="2165350"/>
            <a:chOff x="1500" y="2230"/>
            <a:chExt cx="249" cy="2090"/>
          </a:xfrm>
        </p:grpSpPr>
        <p:sp>
          <p:nvSpPr>
            <p:cNvPr id="1504" name="AutoShape 480"/>
            <p:cNvSpPr>
              <a:spLocks noChangeArrowheads="1"/>
            </p:cNvSpPr>
            <p:nvPr userDrawn="1"/>
          </p:nvSpPr>
          <p:spPr bwMode="gray">
            <a:xfrm rot="-5400000">
              <a:off x="1392" y="2804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7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05" name="AutoShape 481"/>
            <p:cNvSpPr>
              <a:spLocks noChangeArrowheads="1"/>
            </p:cNvSpPr>
            <p:nvPr userDrawn="1"/>
          </p:nvSpPr>
          <p:spPr bwMode="gray">
            <a:xfrm rot="-5400000">
              <a:off x="1392" y="3267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06" name="AutoShape 482"/>
            <p:cNvSpPr>
              <a:spLocks noChangeArrowheads="1"/>
            </p:cNvSpPr>
            <p:nvPr userDrawn="1"/>
          </p:nvSpPr>
          <p:spPr bwMode="gray">
            <a:xfrm rot="-5400000">
              <a:off x="1391" y="3731"/>
              <a:ext cx="467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2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07" name="AutoShape 483"/>
            <p:cNvSpPr>
              <a:spLocks noChangeArrowheads="1"/>
            </p:cNvSpPr>
            <p:nvPr userDrawn="1"/>
          </p:nvSpPr>
          <p:spPr bwMode="gray">
            <a:xfrm flipH="1">
              <a:off x="1500" y="4085"/>
              <a:ext cx="249" cy="235"/>
            </a:xfrm>
            <a:prstGeom prst="rtTriangl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08" name="AutoShape 484"/>
            <p:cNvSpPr>
              <a:spLocks noChangeArrowheads="1"/>
            </p:cNvSpPr>
            <p:nvPr userDrawn="1"/>
          </p:nvSpPr>
          <p:spPr bwMode="gray">
            <a:xfrm rot="-5400000">
              <a:off x="1392" y="2339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09" name="Group 485"/>
          <p:cNvGrpSpPr>
            <a:grpSpLocks/>
          </p:cNvGrpSpPr>
          <p:nvPr/>
        </p:nvGrpSpPr>
        <p:grpSpPr bwMode="auto">
          <a:xfrm flipH="1">
            <a:off x="7080250" y="4700588"/>
            <a:ext cx="263525" cy="2157412"/>
            <a:chOff x="1749" y="2238"/>
            <a:chExt cx="254" cy="2082"/>
          </a:xfrm>
        </p:grpSpPr>
        <p:sp>
          <p:nvSpPr>
            <p:cNvPr id="1510" name="AutoShape 486"/>
            <p:cNvSpPr>
              <a:spLocks noChangeArrowheads="1"/>
            </p:cNvSpPr>
            <p:nvPr userDrawn="1"/>
          </p:nvSpPr>
          <p:spPr bwMode="gray">
            <a:xfrm rot="5400000" flipH="1">
              <a:off x="1639" y="2804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11" name="AutoShape 487"/>
            <p:cNvSpPr>
              <a:spLocks noChangeArrowheads="1"/>
            </p:cNvSpPr>
            <p:nvPr userDrawn="1"/>
          </p:nvSpPr>
          <p:spPr bwMode="gray">
            <a:xfrm rot="5400000" flipH="1">
              <a:off x="1639" y="3269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12" name="AutoShape 488"/>
            <p:cNvSpPr>
              <a:spLocks noChangeArrowheads="1"/>
            </p:cNvSpPr>
            <p:nvPr userDrawn="1"/>
          </p:nvSpPr>
          <p:spPr bwMode="gray">
            <a:xfrm rot="5400000" flipH="1">
              <a:off x="1639" y="3731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5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13" name="AutoShape 489"/>
            <p:cNvSpPr>
              <a:spLocks noChangeArrowheads="1"/>
            </p:cNvSpPr>
            <p:nvPr userDrawn="1"/>
          </p:nvSpPr>
          <p:spPr bwMode="gray">
            <a:xfrm>
              <a:off x="1749" y="4085"/>
              <a:ext cx="254" cy="235"/>
            </a:xfrm>
            <a:prstGeom prst="rtTriangle">
              <a:avLst/>
            </a:prstGeom>
            <a:solidFill>
              <a:schemeClr val="accent2">
                <a:alpha val="3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14" name="AutoShape 490"/>
            <p:cNvSpPr>
              <a:spLocks noChangeArrowheads="1"/>
            </p:cNvSpPr>
            <p:nvPr userDrawn="1"/>
          </p:nvSpPr>
          <p:spPr bwMode="gray">
            <a:xfrm rot="5400000" flipH="1">
              <a:off x="1639" y="2348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15" name="Group 491"/>
          <p:cNvGrpSpPr>
            <a:grpSpLocks/>
          </p:cNvGrpSpPr>
          <p:nvPr/>
        </p:nvGrpSpPr>
        <p:grpSpPr bwMode="auto">
          <a:xfrm flipH="1">
            <a:off x="7083425" y="4930775"/>
            <a:ext cx="258763" cy="1927225"/>
            <a:chOff x="1750" y="2460"/>
            <a:chExt cx="249" cy="1860"/>
          </a:xfrm>
        </p:grpSpPr>
        <p:sp>
          <p:nvSpPr>
            <p:cNvPr id="1516" name="AutoShape 492"/>
            <p:cNvSpPr>
              <a:spLocks noChangeArrowheads="1"/>
            </p:cNvSpPr>
            <p:nvPr userDrawn="1"/>
          </p:nvSpPr>
          <p:spPr bwMode="gray">
            <a:xfrm rot="-5400000">
              <a:off x="1641" y="3034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17" name="AutoShape 493"/>
            <p:cNvSpPr>
              <a:spLocks noChangeArrowheads="1"/>
            </p:cNvSpPr>
            <p:nvPr userDrawn="1"/>
          </p:nvSpPr>
          <p:spPr bwMode="gray">
            <a:xfrm rot="-5400000">
              <a:off x="1641" y="3499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18" name="AutoShape 494"/>
            <p:cNvSpPr>
              <a:spLocks noChangeArrowheads="1"/>
            </p:cNvSpPr>
            <p:nvPr userDrawn="1"/>
          </p:nvSpPr>
          <p:spPr bwMode="gray">
            <a:xfrm rot="-5400000">
              <a:off x="1641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28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19" name="AutoShape 495"/>
            <p:cNvSpPr>
              <a:spLocks noChangeArrowheads="1"/>
            </p:cNvSpPr>
            <p:nvPr userDrawn="1"/>
          </p:nvSpPr>
          <p:spPr bwMode="gray">
            <a:xfrm rot="-5400000">
              <a:off x="1641" y="2569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20" name="Group 496"/>
          <p:cNvGrpSpPr>
            <a:grpSpLocks/>
          </p:cNvGrpSpPr>
          <p:nvPr/>
        </p:nvGrpSpPr>
        <p:grpSpPr bwMode="auto">
          <a:xfrm flipH="1">
            <a:off x="6824663" y="5154613"/>
            <a:ext cx="258762" cy="1703387"/>
            <a:chOff x="2000" y="2675"/>
            <a:chExt cx="249" cy="1645"/>
          </a:xfrm>
        </p:grpSpPr>
        <p:sp>
          <p:nvSpPr>
            <p:cNvPr id="1521" name="AutoShape 497"/>
            <p:cNvSpPr>
              <a:spLocks noChangeArrowheads="1"/>
            </p:cNvSpPr>
            <p:nvPr userDrawn="1"/>
          </p:nvSpPr>
          <p:spPr bwMode="gray">
            <a:xfrm rot="-5400000">
              <a:off x="1892" y="3267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22" name="AutoShape 498"/>
            <p:cNvSpPr>
              <a:spLocks noChangeArrowheads="1"/>
            </p:cNvSpPr>
            <p:nvPr userDrawn="1"/>
          </p:nvSpPr>
          <p:spPr bwMode="gray">
            <a:xfrm rot="-5400000">
              <a:off x="1891" y="3731"/>
              <a:ext cx="467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23" name="AutoShape 499"/>
            <p:cNvSpPr>
              <a:spLocks noChangeArrowheads="1"/>
            </p:cNvSpPr>
            <p:nvPr userDrawn="1"/>
          </p:nvSpPr>
          <p:spPr bwMode="gray">
            <a:xfrm flipH="1">
              <a:off x="2000" y="4085"/>
              <a:ext cx="249" cy="235"/>
            </a:xfrm>
            <a:prstGeom prst="rtTriangle">
              <a:avLst/>
            </a:prstGeom>
            <a:solidFill>
              <a:schemeClr val="accent1">
                <a:alpha val="2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24" name="AutoShape 500"/>
            <p:cNvSpPr>
              <a:spLocks noChangeArrowheads="1"/>
            </p:cNvSpPr>
            <p:nvPr userDrawn="1"/>
          </p:nvSpPr>
          <p:spPr bwMode="gray">
            <a:xfrm rot="-5400000">
              <a:off x="1892" y="2784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525" name="AutoShape 501"/>
          <p:cNvSpPr>
            <a:spLocks noChangeArrowheads="1"/>
          </p:cNvSpPr>
          <p:nvPr/>
        </p:nvSpPr>
        <p:spPr bwMode="gray">
          <a:xfrm>
            <a:off x="5795963" y="6615113"/>
            <a:ext cx="257175" cy="242887"/>
          </a:xfrm>
          <a:prstGeom prst="rtTriangle">
            <a:avLst/>
          </a:prstGeom>
          <a:solidFill>
            <a:schemeClr val="accent1">
              <a:alpha val="6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26" name="AutoShape 502"/>
          <p:cNvSpPr>
            <a:spLocks noChangeArrowheads="1"/>
          </p:cNvSpPr>
          <p:nvPr/>
        </p:nvSpPr>
        <p:spPr bwMode="gray">
          <a:xfrm flipH="1">
            <a:off x="5540375" y="6615113"/>
            <a:ext cx="258763" cy="242887"/>
          </a:xfrm>
          <a:prstGeom prst="rtTriangle">
            <a:avLst/>
          </a:prstGeom>
          <a:solidFill>
            <a:schemeClr val="accent2">
              <a:alpha val="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1528" name="Group 504"/>
          <p:cNvGrpSpPr>
            <a:grpSpLocks/>
          </p:cNvGrpSpPr>
          <p:nvPr/>
        </p:nvGrpSpPr>
        <p:grpSpPr bwMode="auto">
          <a:xfrm flipV="1">
            <a:off x="2589213" y="-3175"/>
            <a:ext cx="258762" cy="723900"/>
            <a:chOff x="2498" y="3621"/>
            <a:chExt cx="249" cy="699"/>
          </a:xfrm>
        </p:grpSpPr>
        <p:sp>
          <p:nvSpPr>
            <p:cNvPr id="1529" name="AutoShape 505"/>
            <p:cNvSpPr>
              <a:spLocks noChangeArrowheads="1"/>
            </p:cNvSpPr>
            <p:nvPr userDrawn="1"/>
          </p:nvSpPr>
          <p:spPr bwMode="gray">
            <a:xfrm rot="-5400000">
              <a:off x="2389" y="3731"/>
              <a:ext cx="467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0" name="AutoShape 506"/>
            <p:cNvSpPr>
              <a:spLocks noChangeArrowheads="1"/>
            </p:cNvSpPr>
            <p:nvPr userDrawn="1"/>
          </p:nvSpPr>
          <p:spPr bwMode="gray">
            <a:xfrm flipH="1">
              <a:off x="2498" y="4085"/>
              <a:ext cx="249" cy="235"/>
            </a:xfrm>
            <a:prstGeom prst="rtTriangle">
              <a:avLst/>
            </a:prstGeom>
            <a:solidFill>
              <a:schemeClr val="accent1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31" name="Group 507"/>
          <p:cNvGrpSpPr>
            <a:grpSpLocks/>
          </p:cNvGrpSpPr>
          <p:nvPr/>
        </p:nvGrpSpPr>
        <p:grpSpPr bwMode="auto">
          <a:xfrm flipV="1">
            <a:off x="1588" y="-3175"/>
            <a:ext cx="257175" cy="4327525"/>
            <a:chOff x="0" y="80"/>
            <a:chExt cx="246" cy="4240"/>
          </a:xfrm>
        </p:grpSpPr>
        <p:sp>
          <p:nvSpPr>
            <p:cNvPr id="1532" name="AutoShape 508"/>
            <p:cNvSpPr>
              <a:spLocks noChangeArrowheads="1"/>
            </p:cNvSpPr>
            <p:nvPr/>
          </p:nvSpPr>
          <p:spPr bwMode="gray">
            <a:xfrm rot="5400000" flipH="1">
              <a:off x="-114" y="194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3" name="AutoShape 509"/>
            <p:cNvSpPr>
              <a:spLocks noChangeArrowheads="1"/>
            </p:cNvSpPr>
            <p:nvPr/>
          </p:nvSpPr>
          <p:spPr bwMode="gray">
            <a:xfrm rot="5400000" flipH="1">
              <a:off x="-114" y="664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4" name="AutoShape 510"/>
            <p:cNvSpPr>
              <a:spLocks noChangeArrowheads="1"/>
            </p:cNvSpPr>
            <p:nvPr/>
          </p:nvSpPr>
          <p:spPr bwMode="gray">
            <a:xfrm rot="5400000" flipH="1">
              <a:off x="-114" y="1137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5" name="AutoShape 511"/>
            <p:cNvSpPr>
              <a:spLocks noChangeArrowheads="1"/>
            </p:cNvSpPr>
            <p:nvPr/>
          </p:nvSpPr>
          <p:spPr bwMode="gray">
            <a:xfrm rot="5400000" flipH="1">
              <a:off x="-114" y="1608"/>
              <a:ext cx="473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6" name="AutoShape 512"/>
            <p:cNvSpPr>
              <a:spLocks noChangeArrowheads="1"/>
            </p:cNvSpPr>
            <p:nvPr/>
          </p:nvSpPr>
          <p:spPr bwMode="gray">
            <a:xfrm rot="5400000" flipH="1">
              <a:off x="-114" y="2077"/>
              <a:ext cx="473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7" name="AutoShape 513"/>
            <p:cNvSpPr>
              <a:spLocks noChangeArrowheads="1"/>
            </p:cNvSpPr>
            <p:nvPr/>
          </p:nvSpPr>
          <p:spPr bwMode="gray">
            <a:xfrm rot="5400000" flipH="1">
              <a:off x="-114" y="2547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4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8" name="AutoShape 514"/>
            <p:cNvSpPr>
              <a:spLocks noChangeArrowheads="1"/>
            </p:cNvSpPr>
            <p:nvPr/>
          </p:nvSpPr>
          <p:spPr bwMode="gray">
            <a:xfrm rot="5400000" flipH="1">
              <a:off x="-114" y="3018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41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39" name="AutoShape 515"/>
            <p:cNvSpPr>
              <a:spLocks noChangeArrowheads="1"/>
            </p:cNvSpPr>
            <p:nvPr/>
          </p:nvSpPr>
          <p:spPr bwMode="gray">
            <a:xfrm rot="5400000" flipH="1">
              <a:off x="-114" y="3489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40" name="AutoShape 516"/>
            <p:cNvSpPr>
              <a:spLocks noChangeArrowheads="1"/>
            </p:cNvSpPr>
            <p:nvPr/>
          </p:nvSpPr>
          <p:spPr bwMode="gray">
            <a:xfrm rot="5400000" flipH="1">
              <a:off x="-114" y="3960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1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41" name="Group 517"/>
          <p:cNvGrpSpPr>
            <a:grpSpLocks/>
          </p:cNvGrpSpPr>
          <p:nvPr/>
        </p:nvGrpSpPr>
        <p:grpSpPr bwMode="auto">
          <a:xfrm flipV="1">
            <a:off x="1588" y="-4763"/>
            <a:ext cx="260350" cy="4089401"/>
            <a:chOff x="0" y="314"/>
            <a:chExt cx="248" cy="4007"/>
          </a:xfrm>
        </p:grpSpPr>
        <p:sp>
          <p:nvSpPr>
            <p:cNvPr id="1542" name="AutoShape 518"/>
            <p:cNvSpPr>
              <a:spLocks noChangeArrowheads="1"/>
            </p:cNvSpPr>
            <p:nvPr/>
          </p:nvSpPr>
          <p:spPr bwMode="gray">
            <a:xfrm rot="-5400000">
              <a:off x="-112" y="428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43" name="AutoShape 519"/>
            <p:cNvSpPr>
              <a:spLocks noChangeArrowheads="1"/>
            </p:cNvSpPr>
            <p:nvPr/>
          </p:nvSpPr>
          <p:spPr bwMode="gray">
            <a:xfrm rot="-5400000">
              <a:off x="-112" y="899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1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44" name="AutoShape 520"/>
            <p:cNvSpPr>
              <a:spLocks noChangeArrowheads="1"/>
            </p:cNvSpPr>
            <p:nvPr/>
          </p:nvSpPr>
          <p:spPr bwMode="gray">
            <a:xfrm rot="-5400000">
              <a:off x="-112" y="1371"/>
              <a:ext cx="474" cy="246"/>
            </a:xfrm>
            <a:prstGeom prst="triangle">
              <a:avLst>
                <a:gd name="adj" fmla="val 49574"/>
              </a:avLst>
            </a:prstGeom>
            <a:solidFill>
              <a:schemeClr val="accent1">
                <a:alpha val="2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45" name="AutoShape 521"/>
            <p:cNvSpPr>
              <a:spLocks noChangeArrowheads="1"/>
            </p:cNvSpPr>
            <p:nvPr/>
          </p:nvSpPr>
          <p:spPr bwMode="gray">
            <a:xfrm rot="-5400000">
              <a:off x="-112" y="1841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46" name="AutoShape 522"/>
            <p:cNvSpPr>
              <a:spLocks noChangeArrowheads="1"/>
            </p:cNvSpPr>
            <p:nvPr/>
          </p:nvSpPr>
          <p:spPr bwMode="gray">
            <a:xfrm rot="-5400000">
              <a:off x="-112" y="2311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4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47" name="AutoShape 523"/>
            <p:cNvSpPr>
              <a:spLocks noChangeArrowheads="1"/>
            </p:cNvSpPr>
            <p:nvPr/>
          </p:nvSpPr>
          <p:spPr bwMode="gray">
            <a:xfrm rot="-5400000">
              <a:off x="-112" y="2781"/>
              <a:ext cx="474" cy="246"/>
            </a:xfrm>
            <a:prstGeom prst="triangle">
              <a:avLst>
                <a:gd name="adj" fmla="val 49574"/>
              </a:avLst>
            </a:prstGeom>
            <a:solidFill>
              <a:schemeClr val="accent1"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48" name="AutoShape 524"/>
            <p:cNvSpPr>
              <a:spLocks noChangeArrowheads="1"/>
            </p:cNvSpPr>
            <p:nvPr/>
          </p:nvSpPr>
          <p:spPr bwMode="gray">
            <a:xfrm rot="-5400000">
              <a:off x="-112" y="3253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6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49" name="AutoShape 525"/>
            <p:cNvSpPr>
              <a:spLocks noChangeArrowheads="1"/>
            </p:cNvSpPr>
            <p:nvPr/>
          </p:nvSpPr>
          <p:spPr bwMode="gray">
            <a:xfrm rot="-5400000">
              <a:off x="-112" y="3723"/>
              <a:ext cx="474" cy="246"/>
            </a:xfrm>
            <a:prstGeom prst="triangle">
              <a:avLst>
                <a:gd name="adj" fmla="val 49787"/>
              </a:avLst>
            </a:prstGeom>
            <a:solidFill>
              <a:schemeClr val="accent1">
                <a:alpha val="75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50" name="AutoShape 526"/>
            <p:cNvSpPr>
              <a:spLocks noChangeArrowheads="1"/>
            </p:cNvSpPr>
            <p:nvPr/>
          </p:nvSpPr>
          <p:spPr bwMode="gray">
            <a:xfrm flipH="1">
              <a:off x="0" y="4080"/>
              <a:ext cx="248" cy="241"/>
            </a:xfrm>
            <a:prstGeom prst="rtTriangle">
              <a:avLst/>
            </a:prstGeom>
            <a:solidFill>
              <a:schemeClr val="accent1">
                <a:alpha val="85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51" name="Group 527"/>
          <p:cNvGrpSpPr>
            <a:grpSpLocks/>
          </p:cNvGrpSpPr>
          <p:nvPr/>
        </p:nvGrpSpPr>
        <p:grpSpPr bwMode="auto">
          <a:xfrm flipV="1">
            <a:off x="260350" y="-3175"/>
            <a:ext cx="261938" cy="4089400"/>
            <a:chOff x="247" y="313"/>
            <a:chExt cx="251" cy="4006"/>
          </a:xfrm>
        </p:grpSpPr>
        <p:sp>
          <p:nvSpPr>
            <p:cNvPr id="1552" name="AutoShape 528"/>
            <p:cNvSpPr>
              <a:spLocks noChangeArrowheads="1"/>
            </p:cNvSpPr>
            <p:nvPr/>
          </p:nvSpPr>
          <p:spPr bwMode="gray">
            <a:xfrm rot="5400000" flipH="1">
              <a:off x="134" y="427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53" name="AutoShape 529"/>
            <p:cNvSpPr>
              <a:spLocks noChangeArrowheads="1"/>
            </p:cNvSpPr>
            <p:nvPr/>
          </p:nvSpPr>
          <p:spPr bwMode="gray">
            <a:xfrm rot="5400000" flipH="1">
              <a:off x="134" y="898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54" name="AutoShape 530"/>
            <p:cNvSpPr>
              <a:spLocks noChangeArrowheads="1"/>
            </p:cNvSpPr>
            <p:nvPr/>
          </p:nvSpPr>
          <p:spPr bwMode="gray">
            <a:xfrm rot="5400000" flipH="1">
              <a:off x="134" y="1369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55" name="AutoShape 531"/>
            <p:cNvSpPr>
              <a:spLocks noChangeArrowheads="1"/>
            </p:cNvSpPr>
            <p:nvPr/>
          </p:nvSpPr>
          <p:spPr bwMode="gray">
            <a:xfrm rot="5400000" flipH="1">
              <a:off x="134" y="1840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56" name="AutoShape 532"/>
            <p:cNvSpPr>
              <a:spLocks noChangeArrowheads="1"/>
            </p:cNvSpPr>
            <p:nvPr/>
          </p:nvSpPr>
          <p:spPr bwMode="gray">
            <a:xfrm rot="5400000" flipH="1">
              <a:off x="134" y="2311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49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57" name="AutoShape 533"/>
            <p:cNvSpPr>
              <a:spLocks noChangeArrowheads="1"/>
            </p:cNvSpPr>
            <p:nvPr/>
          </p:nvSpPr>
          <p:spPr bwMode="gray">
            <a:xfrm rot="5400000" flipH="1">
              <a:off x="134" y="2782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57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58" name="AutoShape 534"/>
            <p:cNvSpPr>
              <a:spLocks noChangeArrowheads="1"/>
            </p:cNvSpPr>
            <p:nvPr/>
          </p:nvSpPr>
          <p:spPr bwMode="gray">
            <a:xfrm rot="5400000" flipH="1">
              <a:off x="134" y="3253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59" name="AutoShape 535"/>
            <p:cNvSpPr>
              <a:spLocks noChangeArrowheads="1"/>
            </p:cNvSpPr>
            <p:nvPr/>
          </p:nvSpPr>
          <p:spPr bwMode="gray">
            <a:xfrm rot="5400000" flipH="1">
              <a:off x="134" y="3721"/>
              <a:ext cx="474" cy="246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7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60" name="AutoShape 536"/>
            <p:cNvSpPr>
              <a:spLocks noChangeArrowheads="1"/>
            </p:cNvSpPr>
            <p:nvPr/>
          </p:nvSpPr>
          <p:spPr bwMode="gray">
            <a:xfrm>
              <a:off x="247" y="4075"/>
              <a:ext cx="251" cy="244"/>
            </a:xfrm>
            <a:prstGeom prst="rtTriangle">
              <a:avLst/>
            </a:prstGeom>
            <a:solidFill>
              <a:schemeClr val="accent2">
                <a:alpha val="8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61" name="Group 537"/>
          <p:cNvGrpSpPr>
            <a:grpSpLocks/>
          </p:cNvGrpSpPr>
          <p:nvPr/>
        </p:nvGrpSpPr>
        <p:grpSpPr bwMode="auto">
          <a:xfrm flipV="1">
            <a:off x="515938" y="-3175"/>
            <a:ext cx="261937" cy="3609975"/>
            <a:chOff x="491" y="786"/>
            <a:chExt cx="251" cy="3538"/>
          </a:xfrm>
        </p:grpSpPr>
        <p:grpSp>
          <p:nvGrpSpPr>
            <p:cNvPr id="1562" name="Group 538"/>
            <p:cNvGrpSpPr>
              <a:grpSpLocks/>
            </p:cNvGrpSpPr>
            <p:nvPr/>
          </p:nvGrpSpPr>
          <p:grpSpPr bwMode="auto">
            <a:xfrm>
              <a:off x="495" y="786"/>
              <a:ext cx="246" cy="3298"/>
              <a:chOff x="495" y="786"/>
              <a:chExt cx="246" cy="3298"/>
            </a:xfrm>
          </p:grpSpPr>
          <p:sp>
            <p:nvSpPr>
              <p:cNvPr id="1563" name="AutoShape 539"/>
              <p:cNvSpPr>
                <a:spLocks noChangeArrowheads="1"/>
              </p:cNvSpPr>
              <p:nvPr/>
            </p:nvSpPr>
            <p:spPr bwMode="gray">
              <a:xfrm rot="-5400000">
                <a:off x="381" y="900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64" name="AutoShape 540"/>
              <p:cNvSpPr>
                <a:spLocks noChangeArrowheads="1"/>
              </p:cNvSpPr>
              <p:nvPr/>
            </p:nvSpPr>
            <p:spPr bwMode="gray">
              <a:xfrm rot="-5400000">
                <a:off x="381" y="1371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14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65" name="AutoShape 541"/>
              <p:cNvSpPr>
                <a:spLocks noChangeArrowheads="1"/>
              </p:cNvSpPr>
              <p:nvPr/>
            </p:nvSpPr>
            <p:spPr bwMode="gray">
              <a:xfrm rot="-5400000">
                <a:off x="381" y="1842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2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66" name="AutoShape 542"/>
              <p:cNvSpPr>
                <a:spLocks noChangeArrowheads="1"/>
              </p:cNvSpPr>
              <p:nvPr/>
            </p:nvSpPr>
            <p:spPr bwMode="gray">
              <a:xfrm rot="-5400000">
                <a:off x="381" y="2313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35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67" name="AutoShape 543"/>
              <p:cNvSpPr>
                <a:spLocks noChangeArrowheads="1"/>
              </p:cNvSpPr>
              <p:nvPr/>
            </p:nvSpPr>
            <p:spPr bwMode="gray">
              <a:xfrm rot="-5400000">
                <a:off x="381" y="2784"/>
                <a:ext cx="473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4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68" name="AutoShape 544"/>
              <p:cNvSpPr>
                <a:spLocks noChangeArrowheads="1"/>
              </p:cNvSpPr>
              <p:nvPr/>
            </p:nvSpPr>
            <p:spPr bwMode="gray">
              <a:xfrm rot="-5400000">
                <a:off x="381" y="3252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56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69" name="AutoShape 545"/>
              <p:cNvSpPr>
                <a:spLocks noChangeArrowheads="1"/>
              </p:cNvSpPr>
              <p:nvPr/>
            </p:nvSpPr>
            <p:spPr bwMode="gray">
              <a:xfrm rot="-5400000">
                <a:off x="381" y="3724"/>
                <a:ext cx="474" cy="246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67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1570" name="AutoShape 546"/>
            <p:cNvSpPr>
              <a:spLocks noChangeArrowheads="1"/>
            </p:cNvSpPr>
            <p:nvPr/>
          </p:nvSpPr>
          <p:spPr bwMode="gray">
            <a:xfrm flipH="1">
              <a:off x="491" y="4080"/>
              <a:ext cx="251" cy="244"/>
            </a:xfrm>
            <a:prstGeom prst="rtTriangle">
              <a:avLst/>
            </a:prstGeom>
            <a:solidFill>
              <a:schemeClr val="accent1">
                <a:alpha val="7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71" name="Group 547"/>
          <p:cNvGrpSpPr>
            <a:grpSpLocks/>
          </p:cNvGrpSpPr>
          <p:nvPr/>
        </p:nvGrpSpPr>
        <p:grpSpPr bwMode="auto">
          <a:xfrm flipV="1">
            <a:off x="519113" y="-1588"/>
            <a:ext cx="257175" cy="3367088"/>
            <a:chOff x="488" y="1018"/>
            <a:chExt cx="246" cy="3298"/>
          </a:xfrm>
        </p:grpSpPr>
        <p:sp>
          <p:nvSpPr>
            <p:cNvPr id="1572" name="AutoShape 548"/>
            <p:cNvSpPr>
              <a:spLocks noChangeArrowheads="1"/>
            </p:cNvSpPr>
            <p:nvPr/>
          </p:nvSpPr>
          <p:spPr bwMode="gray">
            <a:xfrm rot="5400000" flipH="1">
              <a:off x="374" y="1132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1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73" name="AutoShape 549"/>
            <p:cNvSpPr>
              <a:spLocks noChangeArrowheads="1"/>
            </p:cNvSpPr>
            <p:nvPr/>
          </p:nvSpPr>
          <p:spPr bwMode="gray">
            <a:xfrm rot="5400000" flipH="1">
              <a:off x="374" y="1603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2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74" name="AutoShape 550"/>
            <p:cNvSpPr>
              <a:spLocks noChangeArrowheads="1"/>
            </p:cNvSpPr>
            <p:nvPr/>
          </p:nvSpPr>
          <p:spPr bwMode="gray">
            <a:xfrm rot="5400000" flipH="1">
              <a:off x="374" y="207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34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75" name="AutoShape 551"/>
            <p:cNvSpPr>
              <a:spLocks noChangeArrowheads="1"/>
            </p:cNvSpPr>
            <p:nvPr/>
          </p:nvSpPr>
          <p:spPr bwMode="gray">
            <a:xfrm rot="5400000" flipH="1">
              <a:off x="374" y="2545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42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76" name="AutoShape 552"/>
            <p:cNvSpPr>
              <a:spLocks noChangeArrowheads="1"/>
            </p:cNvSpPr>
            <p:nvPr/>
          </p:nvSpPr>
          <p:spPr bwMode="gray">
            <a:xfrm rot="5400000" flipH="1">
              <a:off x="374" y="3016"/>
              <a:ext cx="473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5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77" name="AutoShape 553"/>
            <p:cNvSpPr>
              <a:spLocks noChangeArrowheads="1"/>
            </p:cNvSpPr>
            <p:nvPr/>
          </p:nvSpPr>
          <p:spPr bwMode="gray">
            <a:xfrm rot="5400000" flipH="1">
              <a:off x="374" y="348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6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78" name="AutoShape 554"/>
            <p:cNvSpPr>
              <a:spLocks noChangeArrowheads="1"/>
            </p:cNvSpPr>
            <p:nvPr/>
          </p:nvSpPr>
          <p:spPr bwMode="gray">
            <a:xfrm rot="5400000" flipH="1">
              <a:off x="374" y="3956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7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79" name="Group 555"/>
          <p:cNvGrpSpPr>
            <a:grpSpLocks/>
          </p:cNvGrpSpPr>
          <p:nvPr/>
        </p:nvGrpSpPr>
        <p:grpSpPr bwMode="auto">
          <a:xfrm flipV="1">
            <a:off x="263525" y="0"/>
            <a:ext cx="255588" cy="3846513"/>
            <a:chOff x="250" y="548"/>
            <a:chExt cx="244" cy="3768"/>
          </a:xfrm>
        </p:grpSpPr>
        <p:grpSp>
          <p:nvGrpSpPr>
            <p:cNvPr id="1580" name="Group 556"/>
            <p:cNvGrpSpPr>
              <a:grpSpLocks/>
            </p:cNvGrpSpPr>
            <p:nvPr/>
          </p:nvGrpSpPr>
          <p:grpSpPr bwMode="auto">
            <a:xfrm>
              <a:off x="250" y="548"/>
              <a:ext cx="244" cy="3299"/>
              <a:chOff x="250" y="548"/>
              <a:chExt cx="244" cy="3299"/>
            </a:xfrm>
          </p:grpSpPr>
          <p:sp>
            <p:nvSpPr>
              <p:cNvPr id="1581" name="AutoShape 557"/>
              <p:cNvSpPr>
                <a:spLocks noChangeArrowheads="1"/>
              </p:cNvSpPr>
              <p:nvPr/>
            </p:nvSpPr>
            <p:spPr bwMode="gray">
              <a:xfrm rot="-5400000">
                <a:off x="135" y="663"/>
                <a:ext cx="474" cy="244"/>
              </a:xfrm>
              <a:prstGeom prst="triangle">
                <a:avLst>
                  <a:gd name="adj" fmla="val 49787"/>
                </a:avLst>
              </a:prstGeom>
              <a:solidFill>
                <a:schemeClr val="tx2">
                  <a:alpha val="7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82" name="AutoShape 558"/>
              <p:cNvSpPr>
                <a:spLocks noChangeArrowheads="1"/>
              </p:cNvSpPr>
              <p:nvPr/>
            </p:nvSpPr>
            <p:spPr bwMode="gray">
              <a:xfrm rot="-5400000">
                <a:off x="137" y="1133"/>
                <a:ext cx="470" cy="244"/>
              </a:xfrm>
              <a:prstGeom prst="triangle">
                <a:avLst>
                  <a:gd name="adj" fmla="val 49574"/>
                </a:avLst>
              </a:prstGeom>
              <a:solidFill>
                <a:schemeClr val="tx2">
                  <a:alpha val="14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83" name="AutoShape 559"/>
              <p:cNvSpPr>
                <a:spLocks noChangeArrowheads="1"/>
              </p:cNvSpPr>
              <p:nvPr/>
            </p:nvSpPr>
            <p:spPr bwMode="gray">
              <a:xfrm rot="-5400000">
                <a:off x="135" y="1605"/>
                <a:ext cx="474" cy="244"/>
              </a:xfrm>
              <a:prstGeom prst="triangle">
                <a:avLst>
                  <a:gd name="adj" fmla="val 49787"/>
                </a:avLst>
              </a:prstGeom>
              <a:solidFill>
                <a:schemeClr val="tx2">
                  <a:alpha val="2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84" name="AutoShape 560"/>
              <p:cNvSpPr>
                <a:spLocks noChangeArrowheads="1"/>
              </p:cNvSpPr>
              <p:nvPr/>
            </p:nvSpPr>
            <p:spPr bwMode="gray">
              <a:xfrm rot="-5400000">
                <a:off x="135" y="2076"/>
                <a:ext cx="474" cy="244"/>
              </a:xfrm>
              <a:prstGeom prst="triangle">
                <a:avLst>
                  <a:gd name="adj" fmla="val 49787"/>
                </a:avLst>
              </a:prstGeom>
              <a:solidFill>
                <a:schemeClr val="tx2">
                  <a:alpha val="35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85" name="AutoShape 561"/>
              <p:cNvSpPr>
                <a:spLocks noChangeArrowheads="1"/>
              </p:cNvSpPr>
              <p:nvPr/>
            </p:nvSpPr>
            <p:spPr bwMode="gray">
              <a:xfrm rot="-5400000">
                <a:off x="135" y="2545"/>
                <a:ext cx="474" cy="244"/>
              </a:xfrm>
              <a:prstGeom prst="triangle">
                <a:avLst>
                  <a:gd name="adj" fmla="val 49366"/>
                </a:avLst>
              </a:prstGeom>
              <a:solidFill>
                <a:schemeClr val="tx2">
                  <a:alpha val="4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86" name="AutoShape 562"/>
              <p:cNvSpPr>
                <a:spLocks noChangeArrowheads="1"/>
              </p:cNvSpPr>
              <p:nvPr/>
            </p:nvSpPr>
            <p:spPr bwMode="gray">
              <a:xfrm rot="-5400000">
                <a:off x="135" y="3018"/>
                <a:ext cx="474" cy="244"/>
              </a:xfrm>
              <a:prstGeom prst="triangle">
                <a:avLst>
                  <a:gd name="adj" fmla="val 50000"/>
                </a:avLst>
              </a:prstGeom>
              <a:solidFill>
                <a:schemeClr val="tx2">
                  <a:alpha val="5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587" name="AutoShape 563"/>
              <p:cNvSpPr>
                <a:spLocks noChangeArrowheads="1"/>
              </p:cNvSpPr>
              <p:nvPr/>
            </p:nvSpPr>
            <p:spPr bwMode="gray">
              <a:xfrm rot="-5400000">
                <a:off x="135" y="3488"/>
                <a:ext cx="474" cy="244"/>
              </a:xfrm>
              <a:prstGeom prst="triangle">
                <a:avLst>
                  <a:gd name="adj" fmla="val 50296"/>
                </a:avLst>
              </a:prstGeom>
              <a:solidFill>
                <a:schemeClr val="tx2">
                  <a:alpha val="66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53882" dir="2700000" algn="ctr" rotWithShape="0">
                        <a:srgbClr val="080808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1588" name="AutoShape 564"/>
            <p:cNvSpPr>
              <a:spLocks noChangeArrowheads="1"/>
            </p:cNvSpPr>
            <p:nvPr/>
          </p:nvSpPr>
          <p:spPr bwMode="gray">
            <a:xfrm rot="-5400000">
              <a:off x="135" y="3957"/>
              <a:ext cx="474" cy="244"/>
            </a:xfrm>
            <a:prstGeom prst="triangle">
              <a:avLst>
                <a:gd name="adj" fmla="val 50296"/>
              </a:avLst>
            </a:prstGeom>
            <a:solidFill>
              <a:schemeClr val="tx2">
                <a:alpha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89" name="Group 565"/>
          <p:cNvGrpSpPr>
            <a:grpSpLocks/>
          </p:cNvGrpSpPr>
          <p:nvPr/>
        </p:nvGrpSpPr>
        <p:grpSpPr bwMode="auto">
          <a:xfrm flipV="1">
            <a:off x="777875" y="-3175"/>
            <a:ext cx="261938" cy="3132138"/>
            <a:chOff x="741" y="1250"/>
            <a:chExt cx="251" cy="3069"/>
          </a:xfrm>
        </p:grpSpPr>
        <p:sp>
          <p:nvSpPr>
            <p:cNvPr id="1590" name="AutoShape 566"/>
            <p:cNvSpPr>
              <a:spLocks noChangeArrowheads="1"/>
            </p:cNvSpPr>
            <p:nvPr/>
          </p:nvSpPr>
          <p:spPr bwMode="gray">
            <a:xfrm rot="5400000" flipH="1">
              <a:off x="627" y="1364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91" name="AutoShape 567"/>
            <p:cNvSpPr>
              <a:spLocks noChangeArrowheads="1"/>
            </p:cNvSpPr>
            <p:nvPr/>
          </p:nvSpPr>
          <p:spPr bwMode="gray">
            <a:xfrm rot="5400000" flipH="1">
              <a:off x="627" y="1836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92" name="AutoShape 568"/>
            <p:cNvSpPr>
              <a:spLocks noChangeArrowheads="1"/>
            </p:cNvSpPr>
            <p:nvPr/>
          </p:nvSpPr>
          <p:spPr bwMode="gray">
            <a:xfrm rot="5400000" flipH="1">
              <a:off x="627" y="2307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5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93" name="AutoShape 569"/>
            <p:cNvSpPr>
              <a:spLocks noChangeArrowheads="1"/>
            </p:cNvSpPr>
            <p:nvPr/>
          </p:nvSpPr>
          <p:spPr bwMode="gray">
            <a:xfrm rot="5400000" flipH="1">
              <a:off x="627" y="2778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4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94" name="AutoShape 570"/>
            <p:cNvSpPr>
              <a:spLocks noChangeArrowheads="1"/>
            </p:cNvSpPr>
            <p:nvPr/>
          </p:nvSpPr>
          <p:spPr bwMode="gray">
            <a:xfrm rot="5400000" flipH="1">
              <a:off x="627" y="3250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4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95" name="AutoShape 571"/>
            <p:cNvSpPr>
              <a:spLocks noChangeArrowheads="1"/>
            </p:cNvSpPr>
            <p:nvPr/>
          </p:nvSpPr>
          <p:spPr bwMode="gray">
            <a:xfrm rot="5400000" flipH="1">
              <a:off x="627" y="3721"/>
              <a:ext cx="474" cy="245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57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96" name="AutoShape 572"/>
            <p:cNvSpPr>
              <a:spLocks noChangeArrowheads="1"/>
            </p:cNvSpPr>
            <p:nvPr/>
          </p:nvSpPr>
          <p:spPr bwMode="gray">
            <a:xfrm>
              <a:off x="741" y="4078"/>
              <a:ext cx="251" cy="241"/>
            </a:xfrm>
            <a:prstGeom prst="rtTriangle">
              <a:avLst/>
            </a:prstGeom>
            <a:solidFill>
              <a:schemeClr val="accent2">
                <a:alpha val="6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597" name="Group 573"/>
          <p:cNvGrpSpPr>
            <a:grpSpLocks/>
          </p:cNvGrpSpPr>
          <p:nvPr/>
        </p:nvGrpSpPr>
        <p:grpSpPr bwMode="auto">
          <a:xfrm flipV="1">
            <a:off x="1035050" y="-3175"/>
            <a:ext cx="258763" cy="2644775"/>
            <a:chOff x="987" y="1728"/>
            <a:chExt cx="247" cy="2592"/>
          </a:xfrm>
        </p:grpSpPr>
        <p:sp>
          <p:nvSpPr>
            <p:cNvPr id="1598" name="AutoShape 574"/>
            <p:cNvSpPr>
              <a:spLocks noChangeArrowheads="1"/>
            </p:cNvSpPr>
            <p:nvPr/>
          </p:nvSpPr>
          <p:spPr bwMode="gray">
            <a:xfrm rot="-5400000">
              <a:off x="874" y="1842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99" name="AutoShape 575"/>
            <p:cNvSpPr>
              <a:spLocks noChangeArrowheads="1"/>
            </p:cNvSpPr>
            <p:nvPr/>
          </p:nvSpPr>
          <p:spPr bwMode="gray">
            <a:xfrm rot="-5400000">
              <a:off x="874" y="2313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00" name="AutoShape 576"/>
            <p:cNvSpPr>
              <a:spLocks noChangeArrowheads="1"/>
            </p:cNvSpPr>
            <p:nvPr/>
          </p:nvSpPr>
          <p:spPr bwMode="gray">
            <a:xfrm rot="-5400000">
              <a:off x="874" y="2784"/>
              <a:ext cx="473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2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01" name="AutoShape 577"/>
            <p:cNvSpPr>
              <a:spLocks noChangeArrowheads="1"/>
            </p:cNvSpPr>
            <p:nvPr/>
          </p:nvSpPr>
          <p:spPr bwMode="gray">
            <a:xfrm rot="-5400000">
              <a:off x="874" y="3254"/>
              <a:ext cx="473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02" name="AutoShape 578"/>
            <p:cNvSpPr>
              <a:spLocks noChangeArrowheads="1"/>
            </p:cNvSpPr>
            <p:nvPr/>
          </p:nvSpPr>
          <p:spPr bwMode="gray">
            <a:xfrm rot="-5400000">
              <a:off x="874" y="372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4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03" name="AutoShape 579"/>
            <p:cNvSpPr>
              <a:spLocks noChangeArrowheads="1"/>
            </p:cNvSpPr>
            <p:nvPr/>
          </p:nvSpPr>
          <p:spPr bwMode="gray">
            <a:xfrm flipH="1">
              <a:off x="987" y="4081"/>
              <a:ext cx="247" cy="239"/>
            </a:xfrm>
            <a:prstGeom prst="rtTriangle">
              <a:avLst/>
            </a:prstGeom>
            <a:solidFill>
              <a:schemeClr val="accent1">
                <a:alpha val="5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604" name="Group 580"/>
          <p:cNvGrpSpPr>
            <a:grpSpLocks/>
          </p:cNvGrpSpPr>
          <p:nvPr/>
        </p:nvGrpSpPr>
        <p:grpSpPr bwMode="auto">
          <a:xfrm flipV="1">
            <a:off x="1035050" y="-1588"/>
            <a:ext cx="257175" cy="3367088"/>
            <a:chOff x="978" y="1018"/>
            <a:chExt cx="246" cy="3298"/>
          </a:xfrm>
        </p:grpSpPr>
        <p:sp>
          <p:nvSpPr>
            <p:cNvPr id="1605" name="AutoShape 581"/>
            <p:cNvSpPr>
              <a:spLocks noChangeArrowheads="1"/>
            </p:cNvSpPr>
            <p:nvPr/>
          </p:nvSpPr>
          <p:spPr bwMode="gray">
            <a:xfrm rot="5400000" flipH="1">
              <a:off x="864" y="1132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06" name="AutoShape 582"/>
            <p:cNvSpPr>
              <a:spLocks noChangeArrowheads="1"/>
            </p:cNvSpPr>
            <p:nvPr/>
          </p:nvSpPr>
          <p:spPr bwMode="gray">
            <a:xfrm rot="5400000" flipH="1">
              <a:off x="864" y="1603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11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07" name="AutoShape 583"/>
            <p:cNvSpPr>
              <a:spLocks noChangeArrowheads="1"/>
            </p:cNvSpPr>
            <p:nvPr/>
          </p:nvSpPr>
          <p:spPr bwMode="gray">
            <a:xfrm rot="5400000" flipH="1">
              <a:off x="864" y="207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08" name="AutoShape 584"/>
            <p:cNvSpPr>
              <a:spLocks noChangeArrowheads="1"/>
            </p:cNvSpPr>
            <p:nvPr/>
          </p:nvSpPr>
          <p:spPr bwMode="gray">
            <a:xfrm rot="5400000" flipH="1">
              <a:off x="864" y="2545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09" name="AutoShape 585"/>
            <p:cNvSpPr>
              <a:spLocks noChangeArrowheads="1"/>
            </p:cNvSpPr>
            <p:nvPr/>
          </p:nvSpPr>
          <p:spPr bwMode="gray">
            <a:xfrm rot="5400000" flipH="1">
              <a:off x="864" y="3016"/>
              <a:ext cx="473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0" name="AutoShape 586"/>
            <p:cNvSpPr>
              <a:spLocks noChangeArrowheads="1"/>
            </p:cNvSpPr>
            <p:nvPr/>
          </p:nvSpPr>
          <p:spPr bwMode="gray">
            <a:xfrm rot="5400000" flipH="1">
              <a:off x="864" y="348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1" name="AutoShape 587"/>
            <p:cNvSpPr>
              <a:spLocks noChangeArrowheads="1"/>
            </p:cNvSpPr>
            <p:nvPr/>
          </p:nvSpPr>
          <p:spPr bwMode="gray">
            <a:xfrm rot="5400000" flipH="1">
              <a:off x="864" y="3956"/>
              <a:ext cx="474" cy="246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6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694" name="Group 670"/>
          <p:cNvGrpSpPr>
            <a:grpSpLocks/>
          </p:cNvGrpSpPr>
          <p:nvPr/>
        </p:nvGrpSpPr>
        <p:grpSpPr bwMode="auto">
          <a:xfrm>
            <a:off x="1293813" y="-3175"/>
            <a:ext cx="263525" cy="2163763"/>
            <a:chOff x="821" y="1"/>
            <a:chExt cx="166" cy="1363"/>
          </a:xfrm>
        </p:grpSpPr>
        <p:sp>
          <p:nvSpPr>
            <p:cNvPr id="1613" name="AutoShape 589"/>
            <p:cNvSpPr>
              <a:spLocks noChangeArrowheads="1"/>
            </p:cNvSpPr>
            <p:nvPr/>
          </p:nvSpPr>
          <p:spPr bwMode="gray">
            <a:xfrm rot="-5400000" flipH="1" flipV="1">
              <a:off x="749" y="1131"/>
              <a:ext cx="305" cy="162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7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4" name="AutoShape 590"/>
            <p:cNvSpPr>
              <a:spLocks noChangeArrowheads="1"/>
            </p:cNvSpPr>
            <p:nvPr/>
          </p:nvSpPr>
          <p:spPr bwMode="gray">
            <a:xfrm rot="-5400000" flipH="1" flipV="1">
              <a:off x="750" y="829"/>
              <a:ext cx="304" cy="162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5" name="AutoShape 591"/>
            <p:cNvSpPr>
              <a:spLocks noChangeArrowheads="1"/>
            </p:cNvSpPr>
            <p:nvPr/>
          </p:nvSpPr>
          <p:spPr bwMode="gray">
            <a:xfrm rot="-5400000" flipH="1" flipV="1">
              <a:off x="749" y="526"/>
              <a:ext cx="305" cy="162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6" name="AutoShape 592"/>
            <p:cNvSpPr>
              <a:spLocks noChangeArrowheads="1"/>
            </p:cNvSpPr>
            <p:nvPr/>
          </p:nvSpPr>
          <p:spPr bwMode="gray">
            <a:xfrm rot="-5400000" flipH="1" flipV="1">
              <a:off x="749" y="224"/>
              <a:ext cx="305" cy="162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17" name="AutoShape 593"/>
            <p:cNvSpPr>
              <a:spLocks noChangeArrowheads="1"/>
            </p:cNvSpPr>
            <p:nvPr/>
          </p:nvSpPr>
          <p:spPr bwMode="gray">
            <a:xfrm flipV="1">
              <a:off x="821" y="1"/>
              <a:ext cx="166" cy="153"/>
            </a:xfrm>
            <a:prstGeom prst="rtTriangle">
              <a:avLst/>
            </a:prstGeom>
            <a:solidFill>
              <a:schemeClr val="accent2">
                <a:alpha val="46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618" name="Group 594"/>
          <p:cNvGrpSpPr>
            <a:grpSpLocks/>
          </p:cNvGrpSpPr>
          <p:nvPr/>
        </p:nvGrpSpPr>
        <p:grpSpPr bwMode="auto">
          <a:xfrm flipV="1">
            <a:off x="1295400" y="-3175"/>
            <a:ext cx="257175" cy="1925638"/>
            <a:chOff x="1248" y="2462"/>
            <a:chExt cx="249" cy="1858"/>
          </a:xfrm>
        </p:grpSpPr>
        <p:sp>
          <p:nvSpPr>
            <p:cNvPr id="1619" name="AutoShape 595"/>
            <p:cNvSpPr>
              <a:spLocks noChangeArrowheads="1"/>
            </p:cNvSpPr>
            <p:nvPr userDrawn="1"/>
          </p:nvSpPr>
          <p:spPr bwMode="gray">
            <a:xfrm rot="-5400000">
              <a:off x="1139" y="2571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20" name="AutoShape 596"/>
            <p:cNvSpPr>
              <a:spLocks noChangeArrowheads="1"/>
            </p:cNvSpPr>
            <p:nvPr userDrawn="1"/>
          </p:nvSpPr>
          <p:spPr bwMode="gray">
            <a:xfrm rot="-5400000">
              <a:off x="1139" y="3034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21" name="AutoShape 597"/>
            <p:cNvSpPr>
              <a:spLocks noChangeArrowheads="1"/>
            </p:cNvSpPr>
            <p:nvPr userDrawn="1"/>
          </p:nvSpPr>
          <p:spPr bwMode="gray">
            <a:xfrm rot="-5400000">
              <a:off x="1139" y="3499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2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22" name="AutoShape 598"/>
            <p:cNvSpPr>
              <a:spLocks noChangeArrowheads="1"/>
            </p:cNvSpPr>
            <p:nvPr userDrawn="1"/>
          </p:nvSpPr>
          <p:spPr bwMode="gray">
            <a:xfrm rot="-5400000">
              <a:off x="1139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3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623" name="Group 599"/>
          <p:cNvGrpSpPr>
            <a:grpSpLocks/>
          </p:cNvGrpSpPr>
          <p:nvPr/>
        </p:nvGrpSpPr>
        <p:grpSpPr bwMode="auto">
          <a:xfrm flipV="1">
            <a:off x="1554163" y="-3175"/>
            <a:ext cx="257175" cy="1441450"/>
            <a:chOff x="1498" y="2929"/>
            <a:chExt cx="249" cy="1391"/>
          </a:xfrm>
        </p:grpSpPr>
        <p:sp>
          <p:nvSpPr>
            <p:cNvPr id="1624" name="AutoShape 600"/>
            <p:cNvSpPr>
              <a:spLocks noChangeArrowheads="1"/>
            </p:cNvSpPr>
            <p:nvPr userDrawn="1"/>
          </p:nvSpPr>
          <p:spPr bwMode="gray">
            <a:xfrm rot="5400000" flipH="1">
              <a:off x="1390" y="3037"/>
              <a:ext cx="466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14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25" name="AutoShape 601"/>
            <p:cNvSpPr>
              <a:spLocks noChangeArrowheads="1"/>
            </p:cNvSpPr>
            <p:nvPr userDrawn="1"/>
          </p:nvSpPr>
          <p:spPr bwMode="gray">
            <a:xfrm rot="5400000" flipH="1">
              <a:off x="1389" y="3497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23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26" name="AutoShape 602"/>
            <p:cNvSpPr>
              <a:spLocks noChangeArrowheads="1"/>
            </p:cNvSpPr>
            <p:nvPr userDrawn="1"/>
          </p:nvSpPr>
          <p:spPr bwMode="gray">
            <a:xfrm rot="5400000" flipH="1">
              <a:off x="1389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35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627" name="Group 603"/>
          <p:cNvGrpSpPr>
            <a:grpSpLocks/>
          </p:cNvGrpSpPr>
          <p:nvPr/>
        </p:nvGrpSpPr>
        <p:grpSpPr bwMode="auto">
          <a:xfrm flipV="1">
            <a:off x="777875" y="0"/>
            <a:ext cx="257175" cy="2890838"/>
            <a:chOff x="741" y="1487"/>
            <a:chExt cx="246" cy="2834"/>
          </a:xfrm>
        </p:grpSpPr>
        <p:sp>
          <p:nvSpPr>
            <p:cNvPr id="1628" name="AutoShape 604"/>
            <p:cNvSpPr>
              <a:spLocks noChangeArrowheads="1"/>
            </p:cNvSpPr>
            <p:nvPr/>
          </p:nvSpPr>
          <p:spPr bwMode="gray">
            <a:xfrm rot="-5400000">
              <a:off x="627" y="1601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29" name="AutoShape 605"/>
            <p:cNvSpPr>
              <a:spLocks noChangeArrowheads="1"/>
            </p:cNvSpPr>
            <p:nvPr/>
          </p:nvSpPr>
          <p:spPr bwMode="gray">
            <a:xfrm rot="-5400000">
              <a:off x="627" y="2546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30" name="AutoShape 606"/>
            <p:cNvSpPr>
              <a:spLocks noChangeArrowheads="1"/>
            </p:cNvSpPr>
            <p:nvPr/>
          </p:nvSpPr>
          <p:spPr bwMode="gray">
            <a:xfrm rot="-5400000">
              <a:off x="627" y="3017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35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31" name="AutoShape 607"/>
            <p:cNvSpPr>
              <a:spLocks noChangeArrowheads="1"/>
            </p:cNvSpPr>
            <p:nvPr/>
          </p:nvSpPr>
          <p:spPr bwMode="gray">
            <a:xfrm rot="-5400000">
              <a:off x="627" y="3489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4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32" name="AutoShape 608"/>
            <p:cNvSpPr>
              <a:spLocks noChangeArrowheads="1"/>
            </p:cNvSpPr>
            <p:nvPr/>
          </p:nvSpPr>
          <p:spPr bwMode="gray">
            <a:xfrm rot="-5400000">
              <a:off x="627" y="3961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33" name="AutoShape 609"/>
            <p:cNvSpPr>
              <a:spLocks noChangeArrowheads="1"/>
            </p:cNvSpPr>
            <p:nvPr/>
          </p:nvSpPr>
          <p:spPr bwMode="gray">
            <a:xfrm rot="-5400000">
              <a:off x="627" y="2074"/>
              <a:ext cx="474" cy="246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634" name="Group 610"/>
          <p:cNvGrpSpPr>
            <a:grpSpLocks/>
          </p:cNvGrpSpPr>
          <p:nvPr/>
        </p:nvGrpSpPr>
        <p:grpSpPr bwMode="auto">
          <a:xfrm flipV="1">
            <a:off x="1588" y="1588"/>
            <a:ext cx="3338512" cy="4092575"/>
            <a:chOff x="0" y="69"/>
            <a:chExt cx="611" cy="4009"/>
          </a:xfrm>
        </p:grpSpPr>
        <p:sp>
          <p:nvSpPr>
            <p:cNvPr id="1635" name="Rectangle 611"/>
            <p:cNvSpPr>
              <a:spLocks noChangeArrowheads="1"/>
            </p:cNvSpPr>
            <p:nvPr/>
          </p:nvSpPr>
          <p:spPr bwMode="gray">
            <a:xfrm>
              <a:off x="0" y="3368"/>
              <a:ext cx="611" cy="246"/>
            </a:xfrm>
            <a:prstGeom prst="rect">
              <a:avLst/>
            </a:prstGeom>
            <a:solidFill>
              <a:srgbClr val="F8F8F8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36" name="Rectangle 612"/>
            <p:cNvSpPr>
              <a:spLocks noChangeArrowheads="1"/>
            </p:cNvSpPr>
            <p:nvPr/>
          </p:nvSpPr>
          <p:spPr bwMode="gray">
            <a:xfrm>
              <a:off x="0" y="3845"/>
              <a:ext cx="611" cy="233"/>
            </a:xfrm>
            <a:prstGeom prst="rect">
              <a:avLst/>
            </a:prstGeom>
            <a:solidFill>
              <a:srgbClr val="F8F8F8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37" name="Rectangle 613"/>
            <p:cNvSpPr>
              <a:spLocks noChangeArrowheads="1"/>
            </p:cNvSpPr>
            <p:nvPr/>
          </p:nvSpPr>
          <p:spPr bwMode="gray">
            <a:xfrm>
              <a:off x="0" y="2914"/>
              <a:ext cx="611" cy="233"/>
            </a:xfrm>
            <a:prstGeom prst="rect">
              <a:avLst/>
            </a:prstGeom>
            <a:solidFill>
              <a:srgbClr val="F8F8F8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38" name="Rectangle 614"/>
            <p:cNvSpPr>
              <a:spLocks noChangeArrowheads="1"/>
            </p:cNvSpPr>
            <p:nvPr/>
          </p:nvSpPr>
          <p:spPr bwMode="gray">
            <a:xfrm>
              <a:off x="0" y="2437"/>
              <a:ext cx="611" cy="246"/>
            </a:xfrm>
            <a:prstGeom prst="rect">
              <a:avLst/>
            </a:prstGeom>
            <a:solidFill>
              <a:srgbClr val="F8F8F8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39" name="Rectangle 615"/>
            <p:cNvSpPr>
              <a:spLocks noChangeArrowheads="1"/>
            </p:cNvSpPr>
            <p:nvPr/>
          </p:nvSpPr>
          <p:spPr bwMode="gray">
            <a:xfrm>
              <a:off x="0" y="1961"/>
              <a:ext cx="611" cy="233"/>
            </a:xfrm>
            <a:prstGeom prst="rect">
              <a:avLst/>
            </a:prstGeom>
            <a:solidFill>
              <a:srgbClr val="F8F8F8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40" name="Rectangle 616"/>
            <p:cNvSpPr>
              <a:spLocks noChangeArrowheads="1"/>
            </p:cNvSpPr>
            <p:nvPr/>
          </p:nvSpPr>
          <p:spPr bwMode="gray">
            <a:xfrm>
              <a:off x="0" y="1484"/>
              <a:ext cx="611" cy="246"/>
            </a:xfrm>
            <a:prstGeom prst="rect">
              <a:avLst/>
            </a:prstGeom>
            <a:solidFill>
              <a:srgbClr val="F8F8F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41" name="Rectangle 617"/>
            <p:cNvSpPr>
              <a:spLocks noChangeArrowheads="1"/>
            </p:cNvSpPr>
            <p:nvPr/>
          </p:nvSpPr>
          <p:spPr bwMode="gray">
            <a:xfrm>
              <a:off x="0" y="1022"/>
              <a:ext cx="611" cy="233"/>
            </a:xfrm>
            <a:prstGeom prst="rect">
              <a:avLst/>
            </a:prstGeom>
            <a:solidFill>
              <a:srgbClr val="F8F8F8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42" name="Rectangle 618"/>
            <p:cNvSpPr>
              <a:spLocks noChangeArrowheads="1"/>
            </p:cNvSpPr>
            <p:nvPr/>
          </p:nvSpPr>
          <p:spPr bwMode="gray">
            <a:xfrm>
              <a:off x="0" y="545"/>
              <a:ext cx="611" cy="246"/>
            </a:xfrm>
            <a:prstGeom prst="rect">
              <a:avLst/>
            </a:prstGeom>
            <a:solidFill>
              <a:srgbClr val="F8F8F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43" name="Rectangle 619"/>
            <p:cNvSpPr>
              <a:spLocks noChangeArrowheads="1"/>
            </p:cNvSpPr>
            <p:nvPr/>
          </p:nvSpPr>
          <p:spPr bwMode="gray">
            <a:xfrm>
              <a:off x="0" y="69"/>
              <a:ext cx="611" cy="246"/>
            </a:xfrm>
            <a:prstGeom prst="rect">
              <a:avLst/>
            </a:prstGeom>
            <a:solidFill>
              <a:srgbClr val="F8F8F8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644" name="Group 620"/>
          <p:cNvGrpSpPr>
            <a:grpSpLocks/>
          </p:cNvGrpSpPr>
          <p:nvPr/>
        </p:nvGrpSpPr>
        <p:grpSpPr bwMode="auto">
          <a:xfrm flipV="1">
            <a:off x="2073275" y="-3175"/>
            <a:ext cx="258763" cy="1441450"/>
            <a:chOff x="2000" y="2929"/>
            <a:chExt cx="249" cy="1391"/>
          </a:xfrm>
        </p:grpSpPr>
        <p:sp>
          <p:nvSpPr>
            <p:cNvPr id="1645" name="AutoShape 621"/>
            <p:cNvSpPr>
              <a:spLocks noChangeArrowheads="1"/>
            </p:cNvSpPr>
            <p:nvPr userDrawn="1"/>
          </p:nvSpPr>
          <p:spPr bwMode="gray">
            <a:xfrm rot="5400000" flipH="1">
              <a:off x="1892" y="3037"/>
              <a:ext cx="466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46" name="AutoShape 622"/>
            <p:cNvSpPr>
              <a:spLocks noChangeArrowheads="1"/>
            </p:cNvSpPr>
            <p:nvPr userDrawn="1"/>
          </p:nvSpPr>
          <p:spPr bwMode="gray">
            <a:xfrm rot="5400000" flipH="1">
              <a:off x="1891" y="3497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17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47" name="AutoShape 623"/>
            <p:cNvSpPr>
              <a:spLocks noChangeArrowheads="1"/>
            </p:cNvSpPr>
            <p:nvPr userDrawn="1"/>
          </p:nvSpPr>
          <p:spPr bwMode="gray">
            <a:xfrm rot="5400000" flipH="1">
              <a:off x="1891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27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648" name="Group 624"/>
          <p:cNvGrpSpPr>
            <a:grpSpLocks/>
          </p:cNvGrpSpPr>
          <p:nvPr/>
        </p:nvGrpSpPr>
        <p:grpSpPr bwMode="auto">
          <a:xfrm flipV="1">
            <a:off x="2332038" y="-3175"/>
            <a:ext cx="263525" cy="1201738"/>
            <a:chOff x="2249" y="3159"/>
            <a:chExt cx="254" cy="1161"/>
          </a:xfrm>
        </p:grpSpPr>
        <p:sp>
          <p:nvSpPr>
            <p:cNvPr id="1649" name="AutoShape 625"/>
            <p:cNvSpPr>
              <a:spLocks noChangeArrowheads="1"/>
            </p:cNvSpPr>
            <p:nvPr userDrawn="1"/>
          </p:nvSpPr>
          <p:spPr bwMode="gray">
            <a:xfrm rot="5400000" flipH="1">
              <a:off x="2139" y="3269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50" name="AutoShape 626"/>
            <p:cNvSpPr>
              <a:spLocks noChangeArrowheads="1"/>
            </p:cNvSpPr>
            <p:nvPr userDrawn="1"/>
          </p:nvSpPr>
          <p:spPr bwMode="gray">
            <a:xfrm rot="5400000" flipH="1">
              <a:off x="2139" y="3731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51" name="AutoShape 627"/>
            <p:cNvSpPr>
              <a:spLocks noChangeArrowheads="1"/>
            </p:cNvSpPr>
            <p:nvPr userDrawn="1"/>
          </p:nvSpPr>
          <p:spPr bwMode="gray">
            <a:xfrm>
              <a:off x="2249" y="4085"/>
              <a:ext cx="254" cy="235"/>
            </a:xfrm>
            <a:prstGeom prst="rtTriangle">
              <a:avLst/>
            </a:prstGeom>
            <a:solidFill>
              <a:schemeClr val="accent2">
                <a:alpha val="2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652" name="Group 628"/>
          <p:cNvGrpSpPr>
            <a:grpSpLocks/>
          </p:cNvGrpSpPr>
          <p:nvPr/>
        </p:nvGrpSpPr>
        <p:grpSpPr bwMode="auto">
          <a:xfrm flipV="1">
            <a:off x="2335213" y="-3175"/>
            <a:ext cx="258762" cy="963613"/>
            <a:chOff x="2250" y="3390"/>
            <a:chExt cx="249" cy="930"/>
          </a:xfrm>
        </p:grpSpPr>
        <p:sp>
          <p:nvSpPr>
            <p:cNvPr id="1653" name="AutoShape 629"/>
            <p:cNvSpPr>
              <a:spLocks noChangeArrowheads="1"/>
            </p:cNvSpPr>
            <p:nvPr userDrawn="1"/>
          </p:nvSpPr>
          <p:spPr bwMode="gray">
            <a:xfrm rot="-5400000">
              <a:off x="2141" y="3499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54" name="AutoShape 630"/>
            <p:cNvSpPr>
              <a:spLocks noChangeArrowheads="1"/>
            </p:cNvSpPr>
            <p:nvPr userDrawn="1"/>
          </p:nvSpPr>
          <p:spPr bwMode="gray">
            <a:xfrm rot="-5400000">
              <a:off x="2141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1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655" name="Group 631"/>
          <p:cNvGrpSpPr>
            <a:grpSpLocks/>
          </p:cNvGrpSpPr>
          <p:nvPr/>
        </p:nvGrpSpPr>
        <p:grpSpPr bwMode="auto">
          <a:xfrm flipV="1">
            <a:off x="2592388" y="-3175"/>
            <a:ext cx="257175" cy="965200"/>
            <a:chOff x="2500" y="3388"/>
            <a:chExt cx="249" cy="932"/>
          </a:xfrm>
        </p:grpSpPr>
        <p:sp>
          <p:nvSpPr>
            <p:cNvPr id="1656" name="AutoShape 632"/>
            <p:cNvSpPr>
              <a:spLocks noChangeArrowheads="1"/>
            </p:cNvSpPr>
            <p:nvPr userDrawn="1"/>
          </p:nvSpPr>
          <p:spPr bwMode="gray">
            <a:xfrm rot="5400000" flipH="1">
              <a:off x="2391" y="3497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10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57" name="AutoShape 633"/>
            <p:cNvSpPr>
              <a:spLocks noChangeArrowheads="1"/>
            </p:cNvSpPr>
            <p:nvPr userDrawn="1"/>
          </p:nvSpPr>
          <p:spPr bwMode="gray">
            <a:xfrm rot="5400000" flipH="1">
              <a:off x="2391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rgbClr val="F6F6CA">
                <a:alpha val="17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658" name="Group 634"/>
          <p:cNvGrpSpPr>
            <a:grpSpLocks/>
          </p:cNvGrpSpPr>
          <p:nvPr/>
        </p:nvGrpSpPr>
        <p:grpSpPr bwMode="auto">
          <a:xfrm flipV="1">
            <a:off x="2847975" y="-6350"/>
            <a:ext cx="263525" cy="723900"/>
            <a:chOff x="2747" y="3621"/>
            <a:chExt cx="254" cy="699"/>
          </a:xfrm>
        </p:grpSpPr>
        <p:sp>
          <p:nvSpPr>
            <p:cNvPr id="1659" name="AutoShape 635"/>
            <p:cNvSpPr>
              <a:spLocks noChangeArrowheads="1"/>
            </p:cNvSpPr>
            <p:nvPr userDrawn="1"/>
          </p:nvSpPr>
          <p:spPr bwMode="gray">
            <a:xfrm rot="5400000" flipH="1">
              <a:off x="2637" y="3731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60" name="AutoShape 636"/>
            <p:cNvSpPr>
              <a:spLocks noChangeArrowheads="1"/>
            </p:cNvSpPr>
            <p:nvPr userDrawn="1"/>
          </p:nvSpPr>
          <p:spPr bwMode="gray">
            <a:xfrm>
              <a:off x="2747" y="4085"/>
              <a:ext cx="254" cy="235"/>
            </a:xfrm>
            <a:prstGeom prst="rtTriangle">
              <a:avLst/>
            </a:prstGeom>
            <a:solidFill>
              <a:schemeClr val="accent2">
                <a:alpha val="14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661" name="AutoShape 637"/>
          <p:cNvSpPr>
            <a:spLocks noChangeArrowheads="1"/>
          </p:cNvSpPr>
          <p:nvPr/>
        </p:nvSpPr>
        <p:spPr bwMode="gray">
          <a:xfrm rot="5400000" flipV="1">
            <a:off x="2736057" y="108743"/>
            <a:ext cx="482600" cy="258763"/>
          </a:xfrm>
          <a:prstGeom prst="triangle">
            <a:avLst>
              <a:gd name="adj" fmla="val 50000"/>
            </a:avLst>
          </a:prstGeom>
          <a:solidFill>
            <a:schemeClr val="tx2">
              <a:alpha val="6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62" name="AutoShape 638"/>
          <p:cNvSpPr>
            <a:spLocks noChangeArrowheads="1"/>
          </p:cNvSpPr>
          <p:nvPr/>
        </p:nvSpPr>
        <p:spPr bwMode="gray">
          <a:xfrm rot="-5400000" flipH="1" flipV="1">
            <a:off x="2995613" y="109537"/>
            <a:ext cx="482600" cy="257175"/>
          </a:xfrm>
          <a:prstGeom prst="triangle">
            <a:avLst>
              <a:gd name="adj" fmla="val 50000"/>
            </a:avLst>
          </a:prstGeom>
          <a:solidFill>
            <a:srgbClr val="C0C0C0">
              <a:alpha val="8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63" name="AutoShape 639"/>
          <p:cNvSpPr>
            <a:spLocks noChangeArrowheads="1"/>
          </p:cNvSpPr>
          <p:nvPr/>
        </p:nvSpPr>
        <p:spPr bwMode="gray">
          <a:xfrm rot="5400000" flipV="1">
            <a:off x="1181100" y="2030413"/>
            <a:ext cx="484188" cy="258762"/>
          </a:xfrm>
          <a:prstGeom prst="triangle">
            <a:avLst>
              <a:gd name="adj" fmla="val 50000"/>
            </a:avLst>
          </a:prstGeom>
          <a:solidFill>
            <a:schemeClr val="tx2">
              <a:alpha val="3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1664" name="Group 640"/>
          <p:cNvGrpSpPr>
            <a:grpSpLocks/>
          </p:cNvGrpSpPr>
          <p:nvPr/>
        </p:nvGrpSpPr>
        <p:grpSpPr bwMode="auto">
          <a:xfrm flipV="1">
            <a:off x="1555750" y="-3175"/>
            <a:ext cx="257175" cy="2165350"/>
            <a:chOff x="1500" y="2230"/>
            <a:chExt cx="249" cy="2090"/>
          </a:xfrm>
        </p:grpSpPr>
        <p:sp>
          <p:nvSpPr>
            <p:cNvPr id="1665" name="AutoShape 641"/>
            <p:cNvSpPr>
              <a:spLocks noChangeArrowheads="1"/>
            </p:cNvSpPr>
            <p:nvPr userDrawn="1"/>
          </p:nvSpPr>
          <p:spPr bwMode="gray">
            <a:xfrm rot="-5400000">
              <a:off x="1392" y="2804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7001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66" name="AutoShape 642"/>
            <p:cNvSpPr>
              <a:spLocks noChangeArrowheads="1"/>
            </p:cNvSpPr>
            <p:nvPr userDrawn="1"/>
          </p:nvSpPr>
          <p:spPr bwMode="gray">
            <a:xfrm rot="-5400000">
              <a:off x="1392" y="3267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67" name="AutoShape 643"/>
            <p:cNvSpPr>
              <a:spLocks noChangeArrowheads="1"/>
            </p:cNvSpPr>
            <p:nvPr userDrawn="1"/>
          </p:nvSpPr>
          <p:spPr bwMode="gray">
            <a:xfrm rot="-5400000">
              <a:off x="1391" y="3731"/>
              <a:ext cx="467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2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68" name="AutoShape 644"/>
            <p:cNvSpPr>
              <a:spLocks noChangeArrowheads="1"/>
            </p:cNvSpPr>
            <p:nvPr userDrawn="1"/>
          </p:nvSpPr>
          <p:spPr bwMode="gray">
            <a:xfrm flipH="1">
              <a:off x="1500" y="4085"/>
              <a:ext cx="249" cy="235"/>
            </a:xfrm>
            <a:prstGeom prst="rtTriangl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69" name="AutoShape 645"/>
            <p:cNvSpPr>
              <a:spLocks noChangeArrowheads="1"/>
            </p:cNvSpPr>
            <p:nvPr userDrawn="1"/>
          </p:nvSpPr>
          <p:spPr bwMode="gray">
            <a:xfrm rot="-5400000">
              <a:off x="1392" y="2339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670" name="Group 646"/>
          <p:cNvGrpSpPr>
            <a:grpSpLocks/>
          </p:cNvGrpSpPr>
          <p:nvPr/>
        </p:nvGrpSpPr>
        <p:grpSpPr bwMode="auto">
          <a:xfrm flipV="1">
            <a:off x="1812925" y="-3175"/>
            <a:ext cx="263525" cy="2157413"/>
            <a:chOff x="1749" y="2238"/>
            <a:chExt cx="254" cy="2082"/>
          </a:xfrm>
        </p:grpSpPr>
        <p:sp>
          <p:nvSpPr>
            <p:cNvPr id="1671" name="AutoShape 647"/>
            <p:cNvSpPr>
              <a:spLocks noChangeArrowheads="1"/>
            </p:cNvSpPr>
            <p:nvPr userDrawn="1"/>
          </p:nvSpPr>
          <p:spPr bwMode="gray">
            <a:xfrm rot="5400000" flipH="1">
              <a:off x="1639" y="2804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72" name="AutoShape 648"/>
            <p:cNvSpPr>
              <a:spLocks noChangeArrowheads="1"/>
            </p:cNvSpPr>
            <p:nvPr userDrawn="1"/>
          </p:nvSpPr>
          <p:spPr bwMode="gray">
            <a:xfrm rot="5400000" flipH="1">
              <a:off x="1639" y="3269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16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73" name="AutoShape 649"/>
            <p:cNvSpPr>
              <a:spLocks noChangeArrowheads="1"/>
            </p:cNvSpPr>
            <p:nvPr userDrawn="1"/>
          </p:nvSpPr>
          <p:spPr bwMode="gray">
            <a:xfrm rot="5400000" flipH="1">
              <a:off x="1639" y="3731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25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74" name="AutoShape 650"/>
            <p:cNvSpPr>
              <a:spLocks noChangeArrowheads="1"/>
            </p:cNvSpPr>
            <p:nvPr userDrawn="1"/>
          </p:nvSpPr>
          <p:spPr bwMode="gray">
            <a:xfrm>
              <a:off x="1749" y="4085"/>
              <a:ext cx="254" cy="235"/>
            </a:xfrm>
            <a:prstGeom prst="rtTriangle">
              <a:avLst/>
            </a:prstGeom>
            <a:solidFill>
              <a:schemeClr val="accent2">
                <a:alpha val="3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75" name="AutoShape 651"/>
            <p:cNvSpPr>
              <a:spLocks noChangeArrowheads="1"/>
            </p:cNvSpPr>
            <p:nvPr userDrawn="1"/>
          </p:nvSpPr>
          <p:spPr bwMode="gray">
            <a:xfrm rot="5400000" flipH="1">
              <a:off x="1639" y="2348"/>
              <a:ext cx="467" cy="248"/>
            </a:xfrm>
            <a:prstGeom prst="triangle">
              <a:avLst>
                <a:gd name="adj" fmla="val 50296"/>
              </a:avLst>
            </a:prstGeom>
            <a:solidFill>
              <a:schemeClr val="accent2">
                <a:alpha val="3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676" name="Group 652"/>
          <p:cNvGrpSpPr>
            <a:grpSpLocks/>
          </p:cNvGrpSpPr>
          <p:nvPr/>
        </p:nvGrpSpPr>
        <p:grpSpPr bwMode="auto">
          <a:xfrm flipV="1">
            <a:off x="1814513" y="-3175"/>
            <a:ext cx="258762" cy="1927225"/>
            <a:chOff x="1750" y="2460"/>
            <a:chExt cx="249" cy="1860"/>
          </a:xfrm>
        </p:grpSpPr>
        <p:sp>
          <p:nvSpPr>
            <p:cNvPr id="1677" name="AutoShape 653"/>
            <p:cNvSpPr>
              <a:spLocks noChangeArrowheads="1"/>
            </p:cNvSpPr>
            <p:nvPr userDrawn="1"/>
          </p:nvSpPr>
          <p:spPr bwMode="gray">
            <a:xfrm rot="-5400000">
              <a:off x="1641" y="3034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78" name="AutoShape 654"/>
            <p:cNvSpPr>
              <a:spLocks noChangeArrowheads="1"/>
            </p:cNvSpPr>
            <p:nvPr userDrawn="1"/>
          </p:nvSpPr>
          <p:spPr bwMode="gray">
            <a:xfrm rot="-5400000">
              <a:off x="1641" y="3499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79" name="AutoShape 655"/>
            <p:cNvSpPr>
              <a:spLocks noChangeArrowheads="1"/>
            </p:cNvSpPr>
            <p:nvPr userDrawn="1"/>
          </p:nvSpPr>
          <p:spPr bwMode="gray">
            <a:xfrm rot="-5400000">
              <a:off x="1641" y="3962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28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80" name="AutoShape 656"/>
            <p:cNvSpPr>
              <a:spLocks noChangeArrowheads="1"/>
            </p:cNvSpPr>
            <p:nvPr userDrawn="1"/>
          </p:nvSpPr>
          <p:spPr bwMode="gray">
            <a:xfrm rot="-5400000">
              <a:off x="1641" y="2569"/>
              <a:ext cx="467" cy="249"/>
            </a:xfrm>
            <a:prstGeom prst="triangle">
              <a:avLst>
                <a:gd name="adj" fmla="val 50000"/>
              </a:avLst>
            </a:prstGeom>
            <a:solidFill>
              <a:schemeClr val="tx2">
                <a:alpha val="3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681" name="Group 657"/>
          <p:cNvGrpSpPr>
            <a:grpSpLocks/>
          </p:cNvGrpSpPr>
          <p:nvPr/>
        </p:nvGrpSpPr>
        <p:grpSpPr bwMode="auto">
          <a:xfrm flipV="1">
            <a:off x="2073275" y="-3175"/>
            <a:ext cx="258763" cy="1703388"/>
            <a:chOff x="2000" y="2675"/>
            <a:chExt cx="249" cy="1645"/>
          </a:xfrm>
        </p:grpSpPr>
        <p:sp>
          <p:nvSpPr>
            <p:cNvPr id="1682" name="AutoShape 658"/>
            <p:cNvSpPr>
              <a:spLocks noChangeArrowheads="1"/>
            </p:cNvSpPr>
            <p:nvPr userDrawn="1"/>
          </p:nvSpPr>
          <p:spPr bwMode="gray">
            <a:xfrm rot="-5400000">
              <a:off x="1892" y="3267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83" name="AutoShape 659"/>
            <p:cNvSpPr>
              <a:spLocks noChangeArrowheads="1"/>
            </p:cNvSpPr>
            <p:nvPr userDrawn="1"/>
          </p:nvSpPr>
          <p:spPr bwMode="gray">
            <a:xfrm rot="-5400000">
              <a:off x="1891" y="3731"/>
              <a:ext cx="467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17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84" name="AutoShape 660"/>
            <p:cNvSpPr>
              <a:spLocks noChangeArrowheads="1"/>
            </p:cNvSpPr>
            <p:nvPr userDrawn="1"/>
          </p:nvSpPr>
          <p:spPr bwMode="gray">
            <a:xfrm flipH="1">
              <a:off x="2000" y="4085"/>
              <a:ext cx="249" cy="235"/>
            </a:xfrm>
            <a:prstGeom prst="rtTriangle">
              <a:avLst/>
            </a:prstGeom>
            <a:solidFill>
              <a:schemeClr val="accent1">
                <a:alpha val="27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85" name="AutoShape 661"/>
            <p:cNvSpPr>
              <a:spLocks noChangeArrowheads="1"/>
            </p:cNvSpPr>
            <p:nvPr userDrawn="1"/>
          </p:nvSpPr>
          <p:spPr bwMode="gray">
            <a:xfrm rot="-5400000">
              <a:off x="1892" y="2784"/>
              <a:ext cx="466" cy="248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8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686" name="AutoShape 662"/>
          <p:cNvSpPr>
            <a:spLocks noChangeArrowheads="1"/>
          </p:cNvSpPr>
          <p:nvPr/>
        </p:nvSpPr>
        <p:spPr bwMode="gray">
          <a:xfrm flipH="1" flipV="1">
            <a:off x="3103563" y="-3175"/>
            <a:ext cx="257175" cy="242888"/>
          </a:xfrm>
          <a:prstGeom prst="rtTriangle">
            <a:avLst/>
          </a:prstGeom>
          <a:solidFill>
            <a:schemeClr val="accent1">
              <a:alpha val="6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87" name="AutoShape 663"/>
          <p:cNvSpPr>
            <a:spLocks noChangeArrowheads="1"/>
          </p:cNvSpPr>
          <p:nvPr/>
        </p:nvSpPr>
        <p:spPr bwMode="gray">
          <a:xfrm flipV="1">
            <a:off x="3357563" y="-3175"/>
            <a:ext cx="258762" cy="242888"/>
          </a:xfrm>
          <a:prstGeom prst="rtTriangle">
            <a:avLst/>
          </a:prstGeom>
          <a:solidFill>
            <a:schemeClr val="accent2">
              <a:alpha val="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88" name="AutoShape 664"/>
          <p:cNvSpPr>
            <a:spLocks noChangeArrowheads="1"/>
          </p:cNvSpPr>
          <p:nvPr/>
        </p:nvSpPr>
        <p:spPr bwMode="gray">
          <a:xfrm>
            <a:off x="255588" y="238125"/>
            <a:ext cx="8643937" cy="6381750"/>
          </a:xfrm>
          <a:prstGeom prst="roundRect">
            <a:avLst>
              <a:gd name="adj" fmla="val 0"/>
            </a:avLst>
          </a:prstGeom>
          <a:solidFill>
            <a:srgbClr val="FFFFFF">
              <a:alpha val="6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89" name="Rectangle 665"/>
          <p:cNvSpPr>
            <a:spLocks noGrp="1" noChangeArrowheads="1"/>
          </p:cNvSpPr>
          <p:nvPr>
            <p:ph type="title"/>
          </p:nvPr>
        </p:nvSpPr>
        <p:spPr bwMode="auto">
          <a:xfrm>
            <a:off x="531813" y="227013"/>
            <a:ext cx="81375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690" name="Rectangle 66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6413" y="1293813"/>
            <a:ext cx="8142287" cy="516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691" name="Rectangle 66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623050"/>
            <a:ext cx="2133600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0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64185BE-2966-49B4-AD99-A1E01D298889}" type="datetimeFigureOut">
              <a:rPr lang="en-US" smtClean="0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04/11/2013</a:t>
            </a:fld>
            <a:endParaRPr lang="en-US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92" name="Rectangle 66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629400"/>
            <a:ext cx="2895600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93" name="Rectangle 66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98938" y="6623050"/>
            <a:ext cx="6619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 b="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072B1A64-6A76-4010-9542-C313DB33A137}" type="slidenum">
              <a:rPr lang="en-US" smtClean="0">
                <a:solidFill>
                  <a:srgbClr val="000000"/>
                </a:solidFill>
                <a:latin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788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5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6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5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1000"/>
                                        <p:tgtEl>
                                          <p:spTgt spid="1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1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16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1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2000"/>
                                        <p:tgtEl>
                                          <p:spTgt spid="1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2000" fill="hold"/>
                                        <p:tgtEl>
                                          <p:spTgt spid="1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0" fill="hold"/>
                                        <p:tgtEl>
                                          <p:spTgt spid="1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000"/>
                                        <p:tgtEl>
                                          <p:spTgt spid="1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2000" fill="hold"/>
                                        <p:tgtEl>
                                          <p:spTgt spid="1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1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2000"/>
                                        <p:tgtEl>
                                          <p:spTgt spid="1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2000" fill="hold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000" fill="hold"/>
                                        <p:tgtEl>
                                          <p:spTgt spid="1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000"/>
                                        <p:tgtEl>
                                          <p:spTgt spid="1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2000" fill="hold"/>
                                        <p:tgtEl>
                                          <p:spTgt spid="1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1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1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2000" fill="hold"/>
                                        <p:tgtEl>
                                          <p:spTgt spid="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000"/>
                                        <p:tgtEl>
                                          <p:spTgt spid="1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1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1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1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200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000" fill="hold"/>
                                        <p:tgtEl>
                                          <p:spTgt spid="1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000"/>
                                        <p:tgtEl>
                                          <p:spTgt spid="1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20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000" fill="hold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1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1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16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1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1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1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1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1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1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1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1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1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15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2" dur="1000"/>
                                        <p:tgtEl>
                                          <p:spTgt spid="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0" grpId="0" animBg="1"/>
      <p:bldP spid="1501" grpId="0" animBg="1"/>
      <p:bldP spid="1525" grpId="0" animBg="1"/>
      <p:bldP spid="1526" grpId="0" animBg="1"/>
      <p:bldP spid="1661" grpId="0" animBg="1"/>
      <p:bldP spid="1662" grpId="0" animBg="1"/>
      <p:bldP spid="1686" grpId="0" animBg="1"/>
      <p:bldP spid="1687" grpId="0" animBg="1"/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rbe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rbe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rbe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rbe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rbe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rbe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rbe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rbe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£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05000"/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5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119" name="Rectangle 95"/>
          <p:cNvSpPr>
            <a:spLocks noChangeArrowheads="1"/>
          </p:cNvSpPr>
          <p:nvPr/>
        </p:nvSpPr>
        <p:spPr bwMode="hidden">
          <a:xfrm>
            <a:off x="0" y="5638800"/>
            <a:ext cx="9144000" cy="1219200"/>
          </a:xfrm>
          <a:prstGeom prst="rect">
            <a:avLst/>
          </a:pr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chemeClr val="accent1">
                  <a:alpha val="30000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13500"/>
            <a:ext cx="213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13500"/>
            <a:ext cx="2895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118" name="Rectangle 9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2B0B5E3-CD50-421D-B0FA-9EF32076256B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0" name="Cube 99"/>
          <p:cNvSpPr>
            <a:spLocks noChangeArrowheads="1"/>
          </p:cNvSpPr>
          <p:nvPr/>
        </p:nvSpPr>
        <p:spPr bwMode="invGray">
          <a:xfrm>
            <a:off x="0" y="152400"/>
            <a:ext cx="390525" cy="390525"/>
          </a:xfrm>
          <a:prstGeom prst="cube">
            <a:avLst>
              <a:gd name="adj" fmla="val 25000"/>
            </a:avLst>
          </a:prstGeom>
          <a:solidFill>
            <a:srgbClr val="ED4B3F">
              <a:alpha val="8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1" name="Cube 100"/>
          <p:cNvSpPr>
            <a:spLocks noChangeArrowheads="1"/>
          </p:cNvSpPr>
          <p:nvPr/>
        </p:nvSpPr>
        <p:spPr bwMode="invGray">
          <a:xfrm>
            <a:off x="142875" y="457200"/>
            <a:ext cx="314325" cy="314325"/>
          </a:xfrm>
          <a:prstGeom prst="cube">
            <a:avLst>
              <a:gd name="adj" fmla="val 25000"/>
            </a:avLst>
          </a:prstGeom>
          <a:solidFill>
            <a:srgbClr val="ED4B3F">
              <a:alpha val="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3" name="Cube 102"/>
          <p:cNvSpPr>
            <a:spLocks noChangeArrowheads="1"/>
          </p:cNvSpPr>
          <p:nvPr/>
        </p:nvSpPr>
        <p:spPr bwMode="invGray">
          <a:xfrm>
            <a:off x="914400" y="152400"/>
            <a:ext cx="390525" cy="390525"/>
          </a:xfrm>
          <a:prstGeom prst="cube">
            <a:avLst>
              <a:gd name="adj" fmla="val 25000"/>
            </a:avLst>
          </a:prstGeom>
          <a:solidFill>
            <a:schemeClr val="accent2">
              <a:alpha val="17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4" name="Cube 103"/>
          <p:cNvSpPr>
            <a:spLocks noChangeArrowheads="1"/>
          </p:cNvSpPr>
          <p:nvPr/>
        </p:nvSpPr>
        <p:spPr bwMode="invGray">
          <a:xfrm>
            <a:off x="762000" y="685800"/>
            <a:ext cx="349250" cy="349250"/>
          </a:xfrm>
          <a:prstGeom prst="cube">
            <a:avLst>
              <a:gd name="adj" fmla="val 25000"/>
            </a:avLst>
          </a:prstGeom>
          <a:solidFill>
            <a:schemeClr val="accent2">
              <a:alpha val="11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6" name="Cube 105"/>
          <p:cNvSpPr>
            <a:spLocks noChangeArrowheads="1"/>
          </p:cNvSpPr>
          <p:nvPr/>
        </p:nvSpPr>
        <p:spPr bwMode="invGray">
          <a:xfrm>
            <a:off x="1371600" y="228600"/>
            <a:ext cx="390525" cy="390525"/>
          </a:xfrm>
          <a:prstGeom prst="cube">
            <a:avLst>
              <a:gd name="adj" fmla="val 25000"/>
            </a:avLst>
          </a:prstGeom>
          <a:solidFill>
            <a:schemeClr val="hlink">
              <a:alpha val="1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7" name="Cube 106"/>
          <p:cNvSpPr>
            <a:spLocks noChangeArrowheads="1"/>
          </p:cNvSpPr>
          <p:nvPr/>
        </p:nvSpPr>
        <p:spPr bwMode="invGray">
          <a:xfrm>
            <a:off x="1066800" y="457200"/>
            <a:ext cx="390525" cy="390525"/>
          </a:xfrm>
          <a:prstGeom prst="cube">
            <a:avLst>
              <a:gd name="adj" fmla="val 25000"/>
            </a:avLst>
          </a:prstGeom>
          <a:solidFill>
            <a:schemeClr val="hlink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8" name="Cube 107"/>
          <p:cNvSpPr>
            <a:spLocks noChangeArrowheads="1"/>
          </p:cNvSpPr>
          <p:nvPr/>
        </p:nvSpPr>
        <p:spPr bwMode="invGray">
          <a:xfrm>
            <a:off x="2819400" y="381000"/>
            <a:ext cx="304800" cy="304800"/>
          </a:xfrm>
          <a:prstGeom prst="cube">
            <a:avLst>
              <a:gd name="adj" fmla="val 25000"/>
            </a:avLst>
          </a:prstGeom>
          <a:solidFill>
            <a:schemeClr val="tx2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9" name="Cube 108"/>
          <p:cNvSpPr>
            <a:spLocks noChangeArrowheads="1"/>
          </p:cNvSpPr>
          <p:nvPr/>
        </p:nvSpPr>
        <p:spPr bwMode="invGray">
          <a:xfrm>
            <a:off x="3048000" y="152400"/>
            <a:ext cx="390525" cy="390525"/>
          </a:xfrm>
          <a:prstGeom prst="cube">
            <a:avLst>
              <a:gd name="adj" fmla="val 25000"/>
            </a:avLst>
          </a:prstGeom>
          <a:solidFill>
            <a:schemeClr val="tx2">
              <a:alpha val="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12" name="Cube 111"/>
          <p:cNvSpPr>
            <a:spLocks noChangeArrowheads="1"/>
          </p:cNvSpPr>
          <p:nvPr/>
        </p:nvSpPr>
        <p:spPr bwMode="invGray">
          <a:xfrm>
            <a:off x="1676400" y="76200"/>
            <a:ext cx="466725" cy="466725"/>
          </a:xfrm>
          <a:prstGeom prst="cube">
            <a:avLst>
              <a:gd name="adj" fmla="val 25000"/>
            </a:avLst>
          </a:prstGeom>
          <a:solidFill>
            <a:srgbClr val="6BC298">
              <a:alpha val="9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13" name="Cube 112"/>
          <p:cNvSpPr>
            <a:spLocks noChangeArrowheads="1"/>
          </p:cNvSpPr>
          <p:nvPr/>
        </p:nvSpPr>
        <p:spPr bwMode="invGray">
          <a:xfrm>
            <a:off x="2514600" y="609600"/>
            <a:ext cx="390525" cy="390525"/>
          </a:xfrm>
          <a:prstGeom prst="cube">
            <a:avLst>
              <a:gd name="adj" fmla="val 25000"/>
            </a:avLst>
          </a:prstGeom>
          <a:solidFill>
            <a:srgbClr val="6BC298">
              <a:alpha val="70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16" name="Cube 115"/>
          <p:cNvSpPr>
            <a:spLocks noChangeArrowheads="1"/>
          </p:cNvSpPr>
          <p:nvPr/>
        </p:nvSpPr>
        <p:spPr bwMode="invGray">
          <a:xfrm>
            <a:off x="1447800" y="609600"/>
            <a:ext cx="390525" cy="390525"/>
          </a:xfrm>
          <a:prstGeom prst="cube">
            <a:avLst>
              <a:gd name="adj" fmla="val 25000"/>
            </a:avLst>
          </a:prstGeom>
          <a:solidFill>
            <a:schemeClr val="folHlink">
              <a:alpha val="100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17" name="Cube 116"/>
          <p:cNvSpPr>
            <a:spLocks noChangeArrowheads="1"/>
          </p:cNvSpPr>
          <p:nvPr/>
        </p:nvSpPr>
        <p:spPr bwMode="invGray">
          <a:xfrm>
            <a:off x="2057400" y="533400"/>
            <a:ext cx="390525" cy="390525"/>
          </a:xfrm>
          <a:prstGeom prst="cube">
            <a:avLst>
              <a:gd name="adj" fmla="val 25000"/>
            </a:avLst>
          </a:prstGeom>
          <a:solidFill>
            <a:schemeClr val="folHlink">
              <a:alpha val="8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22" name="Cube 121"/>
          <p:cNvSpPr>
            <a:spLocks noChangeArrowheads="1"/>
          </p:cNvSpPr>
          <p:nvPr/>
        </p:nvSpPr>
        <p:spPr bwMode="invGray">
          <a:xfrm>
            <a:off x="1371600" y="923925"/>
            <a:ext cx="447675" cy="447675"/>
          </a:xfrm>
          <a:prstGeom prst="cube">
            <a:avLst>
              <a:gd name="adj" fmla="val 25000"/>
            </a:avLst>
          </a:prstGeom>
          <a:solidFill>
            <a:schemeClr val="hlink">
              <a:alpha val="9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23" name="Cube 122"/>
          <p:cNvSpPr>
            <a:spLocks noChangeArrowheads="1"/>
          </p:cNvSpPr>
          <p:nvPr/>
        </p:nvSpPr>
        <p:spPr bwMode="invGray">
          <a:xfrm>
            <a:off x="304800" y="0"/>
            <a:ext cx="390525" cy="390525"/>
          </a:xfrm>
          <a:prstGeom prst="cube">
            <a:avLst>
              <a:gd name="adj" fmla="val 25000"/>
            </a:avLst>
          </a:prstGeom>
          <a:solidFill>
            <a:srgbClr val="ED4B3F">
              <a:alpha val="11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24" name="Cube 123"/>
          <p:cNvSpPr>
            <a:spLocks noChangeArrowheads="1"/>
          </p:cNvSpPr>
          <p:nvPr/>
        </p:nvSpPr>
        <p:spPr bwMode="invGray">
          <a:xfrm>
            <a:off x="457200" y="304800"/>
            <a:ext cx="533400" cy="533400"/>
          </a:xfrm>
          <a:prstGeom prst="cube">
            <a:avLst>
              <a:gd name="adj" fmla="val 25000"/>
            </a:avLst>
          </a:prstGeom>
          <a:solidFill>
            <a:srgbClr val="ED4B3F">
              <a:alpha val="100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25" name="Cube 124"/>
          <p:cNvSpPr>
            <a:spLocks noChangeArrowheads="1"/>
          </p:cNvSpPr>
          <p:nvPr/>
        </p:nvSpPr>
        <p:spPr bwMode="invGray">
          <a:xfrm>
            <a:off x="315913" y="582613"/>
            <a:ext cx="495300" cy="495300"/>
          </a:xfrm>
          <a:prstGeom prst="cube">
            <a:avLst>
              <a:gd name="adj" fmla="val 25000"/>
            </a:avLst>
          </a:prstGeom>
          <a:solidFill>
            <a:schemeClr val="accent1">
              <a:alpha val="1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0" name="Cube 129"/>
          <p:cNvSpPr>
            <a:spLocks noChangeArrowheads="1"/>
          </p:cNvSpPr>
          <p:nvPr/>
        </p:nvSpPr>
        <p:spPr bwMode="invGray">
          <a:xfrm>
            <a:off x="1676400" y="381000"/>
            <a:ext cx="390525" cy="390525"/>
          </a:xfrm>
          <a:prstGeom prst="cube">
            <a:avLst>
              <a:gd name="adj" fmla="val 25000"/>
            </a:avLst>
          </a:prstGeom>
          <a:solidFill>
            <a:schemeClr val="hlink">
              <a:alpha val="70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1" name="Cube 130"/>
          <p:cNvSpPr>
            <a:spLocks noChangeArrowheads="1"/>
          </p:cNvSpPr>
          <p:nvPr/>
        </p:nvSpPr>
        <p:spPr bwMode="invGray">
          <a:xfrm>
            <a:off x="1905000" y="904875"/>
            <a:ext cx="390525" cy="390525"/>
          </a:xfrm>
          <a:prstGeom prst="cube">
            <a:avLst>
              <a:gd name="adj" fmla="val 25000"/>
            </a:avLst>
          </a:prstGeom>
          <a:solidFill>
            <a:schemeClr val="hlink">
              <a:alpha val="6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3" name="Cube 132"/>
          <p:cNvSpPr>
            <a:spLocks noChangeArrowheads="1"/>
          </p:cNvSpPr>
          <p:nvPr/>
        </p:nvSpPr>
        <p:spPr bwMode="invGray">
          <a:xfrm>
            <a:off x="2819400" y="66675"/>
            <a:ext cx="390525" cy="390525"/>
          </a:xfrm>
          <a:prstGeom prst="cube">
            <a:avLst>
              <a:gd name="adj" fmla="val 25000"/>
            </a:avLst>
          </a:prstGeom>
          <a:solidFill>
            <a:schemeClr val="tx2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4" name="Cube 133"/>
          <p:cNvSpPr>
            <a:spLocks noChangeArrowheads="1"/>
          </p:cNvSpPr>
          <p:nvPr/>
        </p:nvSpPr>
        <p:spPr bwMode="invGray">
          <a:xfrm>
            <a:off x="2286000" y="0"/>
            <a:ext cx="609600" cy="609600"/>
          </a:xfrm>
          <a:prstGeom prst="cube">
            <a:avLst>
              <a:gd name="adj" fmla="val 25000"/>
            </a:avLst>
          </a:prstGeom>
          <a:solidFill>
            <a:schemeClr val="tx2">
              <a:alpha val="6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5" name="Cube 134"/>
          <p:cNvSpPr>
            <a:spLocks noChangeArrowheads="1"/>
          </p:cNvSpPr>
          <p:nvPr/>
        </p:nvSpPr>
        <p:spPr bwMode="invGray">
          <a:xfrm>
            <a:off x="2971800" y="609600"/>
            <a:ext cx="390525" cy="390525"/>
          </a:xfrm>
          <a:prstGeom prst="cube">
            <a:avLst>
              <a:gd name="adj" fmla="val 25000"/>
            </a:avLst>
          </a:prstGeom>
          <a:solidFill>
            <a:schemeClr val="tx2">
              <a:alpha val="3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7" name="Cube 136"/>
          <p:cNvSpPr>
            <a:spLocks noChangeArrowheads="1"/>
          </p:cNvSpPr>
          <p:nvPr/>
        </p:nvSpPr>
        <p:spPr bwMode="invGray">
          <a:xfrm>
            <a:off x="1981200" y="228600"/>
            <a:ext cx="390525" cy="390525"/>
          </a:xfrm>
          <a:prstGeom prst="cube">
            <a:avLst>
              <a:gd name="adj" fmla="val 25000"/>
            </a:avLst>
          </a:prstGeom>
          <a:solidFill>
            <a:srgbClr val="6BC298">
              <a:alpha val="11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8" name="Cube 137"/>
          <p:cNvSpPr>
            <a:spLocks noChangeArrowheads="1"/>
          </p:cNvSpPr>
          <p:nvPr/>
        </p:nvSpPr>
        <p:spPr bwMode="invGray">
          <a:xfrm>
            <a:off x="2657475" y="914400"/>
            <a:ext cx="390525" cy="388938"/>
          </a:xfrm>
          <a:prstGeom prst="cube">
            <a:avLst>
              <a:gd name="adj" fmla="val 25000"/>
            </a:avLst>
          </a:prstGeom>
          <a:solidFill>
            <a:srgbClr val="6BC298">
              <a:alpha val="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42" name="Cube 141"/>
          <p:cNvSpPr>
            <a:spLocks noChangeArrowheads="1"/>
          </p:cNvSpPr>
          <p:nvPr/>
        </p:nvSpPr>
        <p:spPr bwMode="invGray">
          <a:xfrm>
            <a:off x="2246313" y="762000"/>
            <a:ext cx="344487" cy="344488"/>
          </a:xfrm>
          <a:prstGeom prst="cube">
            <a:avLst>
              <a:gd name="adj" fmla="val 25000"/>
            </a:avLst>
          </a:prstGeom>
          <a:solidFill>
            <a:schemeClr val="folHlink">
              <a:alpha val="70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2" name="Cube 124"/>
          <p:cNvSpPr>
            <a:spLocks noChangeArrowheads="1"/>
          </p:cNvSpPr>
          <p:nvPr/>
        </p:nvSpPr>
        <p:spPr bwMode="invGray">
          <a:xfrm>
            <a:off x="9525" y="923925"/>
            <a:ext cx="371475" cy="371475"/>
          </a:xfrm>
          <a:prstGeom prst="cube">
            <a:avLst>
              <a:gd name="adj" fmla="val 25000"/>
            </a:avLst>
          </a:prstGeom>
          <a:solidFill>
            <a:schemeClr val="accent1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3" name="Cube 103"/>
          <p:cNvSpPr>
            <a:spLocks noChangeArrowheads="1"/>
          </p:cNvSpPr>
          <p:nvPr/>
        </p:nvSpPr>
        <p:spPr bwMode="invGray">
          <a:xfrm>
            <a:off x="457200" y="914400"/>
            <a:ext cx="442913" cy="442913"/>
          </a:xfrm>
          <a:prstGeom prst="cube">
            <a:avLst>
              <a:gd name="adj" fmla="val 25000"/>
            </a:avLst>
          </a:prstGeom>
          <a:solidFill>
            <a:schemeClr val="accent2">
              <a:alpha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4" name="Cube 103"/>
          <p:cNvSpPr>
            <a:spLocks noChangeArrowheads="1"/>
          </p:cNvSpPr>
          <p:nvPr/>
        </p:nvSpPr>
        <p:spPr bwMode="invGray">
          <a:xfrm>
            <a:off x="777875" y="1085850"/>
            <a:ext cx="258763" cy="241300"/>
          </a:xfrm>
          <a:prstGeom prst="cube">
            <a:avLst>
              <a:gd name="adj" fmla="val 25000"/>
            </a:avLst>
          </a:prstGeom>
          <a:solidFill>
            <a:schemeClr val="accent2">
              <a:alpha val="6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5" name="Cube 116"/>
          <p:cNvSpPr>
            <a:spLocks noChangeArrowheads="1"/>
          </p:cNvSpPr>
          <p:nvPr/>
        </p:nvSpPr>
        <p:spPr bwMode="invGray">
          <a:xfrm>
            <a:off x="1752600" y="752475"/>
            <a:ext cx="390525" cy="390525"/>
          </a:xfrm>
          <a:prstGeom prst="cube">
            <a:avLst>
              <a:gd name="adj" fmla="val 25000"/>
            </a:avLst>
          </a:prstGeom>
          <a:solidFill>
            <a:schemeClr val="folHlink">
              <a:alpha val="9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6" name="Cube 105"/>
          <p:cNvSpPr>
            <a:spLocks noChangeArrowheads="1"/>
          </p:cNvSpPr>
          <p:nvPr/>
        </p:nvSpPr>
        <p:spPr bwMode="invGray">
          <a:xfrm>
            <a:off x="1143000" y="0"/>
            <a:ext cx="390525" cy="390525"/>
          </a:xfrm>
          <a:prstGeom prst="cube">
            <a:avLst>
              <a:gd name="adj" fmla="val 25000"/>
            </a:avLst>
          </a:prstGeom>
          <a:solidFill>
            <a:schemeClr val="hlink">
              <a:alpha val="1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7" name="Cube 103"/>
          <p:cNvSpPr>
            <a:spLocks noChangeArrowheads="1"/>
          </p:cNvSpPr>
          <p:nvPr/>
        </p:nvSpPr>
        <p:spPr bwMode="invGray">
          <a:xfrm>
            <a:off x="1174750" y="762000"/>
            <a:ext cx="349250" cy="349250"/>
          </a:xfrm>
          <a:prstGeom prst="cube">
            <a:avLst>
              <a:gd name="adj" fmla="val 25000"/>
            </a:avLst>
          </a:prstGeom>
          <a:solidFill>
            <a:schemeClr val="accent2">
              <a:alpha val="11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94337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8" r:id="rId13"/>
    <p:sldLayoutId id="2147483809" r:id="rId14"/>
    <p:sldLayoutId id="2147483810" r:id="rId15"/>
    <p:sldLayoutId id="2147483811" r:id="rId1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100" grpId="0" animBg="1"/>
      <p:bldP spid="101" grpId="0" animBg="1"/>
      <p:bldP spid="103" grpId="0" animBg="1"/>
      <p:bldP spid="104" grpId="0" animBg="1"/>
      <p:bldP spid="106" grpId="0" animBg="1"/>
      <p:bldP spid="107" grpId="0" animBg="1"/>
      <p:bldP spid="108" grpId="0" animBg="1"/>
      <p:bldP spid="109" grpId="0" animBg="1"/>
      <p:bldP spid="112" grpId="0" animBg="1"/>
      <p:bldP spid="113" grpId="0" animBg="1"/>
      <p:bldP spid="116" grpId="0" animBg="1"/>
      <p:bldP spid="117" grpId="0" animBg="1"/>
      <p:bldP spid="122" grpId="0" animBg="1"/>
      <p:bldP spid="123" grpId="0" animBg="1"/>
      <p:bldP spid="124" grpId="0" animBg="1"/>
      <p:bldP spid="125" grpId="0" animBg="1"/>
      <p:bldP spid="130" grpId="0" animBg="1"/>
      <p:bldP spid="131" grpId="0" animBg="1"/>
      <p:bldP spid="133" grpId="0" animBg="1"/>
      <p:bldP spid="134" grpId="0" animBg="1"/>
      <p:bldP spid="135" grpId="0" animBg="1"/>
      <p:bldP spid="137" grpId="0" animBg="1"/>
      <p:bldP spid="138" grpId="0" animBg="1"/>
      <p:bldP spid="142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imes New Roman" pitchFamily="18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imes New Roman" pitchFamily="18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imes New Roman" pitchFamily="18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ndara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ndara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ndara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ndara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ndara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0" name="Rectangle 44"/>
          <p:cNvSpPr>
            <a:spLocks noChangeArrowheads="1"/>
          </p:cNvSpPr>
          <p:nvPr/>
        </p:nvSpPr>
        <p:spPr bwMode="ltGray">
          <a:xfrm flipH="1">
            <a:off x="0" y="0"/>
            <a:ext cx="7391400" cy="3048000"/>
          </a:xfrm>
          <a:prstGeom prst="rect">
            <a:avLst/>
          </a:prstGeom>
          <a:gradFill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path path="rect">
              <a:fillToRect l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4141" name="Rectangle 45"/>
          <p:cNvSpPr>
            <a:spLocks noChangeArrowheads="1"/>
          </p:cNvSpPr>
          <p:nvPr/>
        </p:nvSpPr>
        <p:spPr bwMode="hidden">
          <a:xfrm>
            <a:off x="0" y="3505200"/>
            <a:ext cx="9144000" cy="3352800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  <a:alpha val="0"/>
                </a:schemeClr>
              </a:gs>
              <a:gs pos="100000">
                <a:schemeClr val="hlink">
                  <a:alpha val="10001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grpSp>
        <p:nvGrpSpPr>
          <p:cNvPr id="4142" name="Group 46"/>
          <p:cNvGrpSpPr>
            <a:grpSpLocks/>
          </p:cNvGrpSpPr>
          <p:nvPr/>
        </p:nvGrpSpPr>
        <p:grpSpPr bwMode="auto">
          <a:xfrm>
            <a:off x="-3175" y="12700"/>
            <a:ext cx="9147175" cy="2392363"/>
            <a:chOff x="-2" y="8"/>
            <a:chExt cx="5762" cy="1784"/>
          </a:xfrm>
        </p:grpSpPr>
        <p:sp>
          <p:nvSpPr>
            <p:cNvPr id="4143" name="Freeform 47"/>
            <p:cNvSpPr>
              <a:spLocks/>
            </p:cNvSpPr>
            <p:nvPr userDrawn="1"/>
          </p:nvSpPr>
          <p:spPr bwMode="gray">
            <a:xfrm>
              <a:off x="-2" y="126"/>
              <a:ext cx="5754" cy="1602"/>
            </a:xfrm>
            <a:custGeom>
              <a:avLst/>
              <a:gdLst>
                <a:gd name="T0" fmla="*/ 0 w 5754"/>
                <a:gd name="T1" fmla="*/ 0 h 1602"/>
                <a:gd name="T2" fmla="*/ 5754 w 5754"/>
                <a:gd name="T3" fmla="*/ 298 h 1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54" h="1602">
                  <a:moveTo>
                    <a:pt x="0" y="0"/>
                  </a:moveTo>
                  <a:cubicBezTo>
                    <a:pt x="2570" y="1602"/>
                    <a:pt x="5754" y="298"/>
                    <a:pt x="5754" y="298"/>
                  </a:cubicBezTo>
                </a:path>
              </a:pathLst>
            </a:custGeom>
            <a:noFill/>
            <a:ln w="12700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44" name="Freeform 48"/>
            <p:cNvSpPr>
              <a:spLocks/>
            </p:cNvSpPr>
            <p:nvPr userDrawn="1"/>
          </p:nvSpPr>
          <p:spPr bwMode="gray">
            <a:xfrm>
              <a:off x="0" y="224"/>
              <a:ext cx="5752" cy="1568"/>
            </a:xfrm>
            <a:custGeom>
              <a:avLst/>
              <a:gdLst>
                <a:gd name="T0" fmla="*/ 0 w 5752"/>
                <a:gd name="T1" fmla="*/ 96 h 1568"/>
                <a:gd name="T2" fmla="*/ 5752 w 5752"/>
                <a:gd name="T3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52" h="1568">
                  <a:moveTo>
                    <a:pt x="0" y="96"/>
                  </a:moveTo>
                  <a:cubicBezTo>
                    <a:pt x="3072" y="1568"/>
                    <a:pt x="5752" y="0"/>
                    <a:pt x="5752" y="0"/>
                  </a:cubicBezTo>
                </a:path>
              </a:pathLst>
            </a:custGeom>
            <a:noFill/>
            <a:ln w="12700">
              <a:solidFill>
                <a:srgbClr val="D85A5A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45" name="Freeform 49"/>
            <p:cNvSpPr>
              <a:spLocks/>
            </p:cNvSpPr>
            <p:nvPr userDrawn="1"/>
          </p:nvSpPr>
          <p:spPr bwMode="gray">
            <a:xfrm>
              <a:off x="0" y="8"/>
              <a:ext cx="5472" cy="1656"/>
            </a:xfrm>
            <a:custGeom>
              <a:avLst/>
              <a:gdLst>
                <a:gd name="T0" fmla="*/ 0 w 5472"/>
                <a:gd name="T1" fmla="*/ 420 h 1656"/>
                <a:gd name="T2" fmla="*/ 5472 w 5472"/>
                <a:gd name="T3" fmla="*/ 0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472" h="1656">
                  <a:moveTo>
                    <a:pt x="0" y="420"/>
                  </a:moveTo>
                  <a:cubicBezTo>
                    <a:pt x="3600" y="1656"/>
                    <a:pt x="5472" y="0"/>
                    <a:pt x="5472" y="0"/>
                  </a:cubicBezTo>
                </a:path>
              </a:pathLst>
            </a:custGeom>
            <a:noFill/>
            <a:ln w="12700">
              <a:solidFill>
                <a:srgbClr val="FEA300">
                  <a:alpha val="39999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46" name="Freeform 50"/>
            <p:cNvSpPr>
              <a:spLocks/>
            </p:cNvSpPr>
            <p:nvPr userDrawn="1"/>
          </p:nvSpPr>
          <p:spPr bwMode="gray">
            <a:xfrm>
              <a:off x="0" y="88"/>
              <a:ext cx="5760" cy="1504"/>
            </a:xfrm>
            <a:custGeom>
              <a:avLst/>
              <a:gdLst>
                <a:gd name="T0" fmla="*/ 0 w 5760"/>
                <a:gd name="T1" fmla="*/ 704 h 1504"/>
                <a:gd name="T2" fmla="*/ 5760 w 5760"/>
                <a:gd name="T3" fmla="*/ 0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60" h="1504">
                  <a:moveTo>
                    <a:pt x="0" y="704"/>
                  </a:moveTo>
                  <a:cubicBezTo>
                    <a:pt x="3760" y="1504"/>
                    <a:pt x="5760" y="0"/>
                    <a:pt x="5760" y="0"/>
                  </a:cubicBezTo>
                </a:path>
              </a:pathLst>
            </a:custGeom>
            <a:noFill/>
            <a:ln w="12700" cap="flat" cmpd="sng">
              <a:solidFill>
                <a:schemeClr val="accent1">
                  <a:alpha val="7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147" name="Group 51"/>
          <p:cNvGrpSpPr>
            <a:grpSpLocks/>
          </p:cNvGrpSpPr>
          <p:nvPr/>
        </p:nvGrpSpPr>
        <p:grpSpPr bwMode="auto">
          <a:xfrm>
            <a:off x="76200" y="304800"/>
            <a:ext cx="868363" cy="819150"/>
            <a:chOff x="3743" y="402"/>
            <a:chExt cx="547" cy="516"/>
          </a:xfrm>
        </p:grpSpPr>
        <p:sp>
          <p:nvSpPr>
            <p:cNvPr id="4148" name="Oval 52"/>
            <p:cNvSpPr>
              <a:spLocks noChangeArrowheads="1"/>
            </p:cNvSpPr>
            <p:nvPr/>
          </p:nvSpPr>
          <p:spPr bwMode="gray">
            <a:xfrm>
              <a:off x="3757" y="417"/>
              <a:ext cx="515" cy="501"/>
            </a:xfrm>
            <a:prstGeom prst="ellipse">
              <a:avLst/>
            </a:prstGeom>
            <a:noFill/>
            <a:ln w="9525">
              <a:solidFill>
                <a:schemeClr val="accent2">
                  <a:alpha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49" name="Oval 53"/>
            <p:cNvSpPr>
              <a:spLocks noChangeArrowheads="1"/>
            </p:cNvSpPr>
            <p:nvPr/>
          </p:nvSpPr>
          <p:spPr bwMode="gray">
            <a:xfrm>
              <a:off x="3743" y="402"/>
              <a:ext cx="511" cy="503"/>
            </a:xfrm>
            <a:prstGeom prst="ellipse">
              <a:avLst/>
            </a:prstGeom>
            <a:noFill/>
            <a:ln w="9525">
              <a:solidFill>
                <a:schemeClr val="accent1">
                  <a:alpha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50" name="Oval 54"/>
            <p:cNvSpPr>
              <a:spLocks noChangeArrowheads="1"/>
            </p:cNvSpPr>
            <p:nvPr/>
          </p:nvSpPr>
          <p:spPr bwMode="gray">
            <a:xfrm>
              <a:off x="3784" y="402"/>
              <a:ext cx="489" cy="501"/>
            </a:xfrm>
            <a:prstGeom prst="ellipse">
              <a:avLst/>
            </a:prstGeom>
            <a:noFill/>
            <a:ln w="9525">
              <a:solidFill>
                <a:schemeClr val="accent2">
                  <a:alpha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51" name="Oval 55"/>
            <p:cNvSpPr>
              <a:spLocks noChangeArrowheads="1"/>
            </p:cNvSpPr>
            <p:nvPr/>
          </p:nvSpPr>
          <p:spPr bwMode="gray">
            <a:xfrm>
              <a:off x="3780" y="430"/>
              <a:ext cx="510" cy="486"/>
            </a:xfrm>
            <a:prstGeom prst="ellipse">
              <a:avLst/>
            </a:prstGeom>
            <a:noFill/>
            <a:ln w="9525">
              <a:solidFill>
                <a:schemeClr val="accent1">
                  <a:alpha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152" name="Group 56"/>
          <p:cNvGrpSpPr>
            <a:grpSpLocks/>
          </p:cNvGrpSpPr>
          <p:nvPr/>
        </p:nvGrpSpPr>
        <p:grpSpPr bwMode="auto">
          <a:xfrm>
            <a:off x="755650" y="330200"/>
            <a:ext cx="388938" cy="388938"/>
            <a:chOff x="4171" y="418"/>
            <a:chExt cx="245" cy="245"/>
          </a:xfrm>
        </p:grpSpPr>
        <p:sp>
          <p:nvSpPr>
            <p:cNvPr id="4153" name="Oval 57"/>
            <p:cNvSpPr>
              <a:spLocks noChangeArrowheads="1"/>
            </p:cNvSpPr>
            <p:nvPr/>
          </p:nvSpPr>
          <p:spPr bwMode="gray">
            <a:xfrm>
              <a:off x="4182" y="432"/>
              <a:ext cx="234" cy="228"/>
            </a:xfrm>
            <a:prstGeom prst="ellipse">
              <a:avLst/>
            </a:prstGeom>
            <a:noFill/>
            <a:ln w="6350">
              <a:solidFill>
                <a:schemeClr val="hlink">
                  <a:alpha val="7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54" name="Oval 58"/>
            <p:cNvSpPr>
              <a:spLocks noChangeArrowheads="1"/>
            </p:cNvSpPr>
            <p:nvPr/>
          </p:nvSpPr>
          <p:spPr bwMode="gray">
            <a:xfrm>
              <a:off x="4180" y="435"/>
              <a:ext cx="232" cy="228"/>
            </a:xfrm>
            <a:prstGeom prst="ellipse">
              <a:avLst/>
            </a:prstGeom>
            <a:noFill/>
            <a:ln w="635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55" name="Oval 59"/>
            <p:cNvSpPr>
              <a:spLocks noChangeArrowheads="1"/>
            </p:cNvSpPr>
            <p:nvPr/>
          </p:nvSpPr>
          <p:spPr bwMode="gray">
            <a:xfrm>
              <a:off x="4171" y="429"/>
              <a:ext cx="222" cy="227"/>
            </a:xfrm>
            <a:prstGeom prst="ellipse">
              <a:avLst/>
            </a:prstGeom>
            <a:noFill/>
            <a:ln w="635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56" name="Oval 60"/>
            <p:cNvSpPr>
              <a:spLocks noChangeArrowheads="1"/>
            </p:cNvSpPr>
            <p:nvPr/>
          </p:nvSpPr>
          <p:spPr bwMode="gray">
            <a:xfrm>
              <a:off x="4176" y="418"/>
              <a:ext cx="232" cy="221"/>
            </a:xfrm>
            <a:prstGeom prst="ellipse">
              <a:avLst/>
            </a:prstGeom>
            <a:noFill/>
            <a:ln w="6350">
              <a:solidFill>
                <a:schemeClr val="folHlink">
                  <a:alpha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157" name="Group 61"/>
          <p:cNvGrpSpPr>
            <a:grpSpLocks/>
          </p:cNvGrpSpPr>
          <p:nvPr/>
        </p:nvGrpSpPr>
        <p:grpSpPr bwMode="auto">
          <a:xfrm>
            <a:off x="6781800" y="25400"/>
            <a:ext cx="2044700" cy="1189038"/>
            <a:chOff x="4097" y="16"/>
            <a:chExt cx="1463" cy="851"/>
          </a:xfrm>
        </p:grpSpPr>
        <p:grpSp>
          <p:nvGrpSpPr>
            <p:cNvPr id="4158" name="Group 62"/>
            <p:cNvGrpSpPr>
              <a:grpSpLocks/>
            </p:cNvGrpSpPr>
            <p:nvPr userDrawn="1"/>
          </p:nvGrpSpPr>
          <p:grpSpPr bwMode="auto">
            <a:xfrm>
              <a:off x="4097" y="384"/>
              <a:ext cx="283" cy="323"/>
              <a:chOff x="4124" y="164"/>
              <a:chExt cx="367" cy="419"/>
            </a:xfrm>
          </p:grpSpPr>
          <p:sp>
            <p:nvSpPr>
              <p:cNvPr id="4159" name="Freeform 63"/>
              <p:cNvSpPr>
                <a:spLocks/>
              </p:cNvSpPr>
              <p:nvPr/>
            </p:nvSpPr>
            <p:spPr bwMode="gray">
              <a:xfrm rot="8507338">
                <a:off x="4249" y="326"/>
                <a:ext cx="178" cy="257"/>
              </a:xfrm>
              <a:custGeom>
                <a:avLst/>
                <a:gdLst>
                  <a:gd name="T0" fmla="*/ 322 w 322"/>
                  <a:gd name="T1" fmla="*/ 0 h 462"/>
                  <a:gd name="T2" fmla="*/ 107 w 322"/>
                  <a:gd name="T3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2" h="462">
                    <a:moveTo>
                      <a:pt x="322" y="0"/>
                    </a:moveTo>
                    <a:cubicBezTo>
                      <a:pt x="0" y="177"/>
                      <a:pt x="107" y="462"/>
                      <a:pt x="107" y="462"/>
                    </a:cubicBezTo>
                  </a:path>
                </a:pathLst>
              </a:custGeom>
              <a:noFill/>
              <a:ln w="19050" cap="flat" cmpd="sng">
                <a:solidFill>
                  <a:schemeClr val="accent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60" name="Freeform 64"/>
              <p:cNvSpPr>
                <a:spLocks/>
              </p:cNvSpPr>
              <p:nvPr/>
            </p:nvSpPr>
            <p:spPr bwMode="gray">
              <a:xfrm rot="29587874">
                <a:off x="4368" y="395"/>
                <a:ext cx="128" cy="119"/>
              </a:xfrm>
              <a:custGeom>
                <a:avLst/>
                <a:gdLst>
                  <a:gd name="T0" fmla="*/ 159 w 159"/>
                  <a:gd name="T1" fmla="*/ 89 h 148"/>
                  <a:gd name="T2" fmla="*/ 0 w 159"/>
                  <a:gd name="T3" fmla="*/ 59 h 148"/>
                  <a:gd name="T4" fmla="*/ 159 w 159"/>
                  <a:gd name="T5" fmla="*/ 8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9" h="148">
                    <a:moveTo>
                      <a:pt x="159" y="89"/>
                    </a:moveTo>
                    <a:cubicBezTo>
                      <a:pt x="75" y="0"/>
                      <a:pt x="0" y="59"/>
                      <a:pt x="0" y="59"/>
                    </a:cubicBezTo>
                    <a:cubicBezTo>
                      <a:pt x="48" y="148"/>
                      <a:pt x="159" y="89"/>
                      <a:pt x="159" y="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61" name="Freeform 65"/>
              <p:cNvSpPr>
                <a:spLocks/>
              </p:cNvSpPr>
              <p:nvPr/>
            </p:nvSpPr>
            <p:spPr bwMode="gray">
              <a:xfrm rot="3107338" flipV="1">
                <a:off x="4123" y="165"/>
                <a:ext cx="310" cy="307"/>
              </a:xfrm>
              <a:custGeom>
                <a:avLst/>
                <a:gdLst>
                  <a:gd name="T0" fmla="*/ 461 w 927"/>
                  <a:gd name="T1" fmla="*/ 342 h 920"/>
                  <a:gd name="T2" fmla="*/ 654 w 927"/>
                  <a:gd name="T3" fmla="*/ 0 h 920"/>
                  <a:gd name="T4" fmla="*/ 579 w 927"/>
                  <a:gd name="T5" fmla="*/ 360 h 920"/>
                  <a:gd name="T6" fmla="*/ 927 w 927"/>
                  <a:gd name="T7" fmla="*/ 297 h 920"/>
                  <a:gd name="T8" fmla="*/ 618 w 927"/>
                  <a:gd name="T9" fmla="*/ 465 h 920"/>
                  <a:gd name="T10" fmla="*/ 873 w 927"/>
                  <a:gd name="T11" fmla="*/ 699 h 920"/>
                  <a:gd name="T12" fmla="*/ 546 w 927"/>
                  <a:gd name="T13" fmla="*/ 570 h 920"/>
                  <a:gd name="T14" fmla="*/ 539 w 927"/>
                  <a:gd name="T15" fmla="*/ 920 h 920"/>
                  <a:gd name="T16" fmla="*/ 428 w 927"/>
                  <a:gd name="T17" fmla="*/ 584 h 920"/>
                  <a:gd name="T18" fmla="*/ 149 w 927"/>
                  <a:gd name="T19" fmla="*/ 795 h 920"/>
                  <a:gd name="T20" fmla="*/ 339 w 927"/>
                  <a:gd name="T21" fmla="*/ 498 h 920"/>
                  <a:gd name="T22" fmla="*/ 0 w 927"/>
                  <a:gd name="T23" fmla="*/ 423 h 920"/>
                  <a:gd name="T24" fmla="*/ 336 w 927"/>
                  <a:gd name="T25" fmla="*/ 375 h 920"/>
                  <a:gd name="T26" fmla="*/ 192 w 927"/>
                  <a:gd name="T27" fmla="*/ 69 h 920"/>
                  <a:gd name="T28" fmla="*/ 461 w 927"/>
                  <a:gd name="T29" fmla="*/ 342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7" h="920">
                    <a:moveTo>
                      <a:pt x="461" y="342"/>
                    </a:moveTo>
                    <a:cubicBezTo>
                      <a:pt x="461" y="342"/>
                      <a:pt x="495" y="99"/>
                      <a:pt x="654" y="0"/>
                    </a:cubicBezTo>
                    <a:cubicBezTo>
                      <a:pt x="681" y="222"/>
                      <a:pt x="579" y="360"/>
                      <a:pt x="579" y="360"/>
                    </a:cubicBezTo>
                    <a:cubicBezTo>
                      <a:pt x="579" y="360"/>
                      <a:pt x="714" y="249"/>
                      <a:pt x="927" y="297"/>
                    </a:cubicBezTo>
                    <a:cubicBezTo>
                      <a:pt x="807" y="446"/>
                      <a:pt x="618" y="465"/>
                      <a:pt x="618" y="465"/>
                    </a:cubicBezTo>
                    <a:cubicBezTo>
                      <a:pt x="618" y="465"/>
                      <a:pt x="813" y="557"/>
                      <a:pt x="873" y="699"/>
                    </a:cubicBezTo>
                    <a:cubicBezTo>
                      <a:pt x="695" y="707"/>
                      <a:pt x="546" y="570"/>
                      <a:pt x="546" y="570"/>
                    </a:cubicBezTo>
                    <a:cubicBezTo>
                      <a:pt x="546" y="570"/>
                      <a:pt x="603" y="752"/>
                      <a:pt x="539" y="920"/>
                    </a:cubicBezTo>
                    <a:cubicBezTo>
                      <a:pt x="414" y="794"/>
                      <a:pt x="428" y="584"/>
                      <a:pt x="428" y="584"/>
                    </a:cubicBezTo>
                    <a:cubicBezTo>
                      <a:pt x="428" y="584"/>
                      <a:pt x="311" y="743"/>
                      <a:pt x="149" y="795"/>
                    </a:cubicBezTo>
                    <a:cubicBezTo>
                      <a:pt x="195" y="581"/>
                      <a:pt x="339" y="498"/>
                      <a:pt x="339" y="498"/>
                    </a:cubicBezTo>
                    <a:cubicBezTo>
                      <a:pt x="339" y="498"/>
                      <a:pt x="167" y="521"/>
                      <a:pt x="0" y="423"/>
                    </a:cubicBezTo>
                    <a:cubicBezTo>
                      <a:pt x="164" y="329"/>
                      <a:pt x="336" y="375"/>
                      <a:pt x="336" y="375"/>
                    </a:cubicBezTo>
                    <a:cubicBezTo>
                      <a:pt x="336" y="375"/>
                      <a:pt x="207" y="221"/>
                      <a:pt x="192" y="69"/>
                    </a:cubicBezTo>
                    <a:cubicBezTo>
                      <a:pt x="383" y="138"/>
                      <a:pt x="461" y="342"/>
                      <a:pt x="461" y="34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" cmpd="sng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4162" name="Freeform 66"/>
            <p:cNvSpPr>
              <a:spLocks/>
            </p:cNvSpPr>
            <p:nvPr userDrawn="1"/>
          </p:nvSpPr>
          <p:spPr bwMode="gray">
            <a:xfrm rot="8278231" flipH="1" flipV="1">
              <a:off x="5243" y="93"/>
              <a:ext cx="53" cy="128"/>
            </a:xfrm>
            <a:custGeom>
              <a:avLst/>
              <a:gdLst>
                <a:gd name="T0" fmla="*/ 3 w 114"/>
                <a:gd name="T1" fmla="*/ 192 h 270"/>
                <a:gd name="T2" fmla="*/ 114 w 114"/>
                <a:gd name="T3" fmla="*/ 0 h 270"/>
                <a:gd name="T4" fmla="*/ 3 w 114"/>
                <a:gd name="T5" fmla="*/ 19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4" h="270">
                  <a:moveTo>
                    <a:pt x="3" y="192"/>
                  </a:moveTo>
                  <a:cubicBezTo>
                    <a:pt x="0" y="23"/>
                    <a:pt x="114" y="0"/>
                    <a:pt x="114" y="0"/>
                  </a:cubicBezTo>
                  <a:cubicBezTo>
                    <a:pt x="104" y="270"/>
                    <a:pt x="3" y="192"/>
                    <a:pt x="3" y="1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63" name="Freeform 67"/>
            <p:cNvSpPr>
              <a:spLocks/>
            </p:cNvSpPr>
            <p:nvPr userDrawn="1"/>
          </p:nvSpPr>
          <p:spPr bwMode="gray">
            <a:xfrm rot="8278231" flipH="1" flipV="1">
              <a:off x="5183" y="199"/>
              <a:ext cx="115" cy="114"/>
            </a:xfrm>
            <a:custGeom>
              <a:avLst/>
              <a:gdLst>
                <a:gd name="T0" fmla="*/ 219 w 219"/>
                <a:gd name="T1" fmla="*/ 129 h 218"/>
                <a:gd name="T2" fmla="*/ 0 w 219"/>
                <a:gd name="T3" fmla="*/ 21 h 218"/>
                <a:gd name="T4" fmla="*/ 219 w 219"/>
                <a:gd name="T5" fmla="*/ 129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218">
                  <a:moveTo>
                    <a:pt x="219" y="129"/>
                  </a:moveTo>
                  <a:cubicBezTo>
                    <a:pt x="217" y="0"/>
                    <a:pt x="0" y="21"/>
                    <a:pt x="0" y="21"/>
                  </a:cubicBezTo>
                  <a:cubicBezTo>
                    <a:pt x="112" y="218"/>
                    <a:pt x="219" y="129"/>
                    <a:pt x="219" y="1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grpSp>
          <p:nvGrpSpPr>
            <p:cNvPr id="4164" name="Group 68"/>
            <p:cNvGrpSpPr>
              <a:grpSpLocks/>
            </p:cNvGrpSpPr>
            <p:nvPr userDrawn="1"/>
          </p:nvGrpSpPr>
          <p:grpSpPr bwMode="auto">
            <a:xfrm rot="2878231" flipH="1">
              <a:off x="4702" y="10"/>
              <a:ext cx="667" cy="1048"/>
              <a:chOff x="92" y="923"/>
              <a:chExt cx="1243" cy="1955"/>
            </a:xfrm>
          </p:grpSpPr>
          <p:sp>
            <p:nvSpPr>
              <p:cNvPr id="4165" name="Freeform 69"/>
              <p:cNvSpPr>
                <a:spLocks/>
              </p:cNvSpPr>
              <p:nvPr/>
            </p:nvSpPr>
            <p:spPr bwMode="gray">
              <a:xfrm rot="16200000" flipV="1">
                <a:off x="-332" y="1405"/>
                <a:ext cx="1897" cy="1050"/>
              </a:xfrm>
              <a:custGeom>
                <a:avLst/>
                <a:gdLst>
                  <a:gd name="T0" fmla="*/ 1815 w 1815"/>
                  <a:gd name="T1" fmla="*/ 1198 h 1198"/>
                  <a:gd name="T2" fmla="*/ 1072 w 1815"/>
                  <a:gd name="T3" fmla="*/ 796 h 1198"/>
                  <a:gd name="T4" fmla="*/ 568 w 1815"/>
                  <a:gd name="T5" fmla="*/ 188 h 1198"/>
                  <a:gd name="T6" fmla="*/ 0 w 1815"/>
                  <a:gd name="T7" fmla="*/ 0 h 1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5" h="1198">
                    <a:moveTo>
                      <a:pt x="1815" y="1198"/>
                    </a:moveTo>
                    <a:cubicBezTo>
                      <a:pt x="1680" y="700"/>
                      <a:pt x="1356" y="980"/>
                      <a:pt x="1072" y="796"/>
                    </a:cubicBezTo>
                    <a:cubicBezTo>
                      <a:pt x="788" y="612"/>
                      <a:pt x="836" y="360"/>
                      <a:pt x="568" y="188"/>
                    </a:cubicBezTo>
                    <a:cubicBezTo>
                      <a:pt x="300" y="16"/>
                      <a:pt x="152" y="152"/>
                      <a:pt x="0" y="0"/>
                    </a:cubicBezTo>
                  </a:path>
                </a:pathLst>
              </a:custGeom>
              <a:noFill/>
              <a:ln w="19050" cap="flat" cmpd="sng">
                <a:solidFill>
                  <a:schemeClr val="accent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66" name="Freeform 70"/>
              <p:cNvSpPr>
                <a:spLocks/>
              </p:cNvSpPr>
              <p:nvPr/>
            </p:nvSpPr>
            <p:spPr bwMode="gray">
              <a:xfrm rot="15161121" flipV="1">
                <a:off x="364" y="847"/>
                <a:ext cx="246" cy="398"/>
              </a:xfrm>
              <a:custGeom>
                <a:avLst/>
                <a:gdLst>
                  <a:gd name="T0" fmla="*/ 120 w 237"/>
                  <a:gd name="T1" fmla="*/ 381 h 381"/>
                  <a:gd name="T2" fmla="*/ 133 w 237"/>
                  <a:gd name="T3" fmla="*/ 18 h 381"/>
                  <a:gd name="T4" fmla="*/ 234 w 237"/>
                  <a:gd name="T5" fmla="*/ 84 h 381"/>
                  <a:gd name="T6" fmla="*/ 171 w 237"/>
                  <a:gd name="T7" fmla="*/ 148 h 381"/>
                  <a:gd name="T8" fmla="*/ 171 w 237"/>
                  <a:gd name="T9" fmla="*/ 84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381">
                    <a:moveTo>
                      <a:pt x="120" y="381"/>
                    </a:moveTo>
                    <a:cubicBezTo>
                      <a:pt x="0" y="162"/>
                      <a:pt x="68" y="36"/>
                      <a:pt x="133" y="18"/>
                    </a:cubicBezTo>
                    <a:cubicBezTo>
                      <a:pt x="198" y="0"/>
                      <a:pt x="231" y="46"/>
                      <a:pt x="234" y="84"/>
                    </a:cubicBezTo>
                    <a:cubicBezTo>
                      <a:pt x="237" y="122"/>
                      <a:pt x="195" y="167"/>
                      <a:pt x="171" y="148"/>
                    </a:cubicBezTo>
                    <a:cubicBezTo>
                      <a:pt x="147" y="129"/>
                      <a:pt x="154" y="99"/>
                      <a:pt x="171" y="84"/>
                    </a:cubicBezTo>
                  </a:path>
                </a:pathLst>
              </a:custGeom>
              <a:noFill/>
              <a:ln w="19050" cap="flat" cmpd="sng">
                <a:solidFill>
                  <a:schemeClr val="accent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67" name="Freeform 71"/>
              <p:cNvSpPr>
                <a:spLocks/>
              </p:cNvSpPr>
              <p:nvPr/>
            </p:nvSpPr>
            <p:spPr bwMode="gray">
              <a:xfrm rot="16200000" flipV="1">
                <a:off x="534" y="795"/>
                <a:ext cx="315" cy="787"/>
              </a:xfrm>
              <a:custGeom>
                <a:avLst/>
                <a:gdLst>
                  <a:gd name="T0" fmla="*/ 227 w 302"/>
                  <a:gd name="T1" fmla="*/ 754 h 754"/>
                  <a:gd name="T2" fmla="*/ 74 w 302"/>
                  <a:gd name="T3" fmla="*/ 0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02" h="754">
                    <a:moveTo>
                      <a:pt x="227" y="754"/>
                    </a:moveTo>
                    <a:cubicBezTo>
                      <a:pt x="0" y="456"/>
                      <a:pt x="302" y="232"/>
                      <a:pt x="74" y="0"/>
                    </a:cubicBezTo>
                  </a:path>
                </a:pathLst>
              </a:custGeom>
              <a:noFill/>
              <a:ln w="19050" cap="flat" cmpd="sng">
                <a:solidFill>
                  <a:schemeClr val="accent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168" name="Freeform 72"/>
              <p:cNvSpPr>
                <a:spLocks/>
              </p:cNvSpPr>
              <p:nvPr/>
            </p:nvSpPr>
            <p:spPr bwMode="gray">
              <a:xfrm rot="16200000" flipV="1">
                <a:off x="1092" y="2408"/>
                <a:ext cx="195" cy="290"/>
              </a:xfrm>
              <a:custGeom>
                <a:avLst/>
                <a:gdLst>
                  <a:gd name="T0" fmla="*/ 186 w 186"/>
                  <a:gd name="T1" fmla="*/ 278 h 278"/>
                  <a:gd name="T2" fmla="*/ 60 w 186"/>
                  <a:gd name="T3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6" h="278">
                    <a:moveTo>
                      <a:pt x="186" y="278"/>
                    </a:moveTo>
                    <a:cubicBezTo>
                      <a:pt x="0" y="188"/>
                      <a:pt x="64" y="0"/>
                      <a:pt x="60" y="0"/>
                    </a:cubicBezTo>
                  </a:path>
                </a:pathLst>
              </a:custGeom>
              <a:noFill/>
              <a:ln w="19050" cap="flat" cmpd="sng">
                <a:solidFill>
                  <a:schemeClr val="accent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4169" name="Oval 73"/>
            <p:cNvSpPr>
              <a:spLocks noChangeArrowheads="1"/>
            </p:cNvSpPr>
            <p:nvPr userDrawn="1"/>
          </p:nvSpPr>
          <p:spPr bwMode="gray">
            <a:xfrm rot="8025667" flipH="1" flipV="1">
              <a:off x="4515" y="449"/>
              <a:ext cx="78" cy="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70" name="Oval 74"/>
            <p:cNvSpPr>
              <a:spLocks noChangeArrowheads="1"/>
            </p:cNvSpPr>
            <p:nvPr userDrawn="1"/>
          </p:nvSpPr>
          <p:spPr bwMode="gray">
            <a:xfrm rot="22121898" flipH="1" flipV="1">
              <a:off x="5088" y="104"/>
              <a:ext cx="72" cy="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71" name="Freeform 75"/>
            <p:cNvSpPr>
              <a:spLocks/>
            </p:cNvSpPr>
            <p:nvPr userDrawn="1"/>
          </p:nvSpPr>
          <p:spPr bwMode="gray">
            <a:xfrm rot="8278231" flipH="1" flipV="1">
              <a:off x="4798" y="402"/>
              <a:ext cx="300" cy="297"/>
            </a:xfrm>
            <a:custGeom>
              <a:avLst/>
              <a:gdLst>
                <a:gd name="T0" fmla="*/ 461 w 927"/>
                <a:gd name="T1" fmla="*/ 342 h 920"/>
                <a:gd name="T2" fmla="*/ 654 w 927"/>
                <a:gd name="T3" fmla="*/ 0 h 920"/>
                <a:gd name="T4" fmla="*/ 579 w 927"/>
                <a:gd name="T5" fmla="*/ 360 h 920"/>
                <a:gd name="T6" fmla="*/ 927 w 927"/>
                <a:gd name="T7" fmla="*/ 297 h 920"/>
                <a:gd name="T8" fmla="*/ 618 w 927"/>
                <a:gd name="T9" fmla="*/ 465 h 920"/>
                <a:gd name="T10" fmla="*/ 873 w 927"/>
                <a:gd name="T11" fmla="*/ 699 h 920"/>
                <a:gd name="T12" fmla="*/ 546 w 927"/>
                <a:gd name="T13" fmla="*/ 570 h 920"/>
                <a:gd name="T14" fmla="*/ 539 w 927"/>
                <a:gd name="T15" fmla="*/ 920 h 920"/>
                <a:gd name="T16" fmla="*/ 428 w 927"/>
                <a:gd name="T17" fmla="*/ 584 h 920"/>
                <a:gd name="T18" fmla="*/ 149 w 927"/>
                <a:gd name="T19" fmla="*/ 795 h 920"/>
                <a:gd name="T20" fmla="*/ 339 w 927"/>
                <a:gd name="T21" fmla="*/ 498 h 920"/>
                <a:gd name="T22" fmla="*/ 0 w 927"/>
                <a:gd name="T23" fmla="*/ 423 h 920"/>
                <a:gd name="T24" fmla="*/ 336 w 927"/>
                <a:gd name="T25" fmla="*/ 375 h 920"/>
                <a:gd name="T26" fmla="*/ 192 w 927"/>
                <a:gd name="T27" fmla="*/ 69 h 920"/>
                <a:gd name="T28" fmla="*/ 461 w 927"/>
                <a:gd name="T29" fmla="*/ 342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7" h="920">
                  <a:moveTo>
                    <a:pt x="461" y="342"/>
                  </a:moveTo>
                  <a:cubicBezTo>
                    <a:pt x="461" y="342"/>
                    <a:pt x="495" y="99"/>
                    <a:pt x="654" y="0"/>
                  </a:cubicBezTo>
                  <a:cubicBezTo>
                    <a:pt x="681" y="222"/>
                    <a:pt x="579" y="360"/>
                    <a:pt x="579" y="360"/>
                  </a:cubicBezTo>
                  <a:cubicBezTo>
                    <a:pt x="579" y="360"/>
                    <a:pt x="714" y="249"/>
                    <a:pt x="927" y="297"/>
                  </a:cubicBezTo>
                  <a:cubicBezTo>
                    <a:pt x="807" y="446"/>
                    <a:pt x="618" y="465"/>
                    <a:pt x="618" y="465"/>
                  </a:cubicBezTo>
                  <a:cubicBezTo>
                    <a:pt x="618" y="465"/>
                    <a:pt x="813" y="557"/>
                    <a:pt x="873" y="699"/>
                  </a:cubicBezTo>
                  <a:cubicBezTo>
                    <a:pt x="695" y="707"/>
                    <a:pt x="546" y="570"/>
                    <a:pt x="546" y="570"/>
                  </a:cubicBezTo>
                  <a:cubicBezTo>
                    <a:pt x="546" y="570"/>
                    <a:pt x="603" y="752"/>
                    <a:pt x="539" y="920"/>
                  </a:cubicBezTo>
                  <a:cubicBezTo>
                    <a:pt x="414" y="794"/>
                    <a:pt x="428" y="584"/>
                    <a:pt x="428" y="584"/>
                  </a:cubicBezTo>
                  <a:cubicBezTo>
                    <a:pt x="428" y="584"/>
                    <a:pt x="311" y="743"/>
                    <a:pt x="149" y="795"/>
                  </a:cubicBezTo>
                  <a:cubicBezTo>
                    <a:pt x="195" y="581"/>
                    <a:pt x="339" y="498"/>
                    <a:pt x="339" y="498"/>
                  </a:cubicBezTo>
                  <a:cubicBezTo>
                    <a:pt x="339" y="498"/>
                    <a:pt x="167" y="521"/>
                    <a:pt x="0" y="423"/>
                  </a:cubicBezTo>
                  <a:cubicBezTo>
                    <a:pt x="164" y="329"/>
                    <a:pt x="336" y="375"/>
                    <a:pt x="336" y="375"/>
                  </a:cubicBezTo>
                  <a:cubicBezTo>
                    <a:pt x="336" y="375"/>
                    <a:pt x="207" y="221"/>
                    <a:pt x="192" y="69"/>
                  </a:cubicBezTo>
                  <a:cubicBezTo>
                    <a:pt x="383" y="138"/>
                    <a:pt x="461" y="342"/>
                    <a:pt x="461" y="3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72" name="Freeform 76"/>
            <p:cNvSpPr>
              <a:spLocks/>
            </p:cNvSpPr>
            <p:nvPr userDrawn="1"/>
          </p:nvSpPr>
          <p:spPr bwMode="gray">
            <a:xfrm rot="8278231" flipH="1" flipV="1">
              <a:off x="4859" y="462"/>
              <a:ext cx="175" cy="174"/>
            </a:xfrm>
            <a:custGeom>
              <a:avLst/>
              <a:gdLst>
                <a:gd name="T0" fmla="*/ 461 w 927"/>
                <a:gd name="T1" fmla="*/ 342 h 920"/>
                <a:gd name="T2" fmla="*/ 654 w 927"/>
                <a:gd name="T3" fmla="*/ 0 h 920"/>
                <a:gd name="T4" fmla="*/ 579 w 927"/>
                <a:gd name="T5" fmla="*/ 360 h 920"/>
                <a:gd name="T6" fmla="*/ 927 w 927"/>
                <a:gd name="T7" fmla="*/ 297 h 920"/>
                <a:gd name="T8" fmla="*/ 618 w 927"/>
                <a:gd name="T9" fmla="*/ 465 h 920"/>
                <a:gd name="T10" fmla="*/ 873 w 927"/>
                <a:gd name="T11" fmla="*/ 699 h 920"/>
                <a:gd name="T12" fmla="*/ 546 w 927"/>
                <a:gd name="T13" fmla="*/ 570 h 920"/>
                <a:gd name="T14" fmla="*/ 539 w 927"/>
                <a:gd name="T15" fmla="*/ 920 h 920"/>
                <a:gd name="T16" fmla="*/ 428 w 927"/>
                <a:gd name="T17" fmla="*/ 584 h 920"/>
                <a:gd name="T18" fmla="*/ 149 w 927"/>
                <a:gd name="T19" fmla="*/ 795 h 920"/>
                <a:gd name="T20" fmla="*/ 339 w 927"/>
                <a:gd name="T21" fmla="*/ 498 h 920"/>
                <a:gd name="T22" fmla="*/ 0 w 927"/>
                <a:gd name="T23" fmla="*/ 423 h 920"/>
                <a:gd name="T24" fmla="*/ 336 w 927"/>
                <a:gd name="T25" fmla="*/ 375 h 920"/>
                <a:gd name="T26" fmla="*/ 192 w 927"/>
                <a:gd name="T27" fmla="*/ 69 h 920"/>
                <a:gd name="T28" fmla="*/ 461 w 927"/>
                <a:gd name="T29" fmla="*/ 342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7" h="920">
                  <a:moveTo>
                    <a:pt x="461" y="342"/>
                  </a:moveTo>
                  <a:cubicBezTo>
                    <a:pt x="461" y="342"/>
                    <a:pt x="495" y="99"/>
                    <a:pt x="654" y="0"/>
                  </a:cubicBezTo>
                  <a:cubicBezTo>
                    <a:pt x="681" y="222"/>
                    <a:pt x="579" y="360"/>
                    <a:pt x="579" y="360"/>
                  </a:cubicBezTo>
                  <a:cubicBezTo>
                    <a:pt x="579" y="360"/>
                    <a:pt x="714" y="249"/>
                    <a:pt x="927" y="297"/>
                  </a:cubicBezTo>
                  <a:cubicBezTo>
                    <a:pt x="807" y="446"/>
                    <a:pt x="618" y="465"/>
                    <a:pt x="618" y="465"/>
                  </a:cubicBezTo>
                  <a:cubicBezTo>
                    <a:pt x="618" y="465"/>
                    <a:pt x="813" y="557"/>
                    <a:pt x="873" y="699"/>
                  </a:cubicBezTo>
                  <a:cubicBezTo>
                    <a:pt x="695" y="707"/>
                    <a:pt x="546" y="570"/>
                    <a:pt x="546" y="570"/>
                  </a:cubicBezTo>
                  <a:cubicBezTo>
                    <a:pt x="546" y="570"/>
                    <a:pt x="603" y="752"/>
                    <a:pt x="539" y="920"/>
                  </a:cubicBezTo>
                  <a:cubicBezTo>
                    <a:pt x="414" y="794"/>
                    <a:pt x="428" y="584"/>
                    <a:pt x="428" y="584"/>
                  </a:cubicBezTo>
                  <a:cubicBezTo>
                    <a:pt x="428" y="584"/>
                    <a:pt x="311" y="743"/>
                    <a:pt x="149" y="795"/>
                  </a:cubicBezTo>
                  <a:cubicBezTo>
                    <a:pt x="195" y="581"/>
                    <a:pt x="339" y="498"/>
                    <a:pt x="339" y="498"/>
                  </a:cubicBezTo>
                  <a:cubicBezTo>
                    <a:pt x="339" y="498"/>
                    <a:pt x="167" y="521"/>
                    <a:pt x="0" y="423"/>
                  </a:cubicBezTo>
                  <a:cubicBezTo>
                    <a:pt x="164" y="329"/>
                    <a:pt x="336" y="375"/>
                    <a:pt x="336" y="375"/>
                  </a:cubicBezTo>
                  <a:cubicBezTo>
                    <a:pt x="336" y="375"/>
                    <a:pt x="207" y="221"/>
                    <a:pt x="192" y="69"/>
                  </a:cubicBezTo>
                  <a:cubicBezTo>
                    <a:pt x="383" y="138"/>
                    <a:pt x="461" y="342"/>
                    <a:pt x="461" y="3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73" name="Freeform 77"/>
            <p:cNvSpPr>
              <a:spLocks/>
            </p:cNvSpPr>
            <p:nvPr userDrawn="1"/>
          </p:nvSpPr>
          <p:spPr bwMode="gray">
            <a:xfrm rot="5708321">
              <a:off x="4869" y="73"/>
              <a:ext cx="288" cy="528"/>
            </a:xfrm>
            <a:custGeom>
              <a:avLst/>
              <a:gdLst>
                <a:gd name="T0" fmla="*/ 322 w 322"/>
                <a:gd name="T1" fmla="*/ 0 h 462"/>
                <a:gd name="T2" fmla="*/ 107 w 322"/>
                <a:gd name="T3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2" h="462">
                  <a:moveTo>
                    <a:pt x="322" y="0"/>
                  </a:moveTo>
                  <a:cubicBezTo>
                    <a:pt x="0" y="177"/>
                    <a:pt x="107" y="462"/>
                    <a:pt x="107" y="462"/>
                  </a:cubicBezTo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74" name="Freeform 78"/>
            <p:cNvSpPr>
              <a:spLocks/>
            </p:cNvSpPr>
            <p:nvPr userDrawn="1"/>
          </p:nvSpPr>
          <p:spPr bwMode="gray">
            <a:xfrm rot="3894102" flipV="1">
              <a:off x="4558" y="18"/>
              <a:ext cx="422" cy="418"/>
            </a:xfrm>
            <a:custGeom>
              <a:avLst/>
              <a:gdLst>
                <a:gd name="T0" fmla="*/ 461 w 927"/>
                <a:gd name="T1" fmla="*/ 342 h 920"/>
                <a:gd name="T2" fmla="*/ 654 w 927"/>
                <a:gd name="T3" fmla="*/ 0 h 920"/>
                <a:gd name="T4" fmla="*/ 579 w 927"/>
                <a:gd name="T5" fmla="*/ 360 h 920"/>
                <a:gd name="T6" fmla="*/ 927 w 927"/>
                <a:gd name="T7" fmla="*/ 297 h 920"/>
                <a:gd name="T8" fmla="*/ 618 w 927"/>
                <a:gd name="T9" fmla="*/ 465 h 920"/>
                <a:gd name="T10" fmla="*/ 873 w 927"/>
                <a:gd name="T11" fmla="*/ 699 h 920"/>
                <a:gd name="T12" fmla="*/ 546 w 927"/>
                <a:gd name="T13" fmla="*/ 570 h 920"/>
                <a:gd name="T14" fmla="*/ 539 w 927"/>
                <a:gd name="T15" fmla="*/ 920 h 920"/>
                <a:gd name="T16" fmla="*/ 428 w 927"/>
                <a:gd name="T17" fmla="*/ 584 h 920"/>
                <a:gd name="T18" fmla="*/ 149 w 927"/>
                <a:gd name="T19" fmla="*/ 795 h 920"/>
                <a:gd name="T20" fmla="*/ 339 w 927"/>
                <a:gd name="T21" fmla="*/ 498 h 920"/>
                <a:gd name="T22" fmla="*/ 0 w 927"/>
                <a:gd name="T23" fmla="*/ 423 h 920"/>
                <a:gd name="T24" fmla="*/ 336 w 927"/>
                <a:gd name="T25" fmla="*/ 375 h 920"/>
                <a:gd name="T26" fmla="*/ 192 w 927"/>
                <a:gd name="T27" fmla="*/ 69 h 920"/>
                <a:gd name="T28" fmla="*/ 461 w 927"/>
                <a:gd name="T29" fmla="*/ 342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7" h="920">
                  <a:moveTo>
                    <a:pt x="461" y="342"/>
                  </a:moveTo>
                  <a:cubicBezTo>
                    <a:pt x="461" y="342"/>
                    <a:pt x="495" y="99"/>
                    <a:pt x="654" y="0"/>
                  </a:cubicBezTo>
                  <a:cubicBezTo>
                    <a:pt x="681" y="222"/>
                    <a:pt x="579" y="360"/>
                    <a:pt x="579" y="360"/>
                  </a:cubicBezTo>
                  <a:cubicBezTo>
                    <a:pt x="579" y="360"/>
                    <a:pt x="714" y="249"/>
                    <a:pt x="927" y="297"/>
                  </a:cubicBezTo>
                  <a:cubicBezTo>
                    <a:pt x="807" y="446"/>
                    <a:pt x="618" y="465"/>
                    <a:pt x="618" y="465"/>
                  </a:cubicBezTo>
                  <a:cubicBezTo>
                    <a:pt x="618" y="465"/>
                    <a:pt x="813" y="557"/>
                    <a:pt x="873" y="699"/>
                  </a:cubicBezTo>
                  <a:cubicBezTo>
                    <a:pt x="695" y="707"/>
                    <a:pt x="546" y="570"/>
                    <a:pt x="546" y="570"/>
                  </a:cubicBezTo>
                  <a:cubicBezTo>
                    <a:pt x="546" y="570"/>
                    <a:pt x="603" y="752"/>
                    <a:pt x="539" y="920"/>
                  </a:cubicBezTo>
                  <a:cubicBezTo>
                    <a:pt x="414" y="794"/>
                    <a:pt x="428" y="584"/>
                    <a:pt x="428" y="584"/>
                  </a:cubicBezTo>
                  <a:cubicBezTo>
                    <a:pt x="428" y="584"/>
                    <a:pt x="311" y="743"/>
                    <a:pt x="149" y="795"/>
                  </a:cubicBezTo>
                  <a:cubicBezTo>
                    <a:pt x="195" y="581"/>
                    <a:pt x="339" y="498"/>
                    <a:pt x="339" y="498"/>
                  </a:cubicBezTo>
                  <a:cubicBezTo>
                    <a:pt x="339" y="498"/>
                    <a:pt x="167" y="521"/>
                    <a:pt x="0" y="423"/>
                  </a:cubicBezTo>
                  <a:cubicBezTo>
                    <a:pt x="164" y="329"/>
                    <a:pt x="336" y="375"/>
                    <a:pt x="336" y="375"/>
                  </a:cubicBezTo>
                  <a:cubicBezTo>
                    <a:pt x="336" y="375"/>
                    <a:pt x="207" y="221"/>
                    <a:pt x="192" y="69"/>
                  </a:cubicBezTo>
                  <a:cubicBezTo>
                    <a:pt x="383" y="138"/>
                    <a:pt x="461" y="342"/>
                    <a:pt x="461" y="3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mpd="sng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75" name="Freeform 79"/>
            <p:cNvSpPr>
              <a:spLocks/>
            </p:cNvSpPr>
            <p:nvPr userDrawn="1"/>
          </p:nvSpPr>
          <p:spPr bwMode="gray">
            <a:xfrm rot="1716658" flipV="1">
              <a:off x="5040" y="576"/>
              <a:ext cx="229" cy="278"/>
            </a:xfrm>
            <a:custGeom>
              <a:avLst/>
              <a:gdLst>
                <a:gd name="T0" fmla="*/ 120 w 237"/>
                <a:gd name="T1" fmla="*/ 381 h 381"/>
                <a:gd name="T2" fmla="*/ 133 w 237"/>
                <a:gd name="T3" fmla="*/ 18 h 381"/>
                <a:gd name="T4" fmla="*/ 234 w 237"/>
                <a:gd name="T5" fmla="*/ 84 h 381"/>
                <a:gd name="T6" fmla="*/ 171 w 237"/>
                <a:gd name="T7" fmla="*/ 148 h 381"/>
                <a:gd name="T8" fmla="*/ 171 w 237"/>
                <a:gd name="T9" fmla="*/ 84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381">
                  <a:moveTo>
                    <a:pt x="120" y="381"/>
                  </a:moveTo>
                  <a:cubicBezTo>
                    <a:pt x="0" y="162"/>
                    <a:pt x="68" y="36"/>
                    <a:pt x="133" y="18"/>
                  </a:cubicBezTo>
                  <a:cubicBezTo>
                    <a:pt x="198" y="0"/>
                    <a:pt x="231" y="46"/>
                    <a:pt x="234" y="84"/>
                  </a:cubicBezTo>
                  <a:cubicBezTo>
                    <a:pt x="237" y="122"/>
                    <a:pt x="195" y="167"/>
                    <a:pt x="171" y="148"/>
                  </a:cubicBezTo>
                  <a:cubicBezTo>
                    <a:pt x="147" y="129"/>
                    <a:pt x="154" y="99"/>
                    <a:pt x="171" y="84"/>
                  </a:cubicBezTo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4176" name="Freeform 80"/>
            <p:cNvSpPr>
              <a:spLocks/>
            </p:cNvSpPr>
            <p:nvPr userDrawn="1"/>
          </p:nvSpPr>
          <p:spPr bwMode="gray">
            <a:xfrm rot="5893279" flipH="1">
              <a:off x="5300" y="494"/>
              <a:ext cx="145" cy="135"/>
            </a:xfrm>
            <a:custGeom>
              <a:avLst/>
              <a:gdLst>
                <a:gd name="T0" fmla="*/ 159 w 159"/>
                <a:gd name="T1" fmla="*/ 89 h 148"/>
                <a:gd name="T2" fmla="*/ 0 w 159"/>
                <a:gd name="T3" fmla="*/ 59 h 148"/>
                <a:gd name="T4" fmla="*/ 159 w 159"/>
                <a:gd name="T5" fmla="*/ 8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48">
                  <a:moveTo>
                    <a:pt x="159" y="89"/>
                  </a:moveTo>
                  <a:cubicBezTo>
                    <a:pt x="75" y="0"/>
                    <a:pt x="0" y="59"/>
                    <a:pt x="0" y="59"/>
                  </a:cubicBezTo>
                  <a:cubicBezTo>
                    <a:pt x="48" y="148"/>
                    <a:pt x="159" y="89"/>
                    <a:pt x="159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4177" name="Rectangle 8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4178" name="Rectangle 82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4179" name="Rectangle 83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38E4F6D-F633-414A-BFEB-72278D0EE48F}" type="datetimeFigureOut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04/11/2013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4180" name="Rectangle 84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4181" name="Rectangle 8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65D66A-79C6-49AF-B991-3C48368F77D9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456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4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77" grpId="0"/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5" name="Freeform 45"/>
          <p:cNvSpPr>
            <a:spLocks/>
          </p:cNvSpPr>
          <p:nvPr/>
        </p:nvSpPr>
        <p:spPr bwMode="gray">
          <a:xfrm>
            <a:off x="-7938" y="-1588"/>
            <a:ext cx="9163051" cy="1606551"/>
          </a:xfrm>
          <a:custGeom>
            <a:avLst/>
            <a:gdLst>
              <a:gd name="T0" fmla="*/ 0 w 5772"/>
              <a:gd name="T1" fmla="*/ 839213347 h 1012"/>
              <a:gd name="T2" fmla="*/ 2147483647 w 5772"/>
              <a:gd name="T3" fmla="*/ 468749354 h 1012"/>
              <a:gd name="T4" fmla="*/ 2147483647 w 5772"/>
              <a:gd name="T5" fmla="*/ 987901865 h 1012"/>
              <a:gd name="T6" fmla="*/ 2147483647 w 5772"/>
              <a:gd name="T7" fmla="*/ 2147483647 h 1012"/>
              <a:gd name="T8" fmla="*/ 2147483647 w 5772"/>
              <a:gd name="T9" fmla="*/ 0 h 1012"/>
              <a:gd name="T10" fmla="*/ 0 w 5772"/>
              <a:gd name="T11" fmla="*/ 0 h 1012"/>
              <a:gd name="T12" fmla="*/ 0 w 5772"/>
              <a:gd name="T13" fmla="*/ 839213347 h 10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772" h="1012">
                <a:moveTo>
                  <a:pt x="0" y="333"/>
                </a:moveTo>
                <a:cubicBezTo>
                  <a:pt x="302" y="287"/>
                  <a:pt x="1246" y="183"/>
                  <a:pt x="1885" y="186"/>
                </a:cubicBezTo>
                <a:cubicBezTo>
                  <a:pt x="2524" y="189"/>
                  <a:pt x="3336" y="254"/>
                  <a:pt x="3984" y="392"/>
                </a:cubicBezTo>
                <a:cubicBezTo>
                  <a:pt x="4632" y="530"/>
                  <a:pt x="5588" y="932"/>
                  <a:pt x="5772" y="1012"/>
                </a:cubicBezTo>
                <a:lnTo>
                  <a:pt x="5766" y="0"/>
                </a:lnTo>
                <a:lnTo>
                  <a:pt x="0" y="0"/>
                </a:lnTo>
                <a:lnTo>
                  <a:pt x="0" y="333"/>
                </a:lnTo>
                <a:close/>
              </a:path>
            </a:pathLst>
          </a:custGeom>
          <a:solidFill>
            <a:srgbClr val="3399FF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96256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674813" y="641350"/>
            <a:ext cx="6954837" cy="69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4825" y="1489075"/>
            <a:ext cx="8229600" cy="474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6256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68363" y="6546850"/>
            <a:ext cx="2133600" cy="20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rgbClr val="F8F8F8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96256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49613" y="6546850"/>
            <a:ext cx="2895600" cy="20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F8F8F8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96256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345238" y="6546850"/>
            <a:ext cx="2133600" cy="20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F8F8F8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7099B5-4E35-4F95-8F88-92AA23F0BDF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  <p:sp>
        <p:nvSpPr>
          <p:cNvPr id="2056" name="Text Box 44"/>
          <p:cNvSpPr txBox="1">
            <a:spLocks noChangeArrowheads="1"/>
          </p:cNvSpPr>
          <p:nvPr/>
        </p:nvSpPr>
        <p:spPr bwMode="gray">
          <a:xfrm>
            <a:off x="7564438" y="233363"/>
            <a:ext cx="1314450" cy="457200"/>
          </a:xfrm>
          <a:prstGeom prst="rect">
            <a:avLst/>
          </a:prstGeom>
          <a:noFill/>
          <a:ln>
            <a:noFill/>
          </a:ln>
          <a:effectLst>
            <a:prstShdw prst="shdw13" dist="53882" dir="2700000">
              <a:srgbClr val="080808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722424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400" b="1" smtClean="0">
                <a:solidFill>
                  <a:srgbClr val="FFFFFF"/>
                </a:solidFill>
                <a:latin typeface="Verdana" pitchFamily="34" charset="0"/>
              </a:rPr>
              <a:t>LOGO</a:t>
            </a:r>
          </a:p>
        </p:txBody>
      </p:sp>
      <p:pic>
        <p:nvPicPr>
          <p:cNvPr id="2057" name="Picture 46" descr="O_chevron001"/>
          <p:cNvPicPr>
            <a:picLocks noChangeAspect="1" noChangeArrowheads="1"/>
          </p:cNvPicPr>
          <p:nvPr/>
        </p:nvPicPr>
        <p:blipFill>
          <a:blip r:embed="rId23">
            <a:lum bright="6000" contrast="42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209675" y="754063"/>
            <a:ext cx="404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8" name="Group 53"/>
          <p:cNvGrpSpPr>
            <a:grpSpLocks/>
          </p:cNvGrpSpPr>
          <p:nvPr/>
        </p:nvGrpSpPr>
        <p:grpSpPr bwMode="auto">
          <a:xfrm>
            <a:off x="127000" y="852488"/>
            <a:ext cx="1135063" cy="238125"/>
            <a:chOff x="104" y="537"/>
            <a:chExt cx="825" cy="175"/>
          </a:xfrm>
        </p:grpSpPr>
        <p:sp>
          <p:nvSpPr>
            <p:cNvPr id="962608" name="AutoShape 48"/>
            <p:cNvSpPr>
              <a:spLocks noChangeArrowheads="1"/>
            </p:cNvSpPr>
            <p:nvPr userDrawn="1"/>
          </p:nvSpPr>
          <p:spPr bwMode="gray">
            <a:xfrm>
              <a:off x="104" y="550"/>
              <a:ext cx="160" cy="162"/>
            </a:xfrm>
            <a:prstGeom prst="star5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b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962609" name="AutoShape 49"/>
            <p:cNvSpPr>
              <a:spLocks noChangeArrowheads="1"/>
            </p:cNvSpPr>
            <p:nvPr userDrawn="1"/>
          </p:nvSpPr>
          <p:spPr bwMode="gray">
            <a:xfrm>
              <a:off x="263" y="543"/>
              <a:ext cx="159" cy="163"/>
            </a:xfrm>
            <a:prstGeom prst="star5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b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962610" name="AutoShape 50"/>
            <p:cNvSpPr>
              <a:spLocks noChangeArrowheads="1"/>
            </p:cNvSpPr>
            <p:nvPr userDrawn="1"/>
          </p:nvSpPr>
          <p:spPr bwMode="gray">
            <a:xfrm>
              <a:off x="429" y="542"/>
              <a:ext cx="158" cy="163"/>
            </a:xfrm>
            <a:prstGeom prst="star5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b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962611" name="AutoShape 51"/>
            <p:cNvSpPr>
              <a:spLocks noChangeArrowheads="1"/>
            </p:cNvSpPr>
            <p:nvPr userDrawn="1"/>
          </p:nvSpPr>
          <p:spPr bwMode="gray">
            <a:xfrm>
              <a:off x="599" y="542"/>
              <a:ext cx="162" cy="163"/>
            </a:xfrm>
            <a:prstGeom prst="star5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b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962612" name="AutoShape 52"/>
            <p:cNvSpPr>
              <a:spLocks noChangeArrowheads="1"/>
            </p:cNvSpPr>
            <p:nvPr userDrawn="1"/>
          </p:nvSpPr>
          <p:spPr bwMode="gray">
            <a:xfrm>
              <a:off x="769" y="537"/>
              <a:ext cx="160" cy="162"/>
            </a:xfrm>
            <a:prstGeom prst="star5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b="1">
                <a:solidFill>
                  <a:srgbClr val="FFFFFF"/>
                </a:solidFill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248661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2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2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62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62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6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62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5" grpId="0" animBg="1"/>
      <p:bldP spid="962565" grpId="0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8AF7B8-FE09-4878-BE46-CF9B1ACBF065}" type="slidenum">
              <a:rPr lang="en-US" sz="14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580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75" name="Group 55"/>
          <p:cNvGrpSpPr>
            <a:grpSpLocks/>
          </p:cNvGrpSpPr>
          <p:nvPr/>
        </p:nvGrpSpPr>
        <p:grpSpPr bwMode="auto">
          <a:xfrm>
            <a:off x="0" y="5943600"/>
            <a:ext cx="9144000" cy="925513"/>
            <a:chOff x="0" y="3744"/>
            <a:chExt cx="5760" cy="583"/>
          </a:xfrm>
        </p:grpSpPr>
        <p:sp>
          <p:nvSpPr>
            <p:cNvPr id="5176" name="Rectangle 56"/>
            <p:cNvSpPr>
              <a:spLocks noChangeArrowheads="1"/>
            </p:cNvSpPr>
            <p:nvPr userDrawn="1"/>
          </p:nvSpPr>
          <p:spPr bwMode="ltGray">
            <a:xfrm>
              <a:off x="0" y="3779"/>
              <a:ext cx="5760" cy="546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3529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accent1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77" name="Freeform 57"/>
            <p:cNvSpPr>
              <a:spLocks/>
            </p:cNvSpPr>
            <p:nvPr userDrawn="1"/>
          </p:nvSpPr>
          <p:spPr bwMode="ltGray">
            <a:xfrm>
              <a:off x="2397" y="3744"/>
              <a:ext cx="977" cy="583"/>
            </a:xfrm>
            <a:custGeom>
              <a:avLst/>
              <a:gdLst>
                <a:gd name="T0" fmla="*/ 977 w 977"/>
                <a:gd name="T1" fmla="*/ 1941 h 1941"/>
                <a:gd name="T2" fmla="*/ 0 w 977"/>
                <a:gd name="T3" fmla="*/ 1941 h 1941"/>
                <a:gd name="T4" fmla="*/ 510 w 977"/>
                <a:gd name="T5" fmla="*/ 0 h 1941"/>
                <a:gd name="T6" fmla="*/ 977 w 977"/>
                <a:gd name="T7" fmla="*/ 1941 h 1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7" h="1941">
                  <a:moveTo>
                    <a:pt x="977" y="1941"/>
                  </a:moveTo>
                  <a:lnTo>
                    <a:pt x="0" y="1941"/>
                  </a:lnTo>
                  <a:lnTo>
                    <a:pt x="510" y="0"/>
                  </a:lnTo>
                  <a:lnTo>
                    <a:pt x="977" y="194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78" name="Freeform 58"/>
            <p:cNvSpPr>
              <a:spLocks/>
            </p:cNvSpPr>
            <p:nvPr userDrawn="1"/>
          </p:nvSpPr>
          <p:spPr bwMode="ltGray">
            <a:xfrm flipV="1">
              <a:off x="2872" y="3777"/>
              <a:ext cx="2336" cy="548"/>
            </a:xfrm>
            <a:custGeom>
              <a:avLst/>
              <a:gdLst>
                <a:gd name="T0" fmla="*/ 1424 w 2336"/>
                <a:gd name="T1" fmla="*/ 0 h 4332"/>
                <a:gd name="T2" fmla="*/ 2336 w 2336"/>
                <a:gd name="T3" fmla="*/ 0 h 4332"/>
                <a:gd name="T4" fmla="*/ 0 w 2336"/>
                <a:gd name="T5" fmla="*/ 4332 h 4332"/>
                <a:gd name="T6" fmla="*/ 1424 w 2336"/>
                <a:gd name="T7" fmla="*/ 0 h 4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6" h="4332">
                  <a:moveTo>
                    <a:pt x="1424" y="0"/>
                  </a:moveTo>
                  <a:lnTo>
                    <a:pt x="2336" y="0"/>
                  </a:lnTo>
                  <a:lnTo>
                    <a:pt x="0" y="4332"/>
                  </a:lnTo>
                  <a:lnTo>
                    <a:pt x="142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79" name="Freeform 59"/>
            <p:cNvSpPr>
              <a:spLocks/>
            </p:cNvSpPr>
            <p:nvPr userDrawn="1"/>
          </p:nvSpPr>
          <p:spPr bwMode="ltGray">
            <a:xfrm flipV="1">
              <a:off x="2880" y="3779"/>
              <a:ext cx="2688" cy="546"/>
            </a:xfrm>
            <a:custGeom>
              <a:avLst/>
              <a:gdLst>
                <a:gd name="T0" fmla="*/ 2304 w 2688"/>
                <a:gd name="T1" fmla="*/ 0 h 4320"/>
                <a:gd name="T2" fmla="*/ 2688 w 2688"/>
                <a:gd name="T3" fmla="*/ 0 h 4320"/>
                <a:gd name="T4" fmla="*/ 0 w 2688"/>
                <a:gd name="T5" fmla="*/ 4320 h 4320"/>
                <a:gd name="T6" fmla="*/ 2304 w 2688"/>
                <a:gd name="T7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8" h="4320">
                  <a:moveTo>
                    <a:pt x="2304" y="0"/>
                  </a:moveTo>
                  <a:lnTo>
                    <a:pt x="2688" y="0"/>
                  </a:lnTo>
                  <a:lnTo>
                    <a:pt x="0" y="4320"/>
                  </a:lnTo>
                  <a:lnTo>
                    <a:pt x="230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80" name="Freeform 60"/>
            <p:cNvSpPr>
              <a:spLocks/>
            </p:cNvSpPr>
            <p:nvPr userDrawn="1"/>
          </p:nvSpPr>
          <p:spPr bwMode="ltGray">
            <a:xfrm flipV="1">
              <a:off x="2871" y="3778"/>
              <a:ext cx="2889" cy="547"/>
            </a:xfrm>
            <a:custGeom>
              <a:avLst/>
              <a:gdLst>
                <a:gd name="T0" fmla="*/ 2889 w 2889"/>
                <a:gd name="T1" fmla="*/ 0 h 3639"/>
                <a:gd name="T2" fmla="*/ 2889 w 2889"/>
                <a:gd name="T3" fmla="*/ 1333 h 3639"/>
                <a:gd name="T4" fmla="*/ 0 w 2889"/>
                <a:gd name="T5" fmla="*/ 3639 h 3639"/>
                <a:gd name="T6" fmla="*/ 2889 w 2889"/>
                <a:gd name="T7" fmla="*/ 0 h 3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9" h="3639">
                  <a:moveTo>
                    <a:pt x="2889" y="0"/>
                  </a:moveTo>
                  <a:lnTo>
                    <a:pt x="2889" y="1333"/>
                  </a:lnTo>
                  <a:lnTo>
                    <a:pt x="0" y="3639"/>
                  </a:lnTo>
                  <a:lnTo>
                    <a:pt x="288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81" name="Freeform 61"/>
            <p:cNvSpPr>
              <a:spLocks/>
            </p:cNvSpPr>
            <p:nvPr userDrawn="1"/>
          </p:nvSpPr>
          <p:spPr bwMode="ltGray">
            <a:xfrm flipV="1">
              <a:off x="2880" y="3779"/>
              <a:ext cx="2880" cy="248"/>
            </a:xfrm>
            <a:custGeom>
              <a:avLst/>
              <a:gdLst>
                <a:gd name="T0" fmla="*/ 0 w 2880"/>
                <a:gd name="T1" fmla="*/ 1968 h 1968"/>
                <a:gd name="T2" fmla="*/ 2880 w 2880"/>
                <a:gd name="T3" fmla="*/ 0 h 1968"/>
                <a:gd name="T4" fmla="*/ 2880 w 2880"/>
                <a:gd name="T5" fmla="*/ 432 h 1968"/>
                <a:gd name="T6" fmla="*/ 0 w 2880"/>
                <a:gd name="T7" fmla="*/ 1968 h 1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0" h="1968">
                  <a:moveTo>
                    <a:pt x="0" y="1968"/>
                  </a:moveTo>
                  <a:lnTo>
                    <a:pt x="2880" y="0"/>
                  </a:lnTo>
                  <a:lnTo>
                    <a:pt x="2880" y="432"/>
                  </a:lnTo>
                  <a:lnTo>
                    <a:pt x="0" y="196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82" name="Freeform 62"/>
            <p:cNvSpPr>
              <a:spLocks/>
            </p:cNvSpPr>
            <p:nvPr userDrawn="1"/>
          </p:nvSpPr>
          <p:spPr bwMode="ltGray">
            <a:xfrm flipV="1">
              <a:off x="2880" y="3779"/>
              <a:ext cx="2880" cy="197"/>
            </a:xfrm>
            <a:custGeom>
              <a:avLst/>
              <a:gdLst>
                <a:gd name="T0" fmla="*/ 0 w 2889"/>
                <a:gd name="T1" fmla="*/ 1559 h 1559"/>
                <a:gd name="T2" fmla="*/ 2889 w 2889"/>
                <a:gd name="T3" fmla="*/ 0 h 1559"/>
                <a:gd name="T4" fmla="*/ 2889 w 2889"/>
                <a:gd name="T5" fmla="*/ 887 h 1559"/>
                <a:gd name="T6" fmla="*/ 0 w 2889"/>
                <a:gd name="T7" fmla="*/ 1559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9" h="1559">
                  <a:moveTo>
                    <a:pt x="0" y="1559"/>
                  </a:moveTo>
                  <a:lnTo>
                    <a:pt x="2889" y="0"/>
                  </a:lnTo>
                  <a:lnTo>
                    <a:pt x="2889" y="887"/>
                  </a:lnTo>
                  <a:lnTo>
                    <a:pt x="0" y="1559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83" name="Freeform 63"/>
            <p:cNvSpPr>
              <a:spLocks/>
            </p:cNvSpPr>
            <p:nvPr userDrawn="1"/>
          </p:nvSpPr>
          <p:spPr bwMode="ltGray">
            <a:xfrm flipV="1">
              <a:off x="2880" y="3779"/>
              <a:ext cx="2880" cy="50"/>
            </a:xfrm>
            <a:custGeom>
              <a:avLst/>
              <a:gdLst>
                <a:gd name="T0" fmla="*/ 0 w 2872"/>
                <a:gd name="T1" fmla="*/ 400 h 400"/>
                <a:gd name="T2" fmla="*/ 2872 w 2872"/>
                <a:gd name="T3" fmla="*/ 0 h 400"/>
                <a:gd name="T4" fmla="*/ 2872 w 2872"/>
                <a:gd name="T5" fmla="*/ 400 h 400"/>
                <a:gd name="T6" fmla="*/ 0 w 2872"/>
                <a:gd name="T7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2" h="400">
                  <a:moveTo>
                    <a:pt x="0" y="400"/>
                  </a:moveTo>
                  <a:lnTo>
                    <a:pt x="2872" y="0"/>
                  </a:lnTo>
                  <a:lnTo>
                    <a:pt x="2872" y="400"/>
                  </a:lnTo>
                  <a:lnTo>
                    <a:pt x="0" y="40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84" name="Freeform 64"/>
            <p:cNvSpPr>
              <a:spLocks/>
            </p:cNvSpPr>
            <p:nvPr userDrawn="1"/>
          </p:nvSpPr>
          <p:spPr bwMode="ltGray">
            <a:xfrm flipH="1" flipV="1">
              <a:off x="552" y="3777"/>
              <a:ext cx="2336" cy="548"/>
            </a:xfrm>
            <a:custGeom>
              <a:avLst/>
              <a:gdLst>
                <a:gd name="T0" fmla="*/ 1424 w 2336"/>
                <a:gd name="T1" fmla="*/ 0 h 4332"/>
                <a:gd name="T2" fmla="*/ 2336 w 2336"/>
                <a:gd name="T3" fmla="*/ 0 h 4332"/>
                <a:gd name="T4" fmla="*/ 0 w 2336"/>
                <a:gd name="T5" fmla="*/ 4332 h 4332"/>
                <a:gd name="T6" fmla="*/ 1424 w 2336"/>
                <a:gd name="T7" fmla="*/ 0 h 4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6" h="4332">
                  <a:moveTo>
                    <a:pt x="1424" y="0"/>
                  </a:moveTo>
                  <a:lnTo>
                    <a:pt x="2336" y="0"/>
                  </a:lnTo>
                  <a:lnTo>
                    <a:pt x="0" y="4332"/>
                  </a:lnTo>
                  <a:lnTo>
                    <a:pt x="142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85" name="Freeform 65"/>
            <p:cNvSpPr>
              <a:spLocks/>
            </p:cNvSpPr>
            <p:nvPr userDrawn="1"/>
          </p:nvSpPr>
          <p:spPr bwMode="ltGray">
            <a:xfrm flipH="1" flipV="1">
              <a:off x="0" y="3779"/>
              <a:ext cx="2880" cy="546"/>
            </a:xfrm>
            <a:custGeom>
              <a:avLst/>
              <a:gdLst>
                <a:gd name="T0" fmla="*/ 2678 w 2880"/>
                <a:gd name="T1" fmla="*/ 0 h 4320"/>
                <a:gd name="T2" fmla="*/ 2880 w 2880"/>
                <a:gd name="T3" fmla="*/ 0 h 4320"/>
                <a:gd name="T4" fmla="*/ 0 w 2880"/>
                <a:gd name="T5" fmla="*/ 4320 h 4320"/>
                <a:gd name="T6" fmla="*/ 2678 w 2880"/>
                <a:gd name="T7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0" h="4320">
                  <a:moveTo>
                    <a:pt x="2678" y="0"/>
                  </a:moveTo>
                  <a:lnTo>
                    <a:pt x="2880" y="0"/>
                  </a:lnTo>
                  <a:lnTo>
                    <a:pt x="0" y="4320"/>
                  </a:lnTo>
                  <a:lnTo>
                    <a:pt x="267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86" name="Freeform 66"/>
            <p:cNvSpPr>
              <a:spLocks/>
            </p:cNvSpPr>
            <p:nvPr userDrawn="1"/>
          </p:nvSpPr>
          <p:spPr bwMode="ltGray">
            <a:xfrm flipH="1" flipV="1">
              <a:off x="0" y="3779"/>
              <a:ext cx="2880" cy="348"/>
            </a:xfrm>
            <a:custGeom>
              <a:avLst/>
              <a:gdLst>
                <a:gd name="T0" fmla="*/ 2880 w 2880"/>
                <a:gd name="T1" fmla="*/ 0 h 2754"/>
                <a:gd name="T2" fmla="*/ 2880 w 2880"/>
                <a:gd name="T3" fmla="*/ 786 h 2754"/>
                <a:gd name="T4" fmla="*/ 0 w 2880"/>
                <a:gd name="T5" fmla="*/ 2754 h 2754"/>
                <a:gd name="T6" fmla="*/ 2880 w 2880"/>
                <a:gd name="T7" fmla="*/ 0 h 2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0" h="2754">
                  <a:moveTo>
                    <a:pt x="2880" y="0"/>
                  </a:moveTo>
                  <a:lnTo>
                    <a:pt x="2880" y="786"/>
                  </a:lnTo>
                  <a:lnTo>
                    <a:pt x="0" y="2754"/>
                  </a:lnTo>
                  <a:lnTo>
                    <a:pt x="28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87" name="Freeform 67"/>
            <p:cNvSpPr>
              <a:spLocks/>
            </p:cNvSpPr>
            <p:nvPr userDrawn="1"/>
          </p:nvSpPr>
          <p:spPr bwMode="ltGray">
            <a:xfrm flipH="1" flipV="1">
              <a:off x="0" y="3779"/>
              <a:ext cx="2880" cy="197"/>
            </a:xfrm>
            <a:custGeom>
              <a:avLst/>
              <a:gdLst>
                <a:gd name="T0" fmla="*/ 0 w 2889"/>
                <a:gd name="T1" fmla="*/ 1559 h 1559"/>
                <a:gd name="T2" fmla="*/ 2889 w 2889"/>
                <a:gd name="T3" fmla="*/ 0 h 1559"/>
                <a:gd name="T4" fmla="*/ 2889 w 2889"/>
                <a:gd name="T5" fmla="*/ 887 h 1559"/>
                <a:gd name="T6" fmla="*/ 0 w 2889"/>
                <a:gd name="T7" fmla="*/ 1559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9" h="1559">
                  <a:moveTo>
                    <a:pt x="0" y="1559"/>
                  </a:moveTo>
                  <a:lnTo>
                    <a:pt x="2889" y="0"/>
                  </a:lnTo>
                  <a:lnTo>
                    <a:pt x="2889" y="887"/>
                  </a:lnTo>
                  <a:lnTo>
                    <a:pt x="0" y="1559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188" name="Freeform 68"/>
            <p:cNvSpPr>
              <a:spLocks/>
            </p:cNvSpPr>
            <p:nvPr userDrawn="1"/>
          </p:nvSpPr>
          <p:spPr bwMode="ltGray">
            <a:xfrm flipH="1" flipV="1">
              <a:off x="0" y="3779"/>
              <a:ext cx="2880" cy="91"/>
            </a:xfrm>
            <a:custGeom>
              <a:avLst/>
              <a:gdLst>
                <a:gd name="T0" fmla="*/ 2880 w 2880"/>
                <a:gd name="T1" fmla="*/ 0 h 720"/>
                <a:gd name="T2" fmla="*/ 2880 w 2880"/>
                <a:gd name="T3" fmla="*/ 192 h 720"/>
                <a:gd name="T4" fmla="*/ 0 w 2880"/>
                <a:gd name="T5" fmla="*/ 720 h 720"/>
                <a:gd name="T6" fmla="*/ 2880 w 2880"/>
                <a:gd name="T7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0" h="720">
                  <a:moveTo>
                    <a:pt x="2880" y="0"/>
                  </a:moveTo>
                  <a:lnTo>
                    <a:pt x="2880" y="192"/>
                  </a:lnTo>
                  <a:lnTo>
                    <a:pt x="0" y="720"/>
                  </a:lnTo>
                  <a:lnTo>
                    <a:pt x="28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5189" name="Picture 69" descr="Picture1"/>
            <p:cNvPicPr>
              <a:picLocks noChangeAspect="1" noChangeArrowheads="1"/>
            </p:cNvPicPr>
            <p:nvPr userDrawn="1"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0" y="3744"/>
              <a:ext cx="5760" cy="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190" name="Group 70"/>
            <p:cNvGrpSpPr>
              <a:grpSpLocks/>
            </p:cNvGrpSpPr>
            <p:nvPr userDrawn="1"/>
          </p:nvGrpSpPr>
          <p:grpSpPr bwMode="auto">
            <a:xfrm flipV="1">
              <a:off x="0" y="3777"/>
              <a:ext cx="5760" cy="548"/>
              <a:chOff x="0" y="0"/>
              <a:chExt cx="5760" cy="3632"/>
            </a:xfrm>
          </p:grpSpPr>
          <p:grpSp>
            <p:nvGrpSpPr>
              <p:cNvPr id="5191" name="Group 71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2888" cy="3632"/>
                <a:chOff x="0" y="0"/>
                <a:chExt cx="2888" cy="3632"/>
              </a:xfrm>
            </p:grpSpPr>
            <p:sp>
              <p:nvSpPr>
                <p:cNvPr id="5192" name="Freeform 72"/>
                <p:cNvSpPr>
                  <a:spLocks/>
                </p:cNvSpPr>
                <p:nvPr userDrawn="1"/>
              </p:nvSpPr>
              <p:spPr bwMode="ltGray">
                <a:xfrm>
                  <a:off x="2600" y="0"/>
                  <a:ext cx="280" cy="3608"/>
                </a:xfrm>
                <a:custGeom>
                  <a:avLst/>
                  <a:gdLst>
                    <a:gd name="T0" fmla="*/ 78 w 280"/>
                    <a:gd name="T1" fmla="*/ 0 h 3608"/>
                    <a:gd name="T2" fmla="*/ 280 w 280"/>
                    <a:gd name="T3" fmla="*/ 3608 h 3608"/>
                    <a:gd name="T4" fmla="*/ 0 w 280"/>
                    <a:gd name="T5" fmla="*/ 0 h 3608"/>
                    <a:gd name="T6" fmla="*/ 78 w 280"/>
                    <a:gd name="T7" fmla="*/ 0 h 3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0" h="3608">
                      <a:moveTo>
                        <a:pt x="78" y="0"/>
                      </a:moveTo>
                      <a:lnTo>
                        <a:pt x="280" y="3608"/>
                      </a:lnTo>
                      <a:lnTo>
                        <a:pt x="0" y="0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93" name="Freeform 73"/>
                <p:cNvSpPr>
                  <a:spLocks/>
                </p:cNvSpPr>
                <p:nvPr userDrawn="1"/>
              </p:nvSpPr>
              <p:spPr bwMode="ltGray">
                <a:xfrm>
                  <a:off x="1792" y="0"/>
                  <a:ext cx="1096" cy="3632"/>
                </a:xfrm>
                <a:custGeom>
                  <a:avLst/>
                  <a:gdLst>
                    <a:gd name="T0" fmla="*/ 96 w 1096"/>
                    <a:gd name="T1" fmla="*/ 0 h 3632"/>
                    <a:gd name="T2" fmla="*/ 1096 w 1096"/>
                    <a:gd name="T3" fmla="*/ 3632 h 3632"/>
                    <a:gd name="T4" fmla="*/ 0 w 1096"/>
                    <a:gd name="T5" fmla="*/ 0 h 3632"/>
                    <a:gd name="T6" fmla="*/ 96 w 1096"/>
                    <a:gd name="T7" fmla="*/ 0 h 3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6" h="3632">
                      <a:moveTo>
                        <a:pt x="96" y="0"/>
                      </a:moveTo>
                      <a:lnTo>
                        <a:pt x="1096" y="3632"/>
                      </a:lnTo>
                      <a:lnTo>
                        <a:pt x="0" y="0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94" name="Freeform 74"/>
                <p:cNvSpPr>
                  <a:spLocks/>
                </p:cNvSpPr>
                <p:nvPr userDrawn="1"/>
              </p:nvSpPr>
              <p:spPr bwMode="ltGray">
                <a:xfrm>
                  <a:off x="1464" y="0"/>
                  <a:ext cx="1416" cy="3624"/>
                </a:xfrm>
                <a:custGeom>
                  <a:avLst/>
                  <a:gdLst>
                    <a:gd name="T0" fmla="*/ 43 w 1416"/>
                    <a:gd name="T1" fmla="*/ 0 h 3624"/>
                    <a:gd name="T2" fmla="*/ 1416 w 1416"/>
                    <a:gd name="T3" fmla="*/ 3624 h 3624"/>
                    <a:gd name="T4" fmla="*/ 0 w 1416"/>
                    <a:gd name="T5" fmla="*/ 0 h 3624"/>
                    <a:gd name="T6" fmla="*/ 43 w 1416"/>
                    <a:gd name="T7" fmla="*/ 0 h 36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16" h="3624">
                      <a:moveTo>
                        <a:pt x="43" y="0"/>
                      </a:moveTo>
                      <a:lnTo>
                        <a:pt x="1416" y="3624"/>
                      </a:lnTo>
                      <a:lnTo>
                        <a:pt x="0" y="0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95" name="Freeform 75"/>
                <p:cNvSpPr>
                  <a:spLocks/>
                </p:cNvSpPr>
                <p:nvPr userDrawn="1"/>
              </p:nvSpPr>
              <p:spPr bwMode="ltGray">
                <a:xfrm>
                  <a:off x="576" y="0"/>
                  <a:ext cx="2296" cy="3624"/>
                </a:xfrm>
                <a:custGeom>
                  <a:avLst/>
                  <a:gdLst>
                    <a:gd name="T0" fmla="*/ 96 w 2296"/>
                    <a:gd name="T1" fmla="*/ 0 h 3624"/>
                    <a:gd name="T2" fmla="*/ 2296 w 2296"/>
                    <a:gd name="T3" fmla="*/ 3624 h 3624"/>
                    <a:gd name="T4" fmla="*/ 0 w 2296"/>
                    <a:gd name="T5" fmla="*/ 0 h 3624"/>
                    <a:gd name="T6" fmla="*/ 96 w 2296"/>
                    <a:gd name="T7" fmla="*/ 0 h 36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296" h="3624">
                      <a:moveTo>
                        <a:pt x="96" y="0"/>
                      </a:moveTo>
                      <a:lnTo>
                        <a:pt x="2296" y="3624"/>
                      </a:lnTo>
                      <a:lnTo>
                        <a:pt x="0" y="0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96" name="Freeform 76"/>
                <p:cNvSpPr>
                  <a:spLocks/>
                </p:cNvSpPr>
                <p:nvPr userDrawn="1"/>
              </p:nvSpPr>
              <p:spPr bwMode="ltGray">
                <a:xfrm>
                  <a:off x="208" y="0"/>
                  <a:ext cx="2672" cy="3616"/>
                </a:xfrm>
                <a:custGeom>
                  <a:avLst/>
                  <a:gdLst>
                    <a:gd name="T0" fmla="*/ 44 w 2672"/>
                    <a:gd name="T1" fmla="*/ 0 h 3616"/>
                    <a:gd name="T2" fmla="*/ 2672 w 2672"/>
                    <a:gd name="T3" fmla="*/ 3616 h 3616"/>
                    <a:gd name="T4" fmla="*/ 0 w 2672"/>
                    <a:gd name="T5" fmla="*/ 0 h 3616"/>
                    <a:gd name="T6" fmla="*/ 44 w 2672"/>
                    <a:gd name="T7" fmla="*/ 0 h 36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72" h="3616">
                      <a:moveTo>
                        <a:pt x="44" y="0"/>
                      </a:moveTo>
                      <a:lnTo>
                        <a:pt x="2672" y="3616"/>
                      </a:lnTo>
                      <a:lnTo>
                        <a:pt x="0" y="0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97" name="Freeform 77"/>
                <p:cNvSpPr>
                  <a:spLocks/>
                </p:cNvSpPr>
                <p:nvPr userDrawn="1"/>
              </p:nvSpPr>
              <p:spPr bwMode="ltGray">
                <a:xfrm>
                  <a:off x="0" y="0"/>
                  <a:ext cx="2872" cy="3608"/>
                </a:xfrm>
                <a:custGeom>
                  <a:avLst/>
                  <a:gdLst>
                    <a:gd name="T0" fmla="*/ 0 w 2872"/>
                    <a:gd name="T1" fmla="*/ 0 h 3608"/>
                    <a:gd name="T2" fmla="*/ 0 w 2872"/>
                    <a:gd name="T3" fmla="*/ 84 h 3608"/>
                    <a:gd name="T4" fmla="*/ 2872 w 2872"/>
                    <a:gd name="T5" fmla="*/ 3608 h 3608"/>
                    <a:gd name="T6" fmla="*/ 0 w 2872"/>
                    <a:gd name="T7" fmla="*/ 0 h 3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72" h="3608">
                      <a:moveTo>
                        <a:pt x="0" y="0"/>
                      </a:moveTo>
                      <a:lnTo>
                        <a:pt x="0" y="84"/>
                      </a:lnTo>
                      <a:lnTo>
                        <a:pt x="2872" y="360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98" name="Freeform 78"/>
                <p:cNvSpPr>
                  <a:spLocks/>
                </p:cNvSpPr>
                <p:nvPr userDrawn="1"/>
              </p:nvSpPr>
              <p:spPr bwMode="ltGray">
                <a:xfrm>
                  <a:off x="0" y="1112"/>
                  <a:ext cx="2880" cy="2520"/>
                </a:xfrm>
                <a:custGeom>
                  <a:avLst/>
                  <a:gdLst>
                    <a:gd name="T0" fmla="*/ 0 w 2880"/>
                    <a:gd name="T1" fmla="*/ 0 h 2520"/>
                    <a:gd name="T2" fmla="*/ 0 w 2880"/>
                    <a:gd name="T3" fmla="*/ 204 h 2520"/>
                    <a:gd name="T4" fmla="*/ 2880 w 2880"/>
                    <a:gd name="T5" fmla="*/ 2520 h 2520"/>
                    <a:gd name="T6" fmla="*/ 0 w 2880"/>
                    <a:gd name="T7" fmla="*/ 0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80" h="2520">
                      <a:moveTo>
                        <a:pt x="0" y="0"/>
                      </a:moveTo>
                      <a:lnTo>
                        <a:pt x="0" y="204"/>
                      </a:lnTo>
                      <a:lnTo>
                        <a:pt x="2880" y="25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99" name="Freeform 79"/>
                <p:cNvSpPr>
                  <a:spLocks/>
                </p:cNvSpPr>
                <p:nvPr userDrawn="1"/>
              </p:nvSpPr>
              <p:spPr bwMode="ltGray">
                <a:xfrm>
                  <a:off x="0" y="1888"/>
                  <a:ext cx="2880" cy="1728"/>
                </a:xfrm>
                <a:custGeom>
                  <a:avLst/>
                  <a:gdLst>
                    <a:gd name="T0" fmla="*/ 0 w 2880"/>
                    <a:gd name="T1" fmla="*/ 96 h 1728"/>
                    <a:gd name="T2" fmla="*/ 0 w 2880"/>
                    <a:gd name="T3" fmla="*/ 0 h 1728"/>
                    <a:gd name="T4" fmla="*/ 2880 w 2880"/>
                    <a:gd name="T5" fmla="*/ 1728 h 1728"/>
                    <a:gd name="T6" fmla="*/ 0 w 2880"/>
                    <a:gd name="T7" fmla="*/ 96 h 1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80" h="1728">
                      <a:moveTo>
                        <a:pt x="0" y="96"/>
                      </a:moveTo>
                      <a:lnTo>
                        <a:pt x="0" y="0"/>
                      </a:lnTo>
                      <a:lnTo>
                        <a:pt x="2880" y="1728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00" name="Freeform 80"/>
                <p:cNvSpPr>
                  <a:spLocks/>
                </p:cNvSpPr>
                <p:nvPr userDrawn="1"/>
              </p:nvSpPr>
              <p:spPr bwMode="ltGray">
                <a:xfrm>
                  <a:off x="0" y="2264"/>
                  <a:ext cx="2880" cy="1352"/>
                </a:xfrm>
                <a:custGeom>
                  <a:avLst/>
                  <a:gdLst>
                    <a:gd name="T0" fmla="*/ 0 w 2880"/>
                    <a:gd name="T1" fmla="*/ 52 h 1352"/>
                    <a:gd name="T2" fmla="*/ 0 w 2880"/>
                    <a:gd name="T3" fmla="*/ 0 h 1352"/>
                    <a:gd name="T4" fmla="*/ 2880 w 2880"/>
                    <a:gd name="T5" fmla="*/ 1352 h 1352"/>
                    <a:gd name="T6" fmla="*/ 0 w 2880"/>
                    <a:gd name="T7" fmla="*/ 52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80" h="1352">
                      <a:moveTo>
                        <a:pt x="0" y="52"/>
                      </a:moveTo>
                      <a:lnTo>
                        <a:pt x="0" y="0"/>
                      </a:lnTo>
                      <a:lnTo>
                        <a:pt x="2880" y="1352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01" name="Freeform 81"/>
                <p:cNvSpPr>
                  <a:spLocks/>
                </p:cNvSpPr>
                <p:nvPr userDrawn="1"/>
              </p:nvSpPr>
              <p:spPr bwMode="ltGray">
                <a:xfrm>
                  <a:off x="0" y="2976"/>
                  <a:ext cx="2880" cy="656"/>
                </a:xfrm>
                <a:custGeom>
                  <a:avLst/>
                  <a:gdLst>
                    <a:gd name="T0" fmla="*/ 0 w 2880"/>
                    <a:gd name="T1" fmla="*/ 52 h 656"/>
                    <a:gd name="T2" fmla="*/ 0 w 2880"/>
                    <a:gd name="T3" fmla="*/ 0 h 656"/>
                    <a:gd name="T4" fmla="*/ 2880 w 2880"/>
                    <a:gd name="T5" fmla="*/ 656 h 656"/>
                    <a:gd name="T6" fmla="*/ 0 w 2880"/>
                    <a:gd name="T7" fmla="*/ 52 h 6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80" h="656">
                      <a:moveTo>
                        <a:pt x="0" y="52"/>
                      </a:moveTo>
                      <a:lnTo>
                        <a:pt x="0" y="0"/>
                      </a:lnTo>
                      <a:lnTo>
                        <a:pt x="2880" y="656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5202" name="Group 82"/>
              <p:cNvGrpSpPr>
                <a:grpSpLocks/>
              </p:cNvGrpSpPr>
              <p:nvPr userDrawn="1"/>
            </p:nvGrpSpPr>
            <p:grpSpPr bwMode="auto">
              <a:xfrm>
                <a:off x="2872" y="0"/>
                <a:ext cx="2888" cy="3632"/>
                <a:chOff x="2872" y="0"/>
                <a:chExt cx="2888" cy="3632"/>
              </a:xfrm>
            </p:grpSpPr>
            <p:sp>
              <p:nvSpPr>
                <p:cNvPr id="5203" name="Freeform 83"/>
                <p:cNvSpPr>
                  <a:spLocks/>
                </p:cNvSpPr>
                <p:nvPr userDrawn="1"/>
              </p:nvSpPr>
              <p:spPr bwMode="ltGray">
                <a:xfrm flipH="1">
                  <a:off x="2880" y="0"/>
                  <a:ext cx="280" cy="3608"/>
                </a:xfrm>
                <a:custGeom>
                  <a:avLst/>
                  <a:gdLst>
                    <a:gd name="T0" fmla="*/ 78 w 280"/>
                    <a:gd name="T1" fmla="*/ 0 h 3608"/>
                    <a:gd name="T2" fmla="*/ 280 w 280"/>
                    <a:gd name="T3" fmla="*/ 3608 h 3608"/>
                    <a:gd name="T4" fmla="*/ 0 w 280"/>
                    <a:gd name="T5" fmla="*/ 0 h 3608"/>
                    <a:gd name="T6" fmla="*/ 78 w 280"/>
                    <a:gd name="T7" fmla="*/ 0 h 3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0" h="3608">
                      <a:moveTo>
                        <a:pt x="78" y="0"/>
                      </a:moveTo>
                      <a:lnTo>
                        <a:pt x="280" y="3608"/>
                      </a:lnTo>
                      <a:lnTo>
                        <a:pt x="0" y="0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04" name="Freeform 84"/>
                <p:cNvSpPr>
                  <a:spLocks/>
                </p:cNvSpPr>
                <p:nvPr userDrawn="1"/>
              </p:nvSpPr>
              <p:spPr bwMode="ltGray">
                <a:xfrm flipH="1">
                  <a:off x="2872" y="0"/>
                  <a:ext cx="1096" cy="3632"/>
                </a:xfrm>
                <a:custGeom>
                  <a:avLst/>
                  <a:gdLst>
                    <a:gd name="T0" fmla="*/ 96 w 1096"/>
                    <a:gd name="T1" fmla="*/ 0 h 3632"/>
                    <a:gd name="T2" fmla="*/ 1096 w 1096"/>
                    <a:gd name="T3" fmla="*/ 3632 h 3632"/>
                    <a:gd name="T4" fmla="*/ 0 w 1096"/>
                    <a:gd name="T5" fmla="*/ 0 h 3632"/>
                    <a:gd name="T6" fmla="*/ 96 w 1096"/>
                    <a:gd name="T7" fmla="*/ 0 h 3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6" h="3632">
                      <a:moveTo>
                        <a:pt x="96" y="0"/>
                      </a:moveTo>
                      <a:lnTo>
                        <a:pt x="1096" y="3632"/>
                      </a:lnTo>
                      <a:lnTo>
                        <a:pt x="0" y="0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05" name="Freeform 85"/>
                <p:cNvSpPr>
                  <a:spLocks/>
                </p:cNvSpPr>
                <p:nvPr userDrawn="1"/>
              </p:nvSpPr>
              <p:spPr bwMode="ltGray">
                <a:xfrm flipH="1">
                  <a:off x="2880" y="0"/>
                  <a:ext cx="1416" cy="3624"/>
                </a:xfrm>
                <a:custGeom>
                  <a:avLst/>
                  <a:gdLst>
                    <a:gd name="T0" fmla="*/ 43 w 1416"/>
                    <a:gd name="T1" fmla="*/ 0 h 3624"/>
                    <a:gd name="T2" fmla="*/ 1416 w 1416"/>
                    <a:gd name="T3" fmla="*/ 3624 h 3624"/>
                    <a:gd name="T4" fmla="*/ 0 w 1416"/>
                    <a:gd name="T5" fmla="*/ 0 h 3624"/>
                    <a:gd name="T6" fmla="*/ 43 w 1416"/>
                    <a:gd name="T7" fmla="*/ 0 h 36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16" h="3624">
                      <a:moveTo>
                        <a:pt x="43" y="0"/>
                      </a:moveTo>
                      <a:lnTo>
                        <a:pt x="1416" y="3624"/>
                      </a:lnTo>
                      <a:lnTo>
                        <a:pt x="0" y="0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06" name="Freeform 86"/>
                <p:cNvSpPr>
                  <a:spLocks/>
                </p:cNvSpPr>
                <p:nvPr userDrawn="1"/>
              </p:nvSpPr>
              <p:spPr bwMode="ltGray">
                <a:xfrm flipH="1">
                  <a:off x="2888" y="0"/>
                  <a:ext cx="2296" cy="3624"/>
                </a:xfrm>
                <a:custGeom>
                  <a:avLst/>
                  <a:gdLst>
                    <a:gd name="T0" fmla="*/ 96 w 2296"/>
                    <a:gd name="T1" fmla="*/ 0 h 3624"/>
                    <a:gd name="T2" fmla="*/ 2296 w 2296"/>
                    <a:gd name="T3" fmla="*/ 3624 h 3624"/>
                    <a:gd name="T4" fmla="*/ 0 w 2296"/>
                    <a:gd name="T5" fmla="*/ 0 h 3624"/>
                    <a:gd name="T6" fmla="*/ 96 w 2296"/>
                    <a:gd name="T7" fmla="*/ 0 h 36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296" h="3624">
                      <a:moveTo>
                        <a:pt x="96" y="0"/>
                      </a:moveTo>
                      <a:lnTo>
                        <a:pt x="2296" y="3624"/>
                      </a:lnTo>
                      <a:lnTo>
                        <a:pt x="0" y="0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07" name="Freeform 87"/>
                <p:cNvSpPr>
                  <a:spLocks/>
                </p:cNvSpPr>
                <p:nvPr userDrawn="1"/>
              </p:nvSpPr>
              <p:spPr bwMode="ltGray">
                <a:xfrm flipH="1">
                  <a:off x="2888" y="0"/>
                  <a:ext cx="2672" cy="3616"/>
                </a:xfrm>
                <a:custGeom>
                  <a:avLst/>
                  <a:gdLst>
                    <a:gd name="T0" fmla="*/ 44 w 2672"/>
                    <a:gd name="T1" fmla="*/ 0 h 3616"/>
                    <a:gd name="T2" fmla="*/ 2672 w 2672"/>
                    <a:gd name="T3" fmla="*/ 3616 h 3616"/>
                    <a:gd name="T4" fmla="*/ 0 w 2672"/>
                    <a:gd name="T5" fmla="*/ 0 h 3616"/>
                    <a:gd name="T6" fmla="*/ 44 w 2672"/>
                    <a:gd name="T7" fmla="*/ 0 h 36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72" h="3616">
                      <a:moveTo>
                        <a:pt x="44" y="0"/>
                      </a:moveTo>
                      <a:lnTo>
                        <a:pt x="2672" y="3616"/>
                      </a:lnTo>
                      <a:lnTo>
                        <a:pt x="0" y="0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08" name="Freeform 88"/>
                <p:cNvSpPr>
                  <a:spLocks/>
                </p:cNvSpPr>
                <p:nvPr userDrawn="1"/>
              </p:nvSpPr>
              <p:spPr bwMode="ltGray">
                <a:xfrm flipH="1">
                  <a:off x="2888" y="0"/>
                  <a:ext cx="2872" cy="3608"/>
                </a:xfrm>
                <a:custGeom>
                  <a:avLst/>
                  <a:gdLst>
                    <a:gd name="T0" fmla="*/ 0 w 2872"/>
                    <a:gd name="T1" fmla="*/ 0 h 3608"/>
                    <a:gd name="T2" fmla="*/ 0 w 2872"/>
                    <a:gd name="T3" fmla="*/ 84 h 3608"/>
                    <a:gd name="T4" fmla="*/ 2872 w 2872"/>
                    <a:gd name="T5" fmla="*/ 3608 h 3608"/>
                    <a:gd name="T6" fmla="*/ 0 w 2872"/>
                    <a:gd name="T7" fmla="*/ 0 h 3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72" h="3608">
                      <a:moveTo>
                        <a:pt x="0" y="0"/>
                      </a:moveTo>
                      <a:lnTo>
                        <a:pt x="0" y="84"/>
                      </a:lnTo>
                      <a:lnTo>
                        <a:pt x="2872" y="360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09" name="Freeform 89"/>
                <p:cNvSpPr>
                  <a:spLocks/>
                </p:cNvSpPr>
                <p:nvPr userDrawn="1"/>
              </p:nvSpPr>
              <p:spPr bwMode="ltGray">
                <a:xfrm flipH="1">
                  <a:off x="2880" y="1112"/>
                  <a:ext cx="2880" cy="2520"/>
                </a:xfrm>
                <a:custGeom>
                  <a:avLst/>
                  <a:gdLst>
                    <a:gd name="T0" fmla="*/ 0 w 2880"/>
                    <a:gd name="T1" fmla="*/ 0 h 2520"/>
                    <a:gd name="T2" fmla="*/ 0 w 2880"/>
                    <a:gd name="T3" fmla="*/ 204 h 2520"/>
                    <a:gd name="T4" fmla="*/ 2880 w 2880"/>
                    <a:gd name="T5" fmla="*/ 2520 h 2520"/>
                    <a:gd name="T6" fmla="*/ 0 w 2880"/>
                    <a:gd name="T7" fmla="*/ 0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80" h="2520">
                      <a:moveTo>
                        <a:pt x="0" y="0"/>
                      </a:moveTo>
                      <a:lnTo>
                        <a:pt x="0" y="204"/>
                      </a:lnTo>
                      <a:lnTo>
                        <a:pt x="2880" y="25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10" name="Freeform 90"/>
                <p:cNvSpPr>
                  <a:spLocks/>
                </p:cNvSpPr>
                <p:nvPr userDrawn="1"/>
              </p:nvSpPr>
              <p:spPr bwMode="ltGray">
                <a:xfrm flipH="1">
                  <a:off x="2880" y="1888"/>
                  <a:ext cx="2880" cy="1728"/>
                </a:xfrm>
                <a:custGeom>
                  <a:avLst/>
                  <a:gdLst>
                    <a:gd name="T0" fmla="*/ 0 w 2880"/>
                    <a:gd name="T1" fmla="*/ 96 h 1728"/>
                    <a:gd name="T2" fmla="*/ 0 w 2880"/>
                    <a:gd name="T3" fmla="*/ 0 h 1728"/>
                    <a:gd name="T4" fmla="*/ 2880 w 2880"/>
                    <a:gd name="T5" fmla="*/ 1728 h 1728"/>
                    <a:gd name="T6" fmla="*/ 0 w 2880"/>
                    <a:gd name="T7" fmla="*/ 96 h 1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80" h="1728">
                      <a:moveTo>
                        <a:pt x="0" y="96"/>
                      </a:moveTo>
                      <a:lnTo>
                        <a:pt x="0" y="0"/>
                      </a:lnTo>
                      <a:lnTo>
                        <a:pt x="2880" y="1728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11" name="Freeform 91"/>
                <p:cNvSpPr>
                  <a:spLocks/>
                </p:cNvSpPr>
                <p:nvPr userDrawn="1"/>
              </p:nvSpPr>
              <p:spPr bwMode="ltGray">
                <a:xfrm flipH="1">
                  <a:off x="2880" y="2272"/>
                  <a:ext cx="2880" cy="1352"/>
                </a:xfrm>
                <a:custGeom>
                  <a:avLst/>
                  <a:gdLst>
                    <a:gd name="T0" fmla="*/ 0 w 2880"/>
                    <a:gd name="T1" fmla="*/ 52 h 1352"/>
                    <a:gd name="T2" fmla="*/ 0 w 2880"/>
                    <a:gd name="T3" fmla="*/ 0 h 1352"/>
                    <a:gd name="T4" fmla="*/ 2880 w 2880"/>
                    <a:gd name="T5" fmla="*/ 1352 h 1352"/>
                    <a:gd name="T6" fmla="*/ 0 w 2880"/>
                    <a:gd name="T7" fmla="*/ 52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80" h="1352">
                      <a:moveTo>
                        <a:pt x="0" y="52"/>
                      </a:moveTo>
                      <a:lnTo>
                        <a:pt x="0" y="0"/>
                      </a:lnTo>
                      <a:lnTo>
                        <a:pt x="2880" y="1352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12" name="Freeform 92"/>
                <p:cNvSpPr>
                  <a:spLocks/>
                </p:cNvSpPr>
                <p:nvPr userDrawn="1"/>
              </p:nvSpPr>
              <p:spPr bwMode="ltGray">
                <a:xfrm flipH="1">
                  <a:off x="2880" y="2976"/>
                  <a:ext cx="2880" cy="656"/>
                </a:xfrm>
                <a:custGeom>
                  <a:avLst/>
                  <a:gdLst>
                    <a:gd name="T0" fmla="*/ 0 w 2880"/>
                    <a:gd name="T1" fmla="*/ 52 h 656"/>
                    <a:gd name="T2" fmla="*/ 0 w 2880"/>
                    <a:gd name="T3" fmla="*/ 0 h 656"/>
                    <a:gd name="T4" fmla="*/ 2880 w 2880"/>
                    <a:gd name="T5" fmla="*/ 656 h 656"/>
                    <a:gd name="T6" fmla="*/ 0 w 2880"/>
                    <a:gd name="T7" fmla="*/ 52 h 6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880" h="656">
                      <a:moveTo>
                        <a:pt x="0" y="52"/>
                      </a:moveTo>
                      <a:lnTo>
                        <a:pt x="0" y="0"/>
                      </a:lnTo>
                      <a:lnTo>
                        <a:pt x="2880" y="656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5213" name="Group 93"/>
          <p:cNvGrpSpPr>
            <a:grpSpLocks/>
          </p:cNvGrpSpPr>
          <p:nvPr/>
        </p:nvGrpSpPr>
        <p:grpSpPr bwMode="auto">
          <a:xfrm>
            <a:off x="0" y="0"/>
            <a:ext cx="9144000" cy="3048000"/>
            <a:chOff x="0" y="0"/>
            <a:chExt cx="5760" cy="1920"/>
          </a:xfrm>
        </p:grpSpPr>
        <p:sp>
          <p:nvSpPr>
            <p:cNvPr id="5214" name="Rectangle 94"/>
            <p:cNvSpPr>
              <a:spLocks noChangeArrowheads="1"/>
            </p:cNvSpPr>
            <p:nvPr/>
          </p:nvSpPr>
          <p:spPr bwMode="auto">
            <a:xfrm>
              <a:off x="0" y="0"/>
              <a:ext cx="5760" cy="24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hlink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5215" name="Rectangle 95"/>
            <p:cNvSpPr>
              <a:spLocks noChangeArrowheads="1"/>
            </p:cNvSpPr>
            <p:nvPr/>
          </p:nvSpPr>
          <p:spPr bwMode="auto">
            <a:xfrm>
              <a:off x="0" y="238"/>
              <a:ext cx="5760" cy="168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hlink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5216" name="Rectangle 9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4B328B9-BC5B-4F32-87F3-E38F711068E3}" type="datetimeFigureOut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04/11/2013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5217" name="Rectangle 9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5218" name="Rectangle 9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9240561-6240-4A68-8603-BDE34C732CFE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5219" name="Rectangle 9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5220" name="Picture 100" descr="worldmap_trans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48000" cy="181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221" name="Group 101"/>
          <p:cNvGrpSpPr>
            <a:grpSpLocks/>
          </p:cNvGrpSpPr>
          <p:nvPr/>
        </p:nvGrpSpPr>
        <p:grpSpPr bwMode="auto">
          <a:xfrm rot="-336663">
            <a:off x="485775" y="228600"/>
            <a:ext cx="854075" cy="911225"/>
            <a:chOff x="2372" y="2741"/>
            <a:chExt cx="1485" cy="1299"/>
          </a:xfrm>
        </p:grpSpPr>
        <p:sp>
          <p:nvSpPr>
            <p:cNvPr id="5222" name="Freeform 102" descr="Global perspectives(PhotoDisc) Prime Cut(digitalvision)"/>
            <p:cNvSpPr>
              <a:spLocks/>
            </p:cNvSpPr>
            <p:nvPr userDrawn="1"/>
          </p:nvSpPr>
          <p:spPr bwMode="gray">
            <a:xfrm>
              <a:off x="2372" y="2741"/>
              <a:ext cx="1485" cy="1299"/>
            </a:xfrm>
            <a:custGeom>
              <a:avLst/>
              <a:gdLst>
                <a:gd name="T0" fmla="*/ 8 w 1485"/>
                <a:gd name="T1" fmla="*/ 297 h 1299"/>
                <a:gd name="T2" fmla="*/ 169 w 1485"/>
                <a:gd name="T3" fmla="*/ 31 h 1299"/>
                <a:gd name="T4" fmla="*/ 1334 w 1485"/>
                <a:gd name="T5" fmla="*/ 203 h 1299"/>
                <a:gd name="T6" fmla="*/ 1471 w 1485"/>
                <a:gd name="T7" fmla="*/ 432 h 1299"/>
                <a:gd name="T8" fmla="*/ 1471 w 1485"/>
                <a:gd name="T9" fmla="*/ 856 h 1299"/>
                <a:gd name="T10" fmla="*/ 1299 w 1485"/>
                <a:gd name="T11" fmla="*/ 1092 h 1299"/>
                <a:gd name="T12" fmla="*/ 209 w 1485"/>
                <a:gd name="T13" fmla="*/ 1255 h 1299"/>
                <a:gd name="T14" fmla="*/ 8 w 1485"/>
                <a:gd name="T15" fmla="*/ 989 h 1299"/>
                <a:gd name="T16" fmla="*/ 8 w 1485"/>
                <a:gd name="T17" fmla="*/ 297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5" h="1299">
                  <a:moveTo>
                    <a:pt x="8" y="297"/>
                  </a:moveTo>
                  <a:cubicBezTo>
                    <a:pt x="10" y="121"/>
                    <a:pt x="0" y="0"/>
                    <a:pt x="169" y="31"/>
                  </a:cubicBezTo>
                  <a:lnTo>
                    <a:pt x="1334" y="203"/>
                  </a:lnTo>
                  <a:cubicBezTo>
                    <a:pt x="1477" y="235"/>
                    <a:pt x="1459" y="319"/>
                    <a:pt x="1471" y="432"/>
                  </a:cubicBezTo>
                  <a:cubicBezTo>
                    <a:pt x="1471" y="432"/>
                    <a:pt x="1471" y="644"/>
                    <a:pt x="1471" y="856"/>
                  </a:cubicBezTo>
                  <a:cubicBezTo>
                    <a:pt x="1468" y="1000"/>
                    <a:pt x="1485" y="1063"/>
                    <a:pt x="1299" y="1092"/>
                  </a:cubicBezTo>
                  <a:lnTo>
                    <a:pt x="209" y="1255"/>
                  </a:lnTo>
                  <a:cubicBezTo>
                    <a:pt x="0" y="1299"/>
                    <a:pt x="10" y="1159"/>
                    <a:pt x="8" y="989"/>
                  </a:cubicBezTo>
                  <a:cubicBezTo>
                    <a:pt x="8" y="989"/>
                    <a:pt x="8" y="297"/>
                    <a:pt x="8" y="297"/>
                  </a:cubicBezTo>
                  <a:close/>
                </a:path>
              </a:pathLst>
            </a:custGeom>
            <a:blipFill dpi="0" rotWithShape="1">
              <a:blip r:embed="rId18"/>
              <a:srcRect/>
              <a:stretch>
                <a:fillRect/>
              </a:stretch>
            </a:blipFill>
            <a:ln w="2222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5223" name="Picture 103" descr="03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059"/>
            <a:stretch>
              <a:fillRect/>
            </a:stretch>
          </p:blipFill>
          <p:spPr bwMode="gray">
            <a:xfrm flipH="1">
              <a:off x="2402" y="2765"/>
              <a:ext cx="758" cy="1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224" name="Freeform 104"/>
          <p:cNvSpPr>
            <a:spLocks/>
          </p:cNvSpPr>
          <p:nvPr/>
        </p:nvSpPr>
        <p:spPr bwMode="gray">
          <a:xfrm rot="-421227">
            <a:off x="304800" y="273050"/>
            <a:ext cx="755650" cy="820738"/>
          </a:xfrm>
          <a:custGeom>
            <a:avLst/>
            <a:gdLst>
              <a:gd name="T0" fmla="*/ 8 w 1485"/>
              <a:gd name="T1" fmla="*/ 297 h 1299"/>
              <a:gd name="T2" fmla="*/ 169 w 1485"/>
              <a:gd name="T3" fmla="*/ 31 h 1299"/>
              <a:gd name="T4" fmla="*/ 1334 w 1485"/>
              <a:gd name="T5" fmla="*/ 203 h 1299"/>
              <a:gd name="T6" fmla="*/ 1471 w 1485"/>
              <a:gd name="T7" fmla="*/ 432 h 1299"/>
              <a:gd name="T8" fmla="*/ 1471 w 1485"/>
              <a:gd name="T9" fmla="*/ 856 h 1299"/>
              <a:gd name="T10" fmla="*/ 1299 w 1485"/>
              <a:gd name="T11" fmla="*/ 1092 h 1299"/>
              <a:gd name="T12" fmla="*/ 209 w 1485"/>
              <a:gd name="T13" fmla="*/ 1255 h 1299"/>
              <a:gd name="T14" fmla="*/ 8 w 1485"/>
              <a:gd name="T15" fmla="*/ 989 h 1299"/>
              <a:gd name="T16" fmla="*/ 8 w 1485"/>
              <a:gd name="T17" fmla="*/ 297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85" h="1299">
                <a:moveTo>
                  <a:pt x="8" y="297"/>
                </a:moveTo>
                <a:cubicBezTo>
                  <a:pt x="10" y="121"/>
                  <a:pt x="0" y="0"/>
                  <a:pt x="169" y="31"/>
                </a:cubicBezTo>
                <a:lnTo>
                  <a:pt x="1334" y="203"/>
                </a:lnTo>
                <a:cubicBezTo>
                  <a:pt x="1477" y="235"/>
                  <a:pt x="1459" y="319"/>
                  <a:pt x="1471" y="432"/>
                </a:cubicBezTo>
                <a:cubicBezTo>
                  <a:pt x="1471" y="432"/>
                  <a:pt x="1471" y="644"/>
                  <a:pt x="1471" y="856"/>
                </a:cubicBezTo>
                <a:cubicBezTo>
                  <a:pt x="1468" y="1000"/>
                  <a:pt x="1485" y="1063"/>
                  <a:pt x="1299" y="1092"/>
                </a:cubicBezTo>
                <a:lnTo>
                  <a:pt x="209" y="1255"/>
                </a:lnTo>
                <a:cubicBezTo>
                  <a:pt x="0" y="1299"/>
                  <a:pt x="10" y="1159"/>
                  <a:pt x="8" y="989"/>
                </a:cubicBezTo>
                <a:cubicBezTo>
                  <a:pt x="8" y="989"/>
                  <a:pt x="8" y="297"/>
                  <a:pt x="8" y="297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9525" cap="flat" cmpd="sng">
            <a:solidFill>
              <a:schemeClr val="bg1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5225" name="Freeform 105"/>
          <p:cNvSpPr>
            <a:spLocks/>
          </p:cNvSpPr>
          <p:nvPr/>
        </p:nvSpPr>
        <p:spPr bwMode="gray">
          <a:xfrm rot="785594" flipH="1">
            <a:off x="7916863" y="398463"/>
            <a:ext cx="1209675" cy="1295400"/>
          </a:xfrm>
          <a:custGeom>
            <a:avLst/>
            <a:gdLst>
              <a:gd name="T0" fmla="*/ 8 w 1485"/>
              <a:gd name="T1" fmla="*/ 297 h 1299"/>
              <a:gd name="T2" fmla="*/ 169 w 1485"/>
              <a:gd name="T3" fmla="*/ 31 h 1299"/>
              <a:gd name="T4" fmla="*/ 1334 w 1485"/>
              <a:gd name="T5" fmla="*/ 203 h 1299"/>
              <a:gd name="T6" fmla="*/ 1471 w 1485"/>
              <a:gd name="T7" fmla="*/ 432 h 1299"/>
              <a:gd name="T8" fmla="*/ 1471 w 1485"/>
              <a:gd name="T9" fmla="*/ 856 h 1299"/>
              <a:gd name="T10" fmla="*/ 1299 w 1485"/>
              <a:gd name="T11" fmla="*/ 1092 h 1299"/>
              <a:gd name="T12" fmla="*/ 209 w 1485"/>
              <a:gd name="T13" fmla="*/ 1255 h 1299"/>
              <a:gd name="T14" fmla="*/ 8 w 1485"/>
              <a:gd name="T15" fmla="*/ 989 h 1299"/>
              <a:gd name="T16" fmla="*/ 8 w 1485"/>
              <a:gd name="T17" fmla="*/ 297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85" h="1299">
                <a:moveTo>
                  <a:pt x="8" y="297"/>
                </a:moveTo>
                <a:cubicBezTo>
                  <a:pt x="10" y="121"/>
                  <a:pt x="0" y="0"/>
                  <a:pt x="169" y="31"/>
                </a:cubicBezTo>
                <a:lnTo>
                  <a:pt x="1334" y="203"/>
                </a:lnTo>
                <a:cubicBezTo>
                  <a:pt x="1477" y="235"/>
                  <a:pt x="1459" y="319"/>
                  <a:pt x="1471" y="432"/>
                </a:cubicBezTo>
                <a:cubicBezTo>
                  <a:pt x="1471" y="432"/>
                  <a:pt x="1471" y="644"/>
                  <a:pt x="1471" y="856"/>
                </a:cubicBezTo>
                <a:cubicBezTo>
                  <a:pt x="1468" y="1000"/>
                  <a:pt x="1485" y="1063"/>
                  <a:pt x="1299" y="1092"/>
                </a:cubicBezTo>
                <a:lnTo>
                  <a:pt x="209" y="1255"/>
                </a:lnTo>
                <a:cubicBezTo>
                  <a:pt x="0" y="1299"/>
                  <a:pt x="10" y="1159"/>
                  <a:pt x="8" y="989"/>
                </a:cubicBezTo>
                <a:cubicBezTo>
                  <a:pt x="8" y="989"/>
                  <a:pt x="8" y="297"/>
                  <a:pt x="8" y="297"/>
                </a:cubicBezTo>
                <a:close/>
              </a:path>
            </a:pathLst>
          </a:custGeom>
          <a:solidFill>
            <a:srgbClr val="FFFFFF">
              <a:alpha val="10001"/>
            </a:srgbClr>
          </a:solidFill>
          <a:ln w="9525" cap="flat" cmpd="sng">
            <a:solidFill>
              <a:srgbClr val="FFFFFF">
                <a:alpha val="50000"/>
              </a:srgbClr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5226" name="Freeform 106"/>
          <p:cNvSpPr>
            <a:spLocks/>
          </p:cNvSpPr>
          <p:nvPr/>
        </p:nvSpPr>
        <p:spPr bwMode="gray">
          <a:xfrm rot="32133578">
            <a:off x="7848600" y="82550"/>
            <a:ext cx="679450" cy="679450"/>
          </a:xfrm>
          <a:custGeom>
            <a:avLst/>
            <a:gdLst>
              <a:gd name="T0" fmla="*/ 8 w 1485"/>
              <a:gd name="T1" fmla="*/ 297 h 1299"/>
              <a:gd name="T2" fmla="*/ 169 w 1485"/>
              <a:gd name="T3" fmla="*/ 31 h 1299"/>
              <a:gd name="T4" fmla="*/ 1334 w 1485"/>
              <a:gd name="T5" fmla="*/ 203 h 1299"/>
              <a:gd name="T6" fmla="*/ 1471 w 1485"/>
              <a:gd name="T7" fmla="*/ 432 h 1299"/>
              <a:gd name="T8" fmla="*/ 1471 w 1485"/>
              <a:gd name="T9" fmla="*/ 856 h 1299"/>
              <a:gd name="T10" fmla="*/ 1299 w 1485"/>
              <a:gd name="T11" fmla="*/ 1092 h 1299"/>
              <a:gd name="T12" fmla="*/ 209 w 1485"/>
              <a:gd name="T13" fmla="*/ 1255 h 1299"/>
              <a:gd name="T14" fmla="*/ 8 w 1485"/>
              <a:gd name="T15" fmla="*/ 989 h 1299"/>
              <a:gd name="T16" fmla="*/ 8 w 1485"/>
              <a:gd name="T17" fmla="*/ 297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85" h="1299">
                <a:moveTo>
                  <a:pt x="8" y="297"/>
                </a:moveTo>
                <a:cubicBezTo>
                  <a:pt x="10" y="121"/>
                  <a:pt x="0" y="0"/>
                  <a:pt x="169" y="31"/>
                </a:cubicBezTo>
                <a:lnTo>
                  <a:pt x="1334" y="203"/>
                </a:lnTo>
                <a:cubicBezTo>
                  <a:pt x="1477" y="235"/>
                  <a:pt x="1459" y="319"/>
                  <a:pt x="1471" y="432"/>
                </a:cubicBezTo>
                <a:cubicBezTo>
                  <a:pt x="1471" y="432"/>
                  <a:pt x="1471" y="644"/>
                  <a:pt x="1471" y="856"/>
                </a:cubicBezTo>
                <a:cubicBezTo>
                  <a:pt x="1468" y="1000"/>
                  <a:pt x="1485" y="1063"/>
                  <a:pt x="1299" y="1092"/>
                </a:cubicBezTo>
                <a:lnTo>
                  <a:pt x="209" y="1255"/>
                </a:lnTo>
                <a:cubicBezTo>
                  <a:pt x="0" y="1299"/>
                  <a:pt x="10" y="1159"/>
                  <a:pt x="8" y="989"/>
                </a:cubicBezTo>
                <a:cubicBezTo>
                  <a:pt x="8" y="989"/>
                  <a:pt x="8" y="297"/>
                  <a:pt x="8" y="297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9525" cap="flat" cmpd="sng">
            <a:solidFill>
              <a:srgbClr val="FFFFFF">
                <a:alpha val="50000"/>
              </a:srgbClr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5227" name="Rectangle 107"/>
          <p:cNvSpPr>
            <a:spLocks noGrp="1" noChangeArrowheads="1"/>
          </p:cNvSpPr>
          <p:nvPr>
            <p:ph type="title"/>
          </p:nvPr>
        </p:nvSpPr>
        <p:spPr bwMode="gray">
          <a:xfrm>
            <a:off x="838200" y="228600"/>
            <a:ext cx="76962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4303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4" grpId="0" animBg="1"/>
      <p:bldP spid="5227" grpId="0"/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FFFFFF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FFFFFF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FFFFFF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FFFFFF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FFFFFF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FFFFFF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FFFFFF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FFFFFF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04/11/2013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45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7" name="Object 103"/>
          <p:cNvGraphicFramePr>
            <a:graphicFrameLocks noChangeAspect="1"/>
          </p:cNvGraphicFramePr>
          <p:nvPr/>
        </p:nvGraphicFramePr>
        <p:xfrm>
          <a:off x="0" y="701675"/>
          <a:ext cx="9144000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Image" r:id="rId15" imgW="12990476" imgH="1752381" progId="Photoshop.Image.7">
                  <p:embed/>
                </p:oleObj>
              </mc:Choice>
              <mc:Fallback>
                <p:oleObj name="Image" r:id="rId15" imgW="12990476" imgH="1752381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701675"/>
                        <a:ext cx="9144000" cy="82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76400"/>
            <a:ext cx="82677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6553200" y="65532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191000" y="6534150"/>
            <a:ext cx="838200" cy="26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8ABF797-A9E5-4E1F-B893-EAA7969D92DF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609600" y="930275"/>
            <a:ext cx="746760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81000" y="6534150"/>
            <a:ext cx="1905000" cy="26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130" name="Rectangle 106"/>
          <p:cNvSpPr>
            <a:spLocks noChangeArrowheads="1"/>
          </p:cNvSpPr>
          <p:nvPr/>
        </p:nvSpPr>
        <p:spPr bwMode="gray">
          <a:xfrm>
            <a:off x="1219200" y="314325"/>
            <a:ext cx="31353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i="1" smtClean="0">
                <a:solidFill>
                  <a:srgbClr val="003399"/>
                </a:solidFill>
              </a:rPr>
              <a:t>www.themegallery.com</a:t>
            </a:r>
          </a:p>
        </p:txBody>
      </p:sp>
      <p:sp>
        <p:nvSpPr>
          <p:cNvPr id="1131" name="Text Box 107"/>
          <p:cNvSpPr txBox="1">
            <a:spLocks noChangeArrowheads="1"/>
          </p:cNvSpPr>
          <p:nvPr/>
        </p:nvSpPr>
        <p:spPr bwMode="gray">
          <a:xfrm>
            <a:off x="228600" y="228600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i="1" smtClean="0">
                <a:solidFill>
                  <a:srgbClr val="000000"/>
                </a:solidFill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238638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3" name="Picture 39" descr="0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invGray">
          <a:xfrm>
            <a:off x="0" y="152400"/>
            <a:ext cx="91440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266700"/>
            <a:ext cx="60198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79400" y="6537325"/>
            <a:ext cx="1219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3300" y="6419850"/>
            <a:ext cx="179070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498600" y="6537325"/>
            <a:ext cx="12954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DECA071-D705-4B9C-A6BF-7DA380FF1B1D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219200"/>
            <a:ext cx="8153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54" name="Text Box 30"/>
          <p:cNvSpPr txBox="1">
            <a:spLocks noChangeArrowheads="1"/>
          </p:cNvSpPr>
          <p:nvPr/>
        </p:nvSpPr>
        <p:spPr bwMode="black">
          <a:xfrm>
            <a:off x="7381875" y="6346825"/>
            <a:ext cx="138430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i="1" smtClean="0">
                <a:solidFill>
                  <a:srgbClr val="FFFFFF"/>
                </a:solidFill>
              </a:rPr>
              <a:t>LOGO</a:t>
            </a:r>
          </a:p>
        </p:txBody>
      </p:sp>
      <p:sp>
        <p:nvSpPr>
          <p:cNvPr id="1057" name="Line 33"/>
          <p:cNvSpPr>
            <a:spLocks noChangeShapeType="1"/>
          </p:cNvSpPr>
          <p:nvPr/>
        </p:nvSpPr>
        <p:spPr bwMode="auto">
          <a:xfrm>
            <a:off x="304800" y="6575425"/>
            <a:ext cx="5715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75212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tx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2" name="Picture 38" descr="w_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6629400" y="304800"/>
            <a:ext cx="2514600" cy="641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12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57200" y="1371600"/>
            <a:ext cx="83058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black">
          <a:xfrm>
            <a:off x="457200" y="6429375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black">
          <a:xfrm>
            <a:off x="5715000" y="6400800"/>
            <a:ext cx="228600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black">
          <a:xfrm>
            <a:off x="4114800" y="6429375"/>
            <a:ext cx="1143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2A8A248F-2633-4B24-9312-604EDAE1AC19}" type="slidenum">
              <a:rPr lang="en-US" smtClean="0">
                <a:solidFill>
                  <a:srgbClr val="FFFFFF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ltGray">
          <a:xfrm>
            <a:off x="0" y="381000"/>
            <a:ext cx="9144000" cy="857250"/>
          </a:xfrm>
          <a:prstGeom prst="rect">
            <a:avLst/>
          </a:prstGeom>
          <a:gradFill rotWithShape="1">
            <a:gsLst>
              <a:gs pos="0">
                <a:schemeClr val="accent2">
                  <a:alpha val="17000"/>
                </a:schemeClr>
              </a:gs>
              <a:gs pos="50000">
                <a:schemeClr val="accent2">
                  <a:gamma/>
                  <a:shade val="33333"/>
                  <a:invGamma/>
                </a:schemeClr>
              </a:gs>
              <a:gs pos="100000">
                <a:schemeClr val="accent2">
                  <a:alpha val="1700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1371600" y="381000"/>
            <a:ext cx="7391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black">
          <a:xfrm>
            <a:off x="7893050" y="6338888"/>
            <a:ext cx="1098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FFBF19"/>
                </a:solidFill>
                <a:latin typeface="Arial Black" pitchFamily="34" charset="0"/>
              </a:rPr>
              <a:t>L/O/G/O</a:t>
            </a:r>
          </a:p>
        </p:txBody>
      </p:sp>
      <p:pic>
        <p:nvPicPr>
          <p:cNvPr id="1047" name="Picture 23" descr="gu3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3525"/>
            <a:ext cx="1031875" cy="103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21073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animBg="1"/>
    </p:bldLst>
  </p:timing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2" name="Picture 228" descr="m1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0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1981200" y="228600"/>
            <a:ext cx="7086600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232" name="Rectangle 20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60388" y="6580188"/>
            <a:ext cx="1219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ko-KR" smtClean="0">
              <a:ea typeface="굴림" pitchFamily="50" charset="-127"/>
            </a:endParaRPr>
          </a:p>
        </p:txBody>
      </p:sp>
      <p:sp>
        <p:nvSpPr>
          <p:cNvPr id="1233" name="Rectangle 209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5627688" y="6580188"/>
            <a:ext cx="2286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 smtClean="0">
                <a:ea typeface="굴림" pitchFamily="50" charset="-127"/>
              </a:rPr>
              <a:t>www.themegallery.com</a:t>
            </a:r>
          </a:p>
        </p:txBody>
      </p:sp>
      <p:sp>
        <p:nvSpPr>
          <p:cNvPr id="1234" name="Rectangle 2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79588" y="6580188"/>
            <a:ext cx="12954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C7DF474-E807-4237-98A6-1E7F1B7B1CB1}" type="slidenum">
              <a:rPr lang="ko-KR" altLang="en-US" smtClean="0">
                <a:ea typeface="굴림" pitchFamily="50" charset="-127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ko-KR" smtClean="0">
              <a:ea typeface="굴림" pitchFamily="50" charset="-127"/>
            </a:endParaRPr>
          </a:p>
        </p:txBody>
      </p:sp>
      <p:sp>
        <p:nvSpPr>
          <p:cNvPr id="1236" name="Text Box 212"/>
          <p:cNvSpPr txBox="1">
            <a:spLocks noChangeArrowheads="1"/>
          </p:cNvSpPr>
          <p:nvPr/>
        </p:nvSpPr>
        <p:spPr bwMode="white">
          <a:xfrm>
            <a:off x="7485063" y="6507163"/>
            <a:ext cx="1384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 sz="2000" b="1" i="1" smtClean="0">
                <a:solidFill>
                  <a:srgbClr val="FFFFFF"/>
                </a:solidFill>
                <a:ea typeface="굴림" pitchFamily="50" charset="-127"/>
              </a:rPr>
              <a:t>LOGO</a:t>
            </a:r>
          </a:p>
        </p:txBody>
      </p:sp>
      <p:pic>
        <p:nvPicPr>
          <p:cNvPr id="1244" name="Picture 220" descr="05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1752600" cy="149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" name="Freeform 221"/>
          <p:cNvSpPr>
            <a:spLocks/>
          </p:cNvSpPr>
          <p:nvPr/>
        </p:nvSpPr>
        <p:spPr bwMode="gray">
          <a:xfrm>
            <a:off x="409575" y="306388"/>
            <a:ext cx="1062038" cy="763587"/>
          </a:xfrm>
          <a:custGeom>
            <a:avLst/>
            <a:gdLst>
              <a:gd name="T0" fmla="*/ 0 w 1659"/>
              <a:gd name="T1" fmla="*/ 0 h 1194"/>
              <a:gd name="T2" fmla="*/ 1650 w 1659"/>
              <a:gd name="T3" fmla="*/ 45 h 1194"/>
              <a:gd name="T4" fmla="*/ 1659 w 1659"/>
              <a:gd name="T5" fmla="*/ 1014 h 1194"/>
              <a:gd name="T6" fmla="*/ 54 w 1659"/>
              <a:gd name="T7" fmla="*/ 1194 h 1194"/>
              <a:gd name="T8" fmla="*/ 0 w 1659"/>
              <a:gd name="T9" fmla="*/ 0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9" h="1194">
                <a:moveTo>
                  <a:pt x="0" y="0"/>
                </a:moveTo>
                <a:lnTo>
                  <a:pt x="1650" y="45"/>
                </a:lnTo>
                <a:lnTo>
                  <a:pt x="1659" y="1014"/>
                </a:lnTo>
                <a:lnTo>
                  <a:pt x="54" y="119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7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b="1" smtClean="0">
              <a:solidFill>
                <a:srgbClr val="FFFFFF"/>
              </a:solidFill>
              <a:ea typeface="굴림" pitchFamily="50" charset="-127"/>
            </a:endParaRPr>
          </a:p>
        </p:txBody>
      </p:sp>
      <p:sp>
        <p:nvSpPr>
          <p:cNvPr id="1246" name="Freeform 222" descr="02"/>
          <p:cNvSpPr>
            <a:spLocks/>
          </p:cNvSpPr>
          <p:nvPr/>
        </p:nvSpPr>
        <p:spPr bwMode="gray">
          <a:xfrm>
            <a:off x="409575" y="306388"/>
            <a:ext cx="1062038" cy="763587"/>
          </a:xfrm>
          <a:custGeom>
            <a:avLst/>
            <a:gdLst>
              <a:gd name="T0" fmla="*/ 0 w 1659"/>
              <a:gd name="T1" fmla="*/ 0 h 1194"/>
              <a:gd name="T2" fmla="*/ 1650 w 1659"/>
              <a:gd name="T3" fmla="*/ 45 h 1194"/>
              <a:gd name="T4" fmla="*/ 1659 w 1659"/>
              <a:gd name="T5" fmla="*/ 1014 h 1194"/>
              <a:gd name="T6" fmla="*/ 54 w 1659"/>
              <a:gd name="T7" fmla="*/ 1194 h 1194"/>
              <a:gd name="T8" fmla="*/ 0 w 1659"/>
              <a:gd name="T9" fmla="*/ 0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9" h="1194">
                <a:moveTo>
                  <a:pt x="0" y="0"/>
                </a:moveTo>
                <a:lnTo>
                  <a:pt x="1650" y="45"/>
                </a:lnTo>
                <a:lnTo>
                  <a:pt x="1659" y="1014"/>
                </a:lnTo>
                <a:lnTo>
                  <a:pt x="54" y="119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8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b="1" smtClean="0">
              <a:solidFill>
                <a:srgbClr val="FFFFFF"/>
              </a:solidFill>
              <a:ea typeface="굴림" pitchFamily="50" charset="-127"/>
            </a:endParaRPr>
          </a:p>
        </p:txBody>
      </p:sp>
      <p:sp>
        <p:nvSpPr>
          <p:cNvPr id="1247" name="Freeform 223" descr="01"/>
          <p:cNvSpPr>
            <a:spLocks/>
          </p:cNvSpPr>
          <p:nvPr/>
        </p:nvSpPr>
        <p:spPr bwMode="gray">
          <a:xfrm>
            <a:off x="409575" y="306388"/>
            <a:ext cx="1062038" cy="763587"/>
          </a:xfrm>
          <a:custGeom>
            <a:avLst/>
            <a:gdLst>
              <a:gd name="T0" fmla="*/ 0 w 1659"/>
              <a:gd name="T1" fmla="*/ 0 h 1194"/>
              <a:gd name="T2" fmla="*/ 1650 w 1659"/>
              <a:gd name="T3" fmla="*/ 45 h 1194"/>
              <a:gd name="T4" fmla="*/ 1659 w 1659"/>
              <a:gd name="T5" fmla="*/ 1014 h 1194"/>
              <a:gd name="T6" fmla="*/ 54 w 1659"/>
              <a:gd name="T7" fmla="*/ 1194 h 1194"/>
              <a:gd name="T8" fmla="*/ 0 w 1659"/>
              <a:gd name="T9" fmla="*/ 0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9" h="1194">
                <a:moveTo>
                  <a:pt x="0" y="0"/>
                </a:moveTo>
                <a:lnTo>
                  <a:pt x="1650" y="45"/>
                </a:lnTo>
                <a:lnTo>
                  <a:pt x="1659" y="1014"/>
                </a:lnTo>
                <a:lnTo>
                  <a:pt x="54" y="119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9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b="1" smtClean="0">
              <a:solidFill>
                <a:srgbClr val="FFFFFF"/>
              </a:solidFill>
              <a:ea typeface="굴림" pitchFamily="50" charset="-127"/>
            </a:endParaRPr>
          </a:p>
        </p:txBody>
      </p:sp>
      <p:sp>
        <p:nvSpPr>
          <p:cNvPr id="1248" name="Freeform 224" descr="06"/>
          <p:cNvSpPr>
            <a:spLocks/>
          </p:cNvSpPr>
          <p:nvPr/>
        </p:nvSpPr>
        <p:spPr bwMode="gray">
          <a:xfrm>
            <a:off x="409575" y="306388"/>
            <a:ext cx="1062038" cy="763587"/>
          </a:xfrm>
          <a:custGeom>
            <a:avLst/>
            <a:gdLst>
              <a:gd name="T0" fmla="*/ 0 w 1659"/>
              <a:gd name="T1" fmla="*/ 0 h 1194"/>
              <a:gd name="T2" fmla="*/ 1650 w 1659"/>
              <a:gd name="T3" fmla="*/ 45 h 1194"/>
              <a:gd name="T4" fmla="*/ 1659 w 1659"/>
              <a:gd name="T5" fmla="*/ 1014 h 1194"/>
              <a:gd name="T6" fmla="*/ 54 w 1659"/>
              <a:gd name="T7" fmla="*/ 1194 h 1194"/>
              <a:gd name="T8" fmla="*/ 0 w 1659"/>
              <a:gd name="T9" fmla="*/ 0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9" h="1194">
                <a:moveTo>
                  <a:pt x="0" y="0"/>
                </a:moveTo>
                <a:lnTo>
                  <a:pt x="1650" y="45"/>
                </a:lnTo>
                <a:lnTo>
                  <a:pt x="1659" y="1014"/>
                </a:lnTo>
                <a:lnTo>
                  <a:pt x="54" y="119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0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b="1" smtClean="0">
              <a:solidFill>
                <a:srgbClr val="FFFFFF"/>
              </a:solidFill>
              <a:ea typeface="굴림" pitchFamily="50" charset="-127"/>
            </a:endParaRPr>
          </a:p>
        </p:txBody>
      </p:sp>
      <p:sp>
        <p:nvSpPr>
          <p:cNvPr id="1249" name="Freeform 225"/>
          <p:cNvSpPr>
            <a:spLocks/>
          </p:cNvSpPr>
          <p:nvPr/>
        </p:nvSpPr>
        <p:spPr bwMode="gray">
          <a:xfrm>
            <a:off x="414338" y="306388"/>
            <a:ext cx="1062037" cy="763587"/>
          </a:xfrm>
          <a:custGeom>
            <a:avLst/>
            <a:gdLst>
              <a:gd name="T0" fmla="*/ 0 w 1659"/>
              <a:gd name="T1" fmla="*/ 0 h 1194"/>
              <a:gd name="T2" fmla="*/ 1650 w 1659"/>
              <a:gd name="T3" fmla="*/ 45 h 1194"/>
              <a:gd name="T4" fmla="*/ 1659 w 1659"/>
              <a:gd name="T5" fmla="*/ 1014 h 1194"/>
              <a:gd name="T6" fmla="*/ 54 w 1659"/>
              <a:gd name="T7" fmla="*/ 1194 h 1194"/>
              <a:gd name="T8" fmla="*/ 0 w 1659"/>
              <a:gd name="T9" fmla="*/ 0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9" h="1194">
                <a:moveTo>
                  <a:pt x="0" y="0"/>
                </a:moveTo>
                <a:lnTo>
                  <a:pt x="1650" y="45"/>
                </a:lnTo>
                <a:lnTo>
                  <a:pt x="1659" y="1014"/>
                </a:lnTo>
                <a:lnTo>
                  <a:pt x="54" y="119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1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 b="1" smtClean="0">
              <a:solidFill>
                <a:srgbClr val="FFFFFF"/>
              </a:solidFill>
              <a:ea typeface="굴림" pitchFamily="50" charset="-127"/>
            </a:endParaRPr>
          </a:p>
        </p:txBody>
      </p:sp>
      <p:sp>
        <p:nvSpPr>
          <p:cNvPr id="1235" name="Rectangle 211"/>
          <p:cNvSpPr>
            <a:spLocks noGrp="1" noChangeArrowheads="1"/>
          </p:cNvSpPr>
          <p:nvPr>
            <p:ph type="body" idx="1"/>
          </p:nvPr>
        </p:nvSpPr>
        <p:spPr bwMode="white">
          <a:xfrm>
            <a:off x="533400" y="1219200"/>
            <a:ext cx="8153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1444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5" grpId="0" animBg="1"/>
      <p:bldP spid="1246" grpId="0" animBg="1"/>
      <p:bldP spid="1247" grpId="0" animBg="1"/>
      <p:bldP spid="1248" grpId="0" animBg="1"/>
      <p:bldP spid="1249" grpId="0" animBg="1"/>
    </p:bldLst>
  </p:timing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Font typeface="Wingdings" pitchFamily="2" charset="2"/>
        <a:buChar char="v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Font typeface="Wingdings" pitchFamily="2" charset="2"/>
        <a:buChar char="§"/>
        <a:defRPr sz="26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0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115.xml"/><Relationship Id="rId4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115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15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14.xml"/><Relationship Id="rId4" Type="http://schemas.openxmlformats.org/officeDocument/2006/relationships/image" Target="../media/image7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5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9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30.xml"/><Relationship Id="rId4" Type="http://schemas.openxmlformats.org/officeDocument/2006/relationships/image" Target="../media/image7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154.xml"/><Relationship Id="rId6" Type="http://schemas.openxmlformats.org/officeDocument/2006/relationships/image" Target="../media/image83.png"/><Relationship Id="rId5" Type="http://schemas.openxmlformats.org/officeDocument/2006/relationships/image" Target="../media/image82.emf"/><Relationship Id="rId4" Type="http://schemas.openxmlformats.org/officeDocument/2006/relationships/image" Target="../media/image8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3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6" name="WordArt 46"/>
          <p:cNvSpPr>
            <a:spLocks noChangeArrowheads="1" noChangeShapeType="1" noTextEdit="1"/>
          </p:cNvSpPr>
          <p:nvPr/>
        </p:nvSpPr>
        <p:spPr bwMode="gray">
          <a:xfrm>
            <a:off x="152400" y="533400"/>
            <a:ext cx="5646738" cy="674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25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 smtClean="0">
                <a:ln w="19050">
                  <a:solidFill>
                    <a:srgbClr val="F8F8F8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3399"/>
                    </a:gs>
                    <a:gs pos="100000">
                      <a:srgbClr val="F64E4E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000000">
                      <a:alpha val="50000"/>
                    </a:srgbClr>
                  </a:outerShdw>
                </a:effectLst>
                <a:latin typeface="Arial Black"/>
                <a:cs typeface="Arial" charset="0"/>
              </a:rPr>
              <a:t>Ngân hàng</a:t>
            </a:r>
          </a:p>
        </p:txBody>
      </p:sp>
      <p:sp>
        <p:nvSpPr>
          <p:cNvPr id="880710" name="Text Box 70"/>
          <p:cNvSpPr txBox="1">
            <a:spLocks noChangeArrowheads="1"/>
          </p:cNvSpPr>
          <p:nvPr/>
        </p:nvSpPr>
        <p:spPr bwMode="auto">
          <a:xfrm>
            <a:off x="2417763" y="3200400"/>
            <a:ext cx="5507037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000" b="1" i="1" dirty="0">
                <a:solidFill>
                  <a:srgbClr val="FFFF00"/>
                </a:solidFill>
                <a:cs typeface="Arial" charset="0"/>
              </a:rPr>
              <a:t>NGÂN HÀNG TRUNG ƯƠNG</a:t>
            </a:r>
          </a:p>
        </p:txBody>
      </p:sp>
      <p:grpSp>
        <p:nvGrpSpPr>
          <p:cNvPr id="880722" name="Group 82"/>
          <p:cNvGrpSpPr>
            <a:grpSpLocks/>
          </p:cNvGrpSpPr>
          <p:nvPr/>
        </p:nvGrpSpPr>
        <p:grpSpPr bwMode="auto">
          <a:xfrm>
            <a:off x="554038" y="3205163"/>
            <a:ext cx="1863725" cy="457200"/>
            <a:chOff x="349" y="1995"/>
            <a:chExt cx="1174" cy="288"/>
          </a:xfrm>
        </p:grpSpPr>
        <p:sp>
          <p:nvSpPr>
            <p:cNvPr id="880715" name="AutoShape 75"/>
            <p:cNvSpPr>
              <a:spLocks noChangeArrowheads="1"/>
            </p:cNvSpPr>
            <p:nvPr/>
          </p:nvSpPr>
          <p:spPr bwMode="gray">
            <a:xfrm>
              <a:off x="349" y="2045"/>
              <a:ext cx="179" cy="169"/>
            </a:xfrm>
            <a:prstGeom prst="star5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b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880716" name="AutoShape 76"/>
            <p:cNvSpPr>
              <a:spLocks noChangeArrowheads="1"/>
            </p:cNvSpPr>
            <p:nvPr/>
          </p:nvSpPr>
          <p:spPr bwMode="gray">
            <a:xfrm>
              <a:off x="527" y="2039"/>
              <a:ext cx="179" cy="168"/>
            </a:xfrm>
            <a:prstGeom prst="star5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b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880717" name="AutoShape 77"/>
            <p:cNvSpPr>
              <a:spLocks noChangeArrowheads="1"/>
            </p:cNvSpPr>
            <p:nvPr/>
          </p:nvSpPr>
          <p:spPr bwMode="gray">
            <a:xfrm>
              <a:off x="712" y="2038"/>
              <a:ext cx="179" cy="169"/>
            </a:xfrm>
            <a:prstGeom prst="star5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b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880718" name="AutoShape 78"/>
            <p:cNvSpPr>
              <a:spLocks noChangeArrowheads="1"/>
            </p:cNvSpPr>
            <p:nvPr/>
          </p:nvSpPr>
          <p:spPr bwMode="gray">
            <a:xfrm>
              <a:off x="903" y="2038"/>
              <a:ext cx="179" cy="169"/>
            </a:xfrm>
            <a:prstGeom prst="star5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b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880719" name="AutoShape 79"/>
            <p:cNvSpPr>
              <a:spLocks noChangeArrowheads="1"/>
            </p:cNvSpPr>
            <p:nvPr/>
          </p:nvSpPr>
          <p:spPr bwMode="gray">
            <a:xfrm>
              <a:off x="1099" y="2032"/>
              <a:ext cx="179" cy="169"/>
            </a:xfrm>
            <a:prstGeom prst="star5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b="1">
                <a:solidFill>
                  <a:srgbClr val="FFFFFF"/>
                </a:solidFill>
                <a:cs typeface="Arial" charset="0"/>
              </a:endParaRPr>
            </a:p>
          </p:txBody>
        </p:sp>
        <p:pic>
          <p:nvPicPr>
            <p:cNvPr id="23562" name="Picture 81" descr="O_chevron001"/>
            <p:cNvPicPr>
              <a:picLocks noChangeAspect="1" noChangeArrowheads="1"/>
            </p:cNvPicPr>
            <p:nvPr/>
          </p:nvPicPr>
          <p:blipFill>
            <a:blip r:embed="rId2">
              <a:lum bright="6000" contrast="42000"/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268" y="1995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8455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80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88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80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80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80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807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807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807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807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807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807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807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807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6" grpId="0" animBg="1"/>
      <p:bldP spid="8807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0" y="609600"/>
            <a:ext cx="70389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sz="20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b="1" u="sng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000" b="1" u="sng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u="sng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Quát</a:t>
            </a:r>
            <a:r>
              <a:rPr lang="en-US" sz="2000" b="1" u="sng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u="sng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000" b="1" u="sng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u="sng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000" b="1" u="sng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Ra </a:t>
            </a:r>
            <a:r>
              <a:rPr lang="en-US" sz="2000" b="1" u="sng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2000" b="1" u="sng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u="sng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u="sng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u="sng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b="1" u="sng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u="sng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b="1" u="sng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u="sng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b="1" u="sng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u="sng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0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152400" y="1717675"/>
            <a:ext cx="8959850" cy="369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kỷ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17.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tờ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cam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2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Thụy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Điển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1668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Lan.Tiếp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1694),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Cục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trữ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bang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Mỹ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1913,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(1979)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0" y="1009650"/>
            <a:ext cx="20796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*   </a:t>
            </a:r>
            <a:r>
              <a:rPr lang="en-US" sz="2000" b="1" i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b="1" i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000" b="1" i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u="sng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endParaRPr lang="en-US" sz="2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2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C:\Users\WIN7\Desktop\hình nền powerpoints\WorldBan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-5487"/>
            <a:ext cx="9175750" cy="686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348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  <p:bldP spid="4106" grpId="0"/>
      <p:bldP spid="410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Việt</a:t>
            </a:r>
            <a:r>
              <a:rPr lang="en-US" dirty="0" smtClean="0"/>
              <a:t> Nam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sz="half" idx="1"/>
          </p:nvPr>
        </p:nvSpPr>
        <p:spPr bwMode="black">
          <a:xfrm>
            <a:off x="692150" y="1639888"/>
            <a:ext cx="7232650" cy="3128962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Mạng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Tám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mại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dứt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1954.</a:t>
            </a:r>
            <a:b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Mạng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Tám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Đảng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trương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en-US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6-5-1951,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01/ 1960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nay.</a:t>
            </a:r>
          </a:p>
        </p:txBody>
      </p:sp>
      <p:grpSp>
        <p:nvGrpSpPr>
          <p:cNvPr id="51205" name="Group 5"/>
          <p:cNvGrpSpPr>
            <a:grpSpLocks/>
          </p:cNvGrpSpPr>
          <p:nvPr/>
        </p:nvGrpSpPr>
        <p:grpSpPr bwMode="auto">
          <a:xfrm rot="328455" flipH="1">
            <a:off x="7171994" y="4878279"/>
            <a:ext cx="1630362" cy="1917700"/>
            <a:chOff x="2372" y="2741"/>
            <a:chExt cx="1485" cy="1299"/>
          </a:xfrm>
        </p:grpSpPr>
        <p:sp>
          <p:nvSpPr>
            <p:cNvPr id="51206" name="Freeform 6" descr="img2_Global Digital Design(ImageState)"/>
            <p:cNvSpPr>
              <a:spLocks/>
            </p:cNvSpPr>
            <p:nvPr/>
          </p:nvSpPr>
          <p:spPr bwMode="gray">
            <a:xfrm>
              <a:off x="2372" y="2741"/>
              <a:ext cx="1485" cy="1299"/>
            </a:xfrm>
            <a:custGeom>
              <a:avLst/>
              <a:gdLst>
                <a:gd name="T0" fmla="*/ 8 w 1485"/>
                <a:gd name="T1" fmla="*/ 297 h 1299"/>
                <a:gd name="T2" fmla="*/ 169 w 1485"/>
                <a:gd name="T3" fmla="*/ 31 h 1299"/>
                <a:gd name="T4" fmla="*/ 1334 w 1485"/>
                <a:gd name="T5" fmla="*/ 203 h 1299"/>
                <a:gd name="T6" fmla="*/ 1471 w 1485"/>
                <a:gd name="T7" fmla="*/ 432 h 1299"/>
                <a:gd name="T8" fmla="*/ 1471 w 1485"/>
                <a:gd name="T9" fmla="*/ 856 h 1299"/>
                <a:gd name="T10" fmla="*/ 1299 w 1485"/>
                <a:gd name="T11" fmla="*/ 1092 h 1299"/>
                <a:gd name="T12" fmla="*/ 209 w 1485"/>
                <a:gd name="T13" fmla="*/ 1255 h 1299"/>
                <a:gd name="T14" fmla="*/ 8 w 1485"/>
                <a:gd name="T15" fmla="*/ 989 h 1299"/>
                <a:gd name="T16" fmla="*/ 8 w 1485"/>
                <a:gd name="T17" fmla="*/ 297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5" h="1299">
                  <a:moveTo>
                    <a:pt x="8" y="297"/>
                  </a:moveTo>
                  <a:cubicBezTo>
                    <a:pt x="10" y="121"/>
                    <a:pt x="0" y="0"/>
                    <a:pt x="169" y="31"/>
                  </a:cubicBezTo>
                  <a:lnTo>
                    <a:pt x="1334" y="203"/>
                  </a:lnTo>
                  <a:cubicBezTo>
                    <a:pt x="1477" y="235"/>
                    <a:pt x="1459" y="319"/>
                    <a:pt x="1471" y="432"/>
                  </a:cubicBezTo>
                  <a:cubicBezTo>
                    <a:pt x="1471" y="432"/>
                    <a:pt x="1471" y="644"/>
                    <a:pt x="1471" y="856"/>
                  </a:cubicBezTo>
                  <a:cubicBezTo>
                    <a:pt x="1468" y="1000"/>
                    <a:pt x="1485" y="1063"/>
                    <a:pt x="1299" y="1092"/>
                  </a:cubicBezTo>
                  <a:lnTo>
                    <a:pt x="209" y="1255"/>
                  </a:lnTo>
                  <a:cubicBezTo>
                    <a:pt x="0" y="1299"/>
                    <a:pt x="10" y="1159"/>
                    <a:pt x="8" y="989"/>
                  </a:cubicBezTo>
                  <a:cubicBezTo>
                    <a:pt x="8" y="989"/>
                    <a:pt x="8" y="297"/>
                    <a:pt x="8" y="297"/>
                  </a:cubicBezTo>
                  <a:close/>
                </a:path>
              </a:pathLst>
            </a:custGeom>
            <a:blipFill dpi="0" rotWithShape="0">
              <a:blip r:embed="rId2"/>
              <a:srcRect/>
              <a:stretch>
                <a:fillRect/>
              </a:stretch>
            </a:blipFill>
            <a:ln w="41275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51207" name="Picture 7" descr="0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059"/>
            <a:stretch>
              <a:fillRect/>
            </a:stretch>
          </p:blipFill>
          <p:spPr bwMode="gray">
            <a:xfrm flipH="1">
              <a:off x="2402" y="2765"/>
              <a:ext cx="758" cy="1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1432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WIN7\Desktop\hình nền powerpoints\NHN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600200"/>
            <a:ext cx="592743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WIN7\Desktop\hình nền powerpoints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1600200"/>
            <a:ext cx="2763247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67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0" y="609600"/>
            <a:ext cx="6589713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II.   MÔ HÌNH TỔ CHỨC NGÂN HÀNG TRUNG ƯƠNG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0" y="914400"/>
            <a:ext cx="632142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000" b="1" u="sng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1.Mô hình Ngân hàng trung ương trực thuộc Chính phủ</a:t>
            </a:r>
          </a:p>
        </p:txBody>
      </p:sp>
      <p:grpSp>
        <p:nvGrpSpPr>
          <p:cNvPr id="5134" name="Group 14"/>
          <p:cNvGrpSpPr>
            <a:grpSpLocks noChangeAspect="1"/>
          </p:cNvGrpSpPr>
          <p:nvPr/>
        </p:nvGrpSpPr>
        <p:grpSpPr bwMode="auto">
          <a:xfrm>
            <a:off x="1600200" y="1390650"/>
            <a:ext cx="5486400" cy="3200400"/>
            <a:chOff x="3162" y="1094"/>
            <a:chExt cx="7200" cy="4320"/>
          </a:xfrm>
        </p:grpSpPr>
        <p:sp>
          <p:nvSpPr>
            <p:cNvPr id="30730" name="AutoShape 15"/>
            <p:cNvSpPr>
              <a:spLocks noChangeAspect="1" noChangeArrowheads="1"/>
            </p:cNvSpPr>
            <p:nvPr/>
          </p:nvSpPr>
          <p:spPr bwMode="auto">
            <a:xfrm>
              <a:off x="3162" y="1094"/>
              <a:ext cx="720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0" smtClean="0">
                <a:solidFill>
                  <a:srgbClr val="000000"/>
                </a:solidFill>
              </a:endParaRPr>
            </a:p>
          </p:txBody>
        </p:sp>
        <p:sp>
          <p:nvSpPr>
            <p:cNvPr id="30731" name="Rectangle 16"/>
            <p:cNvSpPr>
              <a:spLocks noChangeArrowheads="1"/>
            </p:cNvSpPr>
            <p:nvPr/>
          </p:nvSpPr>
          <p:spPr bwMode="auto">
            <a:xfrm>
              <a:off x="5712" y="1219"/>
              <a:ext cx="2100" cy="46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smtClean="0">
                  <a:solidFill>
                    <a:srgbClr val="000000"/>
                  </a:solidFill>
                </a:rPr>
                <a:t>QUỐC HỘI</a:t>
              </a:r>
            </a:p>
          </p:txBody>
        </p:sp>
        <p:sp>
          <p:nvSpPr>
            <p:cNvPr id="30732" name="Rectangle 17"/>
            <p:cNvSpPr>
              <a:spLocks noChangeArrowheads="1"/>
            </p:cNvSpPr>
            <p:nvPr/>
          </p:nvSpPr>
          <p:spPr bwMode="auto">
            <a:xfrm>
              <a:off x="5713" y="2149"/>
              <a:ext cx="2100" cy="46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smtClean="0">
                  <a:solidFill>
                    <a:srgbClr val="000000"/>
                  </a:solidFill>
                </a:rPr>
                <a:t>CHÍNH PHỦ</a:t>
              </a:r>
            </a:p>
          </p:txBody>
        </p:sp>
        <p:sp>
          <p:nvSpPr>
            <p:cNvPr id="30733" name="Rectangle 18"/>
            <p:cNvSpPr>
              <a:spLocks noChangeArrowheads="1"/>
            </p:cNvSpPr>
            <p:nvPr/>
          </p:nvSpPr>
          <p:spPr bwMode="auto">
            <a:xfrm>
              <a:off x="7962" y="3471"/>
              <a:ext cx="2100" cy="169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smtClean="0">
                  <a:solidFill>
                    <a:srgbClr val="000000"/>
                  </a:solidFill>
                  <a:latin typeface="Times New Roman" pitchFamily="18" charset="0"/>
                </a:rPr>
                <a:t>NGÂN HÀNG TRUNG ƯƠNG</a:t>
              </a:r>
              <a:endParaRPr lang="en-US" sz="2000" smtClean="0">
                <a:solidFill>
                  <a:srgbClr val="000000"/>
                </a:solidFill>
              </a:endParaRPr>
            </a:p>
          </p:txBody>
        </p:sp>
        <p:sp>
          <p:nvSpPr>
            <p:cNvPr id="30734" name="Rectangle 19"/>
            <p:cNvSpPr>
              <a:spLocks noChangeArrowheads="1"/>
            </p:cNvSpPr>
            <p:nvPr/>
          </p:nvSpPr>
          <p:spPr bwMode="auto">
            <a:xfrm>
              <a:off x="3462" y="3472"/>
              <a:ext cx="2100" cy="169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smtClean="0">
                  <a:solidFill>
                    <a:srgbClr val="000000"/>
                  </a:solidFill>
                  <a:latin typeface="Times New Roman" pitchFamily="18" charset="0"/>
                </a:rPr>
                <a:t>BỘ VÀ CÁC CƠ QUAN NGANG BỘ</a:t>
              </a:r>
            </a:p>
          </p:txBody>
        </p:sp>
        <p:sp>
          <p:nvSpPr>
            <p:cNvPr id="30735" name="Line 20"/>
            <p:cNvSpPr>
              <a:spLocks noChangeShapeType="1"/>
            </p:cNvSpPr>
            <p:nvPr/>
          </p:nvSpPr>
          <p:spPr bwMode="auto">
            <a:xfrm>
              <a:off x="7062" y="3717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0736" name="Line 21"/>
            <p:cNvSpPr>
              <a:spLocks noChangeShapeType="1"/>
            </p:cNvSpPr>
            <p:nvPr/>
          </p:nvSpPr>
          <p:spPr bwMode="auto">
            <a:xfrm>
              <a:off x="6763" y="1682"/>
              <a:ext cx="0" cy="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0737" name="Line 22"/>
            <p:cNvSpPr>
              <a:spLocks noChangeShapeType="1"/>
            </p:cNvSpPr>
            <p:nvPr/>
          </p:nvSpPr>
          <p:spPr bwMode="auto">
            <a:xfrm>
              <a:off x="6761" y="2716"/>
              <a:ext cx="1" cy="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0738" name="Line 23"/>
            <p:cNvSpPr>
              <a:spLocks noChangeShapeType="1"/>
            </p:cNvSpPr>
            <p:nvPr/>
          </p:nvSpPr>
          <p:spPr bwMode="auto">
            <a:xfrm>
              <a:off x="4362" y="3162"/>
              <a:ext cx="0" cy="30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0739" name="Line 24"/>
            <p:cNvSpPr>
              <a:spLocks noChangeShapeType="1"/>
            </p:cNvSpPr>
            <p:nvPr/>
          </p:nvSpPr>
          <p:spPr bwMode="auto">
            <a:xfrm>
              <a:off x="9012" y="3162"/>
              <a:ext cx="0" cy="30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0740" name="Line 25"/>
            <p:cNvSpPr>
              <a:spLocks noChangeShapeType="1"/>
            </p:cNvSpPr>
            <p:nvPr/>
          </p:nvSpPr>
          <p:spPr bwMode="auto">
            <a:xfrm>
              <a:off x="4362" y="3179"/>
              <a:ext cx="46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5146" name="Rectangle 26"/>
          <p:cNvSpPr>
            <a:spLocks noChangeArrowheads="1"/>
          </p:cNvSpPr>
          <p:nvPr/>
        </p:nvSpPr>
        <p:spPr bwMode="auto">
          <a:xfrm>
            <a:off x="2057400" y="4914900"/>
            <a:ext cx="43434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000000"/>
                </a:solidFill>
              </a:rPr>
              <a:t>CÁC MỤC TIÊU KINH TẾ -XÃ HỘI</a:t>
            </a:r>
          </a:p>
        </p:txBody>
      </p:sp>
      <p:sp>
        <p:nvSpPr>
          <p:cNvPr id="5148" name="Line 28"/>
          <p:cNvSpPr>
            <a:spLocks noChangeShapeType="1"/>
          </p:cNvSpPr>
          <p:nvPr/>
        </p:nvSpPr>
        <p:spPr bwMode="auto">
          <a:xfrm>
            <a:off x="2667000" y="44577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srgbClr val="000000"/>
              </a:solidFill>
            </a:endParaRPr>
          </a:p>
        </p:txBody>
      </p:sp>
      <p:sp>
        <p:nvSpPr>
          <p:cNvPr id="5150" name="Line 30"/>
          <p:cNvSpPr>
            <a:spLocks noChangeShapeType="1"/>
          </p:cNvSpPr>
          <p:nvPr/>
        </p:nvSpPr>
        <p:spPr bwMode="auto">
          <a:xfrm>
            <a:off x="6019800" y="44577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52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/>
      <p:bldP spid="5133" grpId="0"/>
      <p:bldP spid="5146" grpId="0" animBg="1"/>
      <p:bldP spid="5148" grpId="0" animBg="1"/>
      <p:bldP spid="51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000000"/>
                </a:solidFill>
              </a:rPr>
              <a:t>www.themegallery.com</a:t>
            </a:r>
          </a:p>
        </p:txBody>
      </p:sp>
      <p:sp>
        <p:nvSpPr>
          <p:cNvPr id="125955" name="Freeform 3"/>
          <p:cNvSpPr>
            <a:spLocks/>
          </p:cNvSpPr>
          <p:nvPr/>
        </p:nvSpPr>
        <p:spPr bwMode="gray">
          <a:xfrm>
            <a:off x="857250" y="5286375"/>
            <a:ext cx="2019300" cy="962025"/>
          </a:xfrm>
          <a:custGeom>
            <a:avLst/>
            <a:gdLst>
              <a:gd name="T0" fmla="*/ 88 w 2320"/>
              <a:gd name="T1" fmla="*/ 696 h 792"/>
              <a:gd name="T2" fmla="*/ 88 w 2320"/>
              <a:gd name="T3" fmla="*/ 0 h 792"/>
              <a:gd name="T4" fmla="*/ 0 w 2320"/>
              <a:gd name="T5" fmla="*/ 0 h 792"/>
              <a:gd name="T6" fmla="*/ 0 w 2320"/>
              <a:gd name="T7" fmla="*/ 792 h 792"/>
              <a:gd name="T8" fmla="*/ 2320 w 2320"/>
              <a:gd name="T9" fmla="*/ 792 h 792"/>
              <a:gd name="T10" fmla="*/ 2320 w 2320"/>
              <a:gd name="T11" fmla="*/ 696 h 792"/>
              <a:gd name="T12" fmla="*/ 88 w 2320"/>
              <a:gd name="T13" fmla="*/ 69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2F8B7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</a:endParaRPr>
          </a:p>
        </p:txBody>
      </p:sp>
      <p:sp>
        <p:nvSpPr>
          <p:cNvPr id="125956" name="Freeform 4"/>
          <p:cNvSpPr>
            <a:spLocks/>
          </p:cNvSpPr>
          <p:nvPr/>
        </p:nvSpPr>
        <p:spPr bwMode="gray">
          <a:xfrm rot="10800000">
            <a:off x="5924550" y="4335463"/>
            <a:ext cx="1924050" cy="962025"/>
          </a:xfrm>
          <a:custGeom>
            <a:avLst/>
            <a:gdLst>
              <a:gd name="T0" fmla="*/ 88 w 2320"/>
              <a:gd name="T1" fmla="*/ 696 h 792"/>
              <a:gd name="T2" fmla="*/ 88 w 2320"/>
              <a:gd name="T3" fmla="*/ 0 h 792"/>
              <a:gd name="T4" fmla="*/ 0 w 2320"/>
              <a:gd name="T5" fmla="*/ 0 h 792"/>
              <a:gd name="T6" fmla="*/ 0 w 2320"/>
              <a:gd name="T7" fmla="*/ 792 h 792"/>
              <a:gd name="T8" fmla="*/ 2320 w 2320"/>
              <a:gd name="T9" fmla="*/ 792 h 792"/>
              <a:gd name="T10" fmla="*/ 2320 w 2320"/>
              <a:gd name="T11" fmla="*/ 696 h 792"/>
              <a:gd name="T12" fmla="*/ 88 w 2320"/>
              <a:gd name="T13" fmla="*/ 69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2F8B7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</a:endParaRPr>
          </a:p>
        </p:txBody>
      </p:sp>
      <p:sp>
        <p:nvSpPr>
          <p:cNvPr id="125957" name="Rectangle 5"/>
          <p:cNvSpPr>
            <a:spLocks noChangeArrowheads="1"/>
          </p:cNvSpPr>
          <p:nvPr/>
        </p:nvSpPr>
        <p:spPr bwMode="gray">
          <a:xfrm>
            <a:off x="990600" y="1766888"/>
            <a:ext cx="127631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1F3F5F"/>
              </a:buClr>
              <a:buFontTx/>
              <a:buChar char="•"/>
            </a:pPr>
            <a:r>
              <a:rPr lang="vi-VN" b="1" dirty="0" smtClean="0">
                <a:solidFill>
                  <a:srgbClr val="54A28A"/>
                </a:solidFill>
              </a:rPr>
              <a:t>Ư</a:t>
            </a:r>
            <a:r>
              <a:rPr lang="en-US" b="1" dirty="0" smtClean="0">
                <a:solidFill>
                  <a:srgbClr val="54A28A"/>
                </a:solidFill>
              </a:rPr>
              <a:t>u </a:t>
            </a:r>
            <a:r>
              <a:rPr lang="en-US" b="1" dirty="0" err="1" smtClean="0">
                <a:solidFill>
                  <a:srgbClr val="54A28A"/>
                </a:solidFill>
              </a:rPr>
              <a:t>điểm</a:t>
            </a:r>
            <a:r>
              <a:rPr lang="en-US" b="1" dirty="0" smtClean="0">
                <a:solidFill>
                  <a:srgbClr val="54A28A"/>
                </a:solidFill>
              </a:rPr>
              <a:t>:</a:t>
            </a:r>
            <a:endParaRPr lang="en-US" b="1" dirty="0">
              <a:solidFill>
                <a:srgbClr val="54A28A"/>
              </a:solidFill>
            </a:endParaRPr>
          </a:p>
        </p:txBody>
      </p:sp>
      <p:sp>
        <p:nvSpPr>
          <p:cNvPr id="125958" name="Rectangle 6"/>
          <p:cNvSpPr>
            <a:spLocks noChangeArrowheads="1"/>
          </p:cNvSpPr>
          <p:nvPr/>
        </p:nvSpPr>
        <p:spPr bwMode="gray">
          <a:xfrm>
            <a:off x="998306" y="4049695"/>
            <a:ext cx="1162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1F3F5F"/>
              </a:buClr>
              <a:buFontTx/>
              <a:buChar char="•"/>
            </a:pPr>
            <a:r>
              <a:rPr lang="en-US" b="1" dirty="0" err="1" smtClean="0">
                <a:solidFill>
                  <a:srgbClr val="54A28A"/>
                </a:solidFill>
              </a:rPr>
              <a:t>Hạn</a:t>
            </a:r>
            <a:r>
              <a:rPr lang="en-US" b="1" dirty="0" smtClean="0">
                <a:solidFill>
                  <a:srgbClr val="54A28A"/>
                </a:solidFill>
              </a:rPr>
              <a:t> </a:t>
            </a:r>
            <a:r>
              <a:rPr lang="en-US" b="1" dirty="0" err="1" smtClean="0">
                <a:solidFill>
                  <a:srgbClr val="54A28A"/>
                </a:solidFill>
              </a:rPr>
              <a:t>chế</a:t>
            </a:r>
            <a:endParaRPr lang="en-US" b="1" dirty="0" smtClean="0">
              <a:solidFill>
                <a:srgbClr val="54A28A"/>
              </a:solidFill>
            </a:endParaRPr>
          </a:p>
        </p:txBody>
      </p:sp>
      <p:sp>
        <p:nvSpPr>
          <p:cNvPr id="125959" name="Freeform 7"/>
          <p:cNvSpPr>
            <a:spLocks/>
          </p:cNvSpPr>
          <p:nvPr/>
        </p:nvSpPr>
        <p:spPr bwMode="gray">
          <a:xfrm>
            <a:off x="838200" y="3000375"/>
            <a:ext cx="2019300" cy="962025"/>
          </a:xfrm>
          <a:custGeom>
            <a:avLst/>
            <a:gdLst>
              <a:gd name="T0" fmla="*/ 88 w 2320"/>
              <a:gd name="T1" fmla="*/ 696 h 792"/>
              <a:gd name="T2" fmla="*/ 88 w 2320"/>
              <a:gd name="T3" fmla="*/ 0 h 792"/>
              <a:gd name="T4" fmla="*/ 0 w 2320"/>
              <a:gd name="T5" fmla="*/ 0 h 792"/>
              <a:gd name="T6" fmla="*/ 0 w 2320"/>
              <a:gd name="T7" fmla="*/ 792 h 792"/>
              <a:gd name="T8" fmla="*/ 2320 w 2320"/>
              <a:gd name="T9" fmla="*/ 792 h 792"/>
              <a:gd name="T10" fmla="*/ 2320 w 2320"/>
              <a:gd name="T11" fmla="*/ 696 h 792"/>
              <a:gd name="T12" fmla="*/ 88 w 2320"/>
              <a:gd name="T13" fmla="*/ 69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1A50B2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</a:endParaRPr>
          </a:p>
        </p:txBody>
      </p:sp>
      <p:sp>
        <p:nvSpPr>
          <p:cNvPr id="125960" name="Freeform 8"/>
          <p:cNvSpPr>
            <a:spLocks/>
          </p:cNvSpPr>
          <p:nvPr/>
        </p:nvSpPr>
        <p:spPr bwMode="gray">
          <a:xfrm rot="10800000">
            <a:off x="5886450" y="2047875"/>
            <a:ext cx="1924050" cy="962025"/>
          </a:xfrm>
          <a:custGeom>
            <a:avLst/>
            <a:gdLst>
              <a:gd name="T0" fmla="*/ 88 w 2320"/>
              <a:gd name="T1" fmla="*/ 696 h 792"/>
              <a:gd name="T2" fmla="*/ 88 w 2320"/>
              <a:gd name="T3" fmla="*/ 0 h 792"/>
              <a:gd name="T4" fmla="*/ 0 w 2320"/>
              <a:gd name="T5" fmla="*/ 0 h 792"/>
              <a:gd name="T6" fmla="*/ 0 w 2320"/>
              <a:gd name="T7" fmla="*/ 792 h 792"/>
              <a:gd name="T8" fmla="*/ 2320 w 2320"/>
              <a:gd name="T9" fmla="*/ 792 h 792"/>
              <a:gd name="T10" fmla="*/ 2320 w 2320"/>
              <a:gd name="T11" fmla="*/ 696 h 792"/>
              <a:gd name="T12" fmla="*/ 88 w 2320"/>
              <a:gd name="T13" fmla="*/ 69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1A50B2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</a:endParaRPr>
          </a:p>
        </p:txBody>
      </p:sp>
      <p:sp>
        <p:nvSpPr>
          <p:cNvPr id="125961" name="AutoShape 9"/>
          <p:cNvSpPr>
            <a:spLocks noChangeArrowheads="1"/>
          </p:cNvSpPr>
          <p:nvPr/>
        </p:nvSpPr>
        <p:spPr bwMode="gray">
          <a:xfrm>
            <a:off x="1030293" y="2352674"/>
            <a:ext cx="6780207" cy="1609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>
                  <a:gamma/>
                  <a:tint val="75686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75686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303200" prstMaterial="legacyMatte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 smtClean="0">
              <a:solidFill>
                <a:srgbClr val="000000"/>
              </a:solidFill>
            </a:endParaRPr>
          </a:p>
        </p:txBody>
      </p:sp>
      <p:sp>
        <p:nvSpPr>
          <p:cNvPr id="125962" name="AutoShape 10"/>
          <p:cNvSpPr>
            <a:spLocks noChangeArrowheads="1"/>
          </p:cNvSpPr>
          <p:nvPr/>
        </p:nvSpPr>
        <p:spPr bwMode="gray">
          <a:xfrm>
            <a:off x="1114425" y="4574620"/>
            <a:ext cx="6696075" cy="144518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tint val="75686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tint val="75686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3032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 smtClean="0">
              <a:solidFill>
                <a:srgbClr val="000000"/>
              </a:solidFill>
            </a:endParaRPr>
          </a:p>
        </p:txBody>
      </p:sp>
      <p:sp>
        <p:nvSpPr>
          <p:cNvPr id="12" name="Text Box 32"/>
          <p:cNvSpPr txBox="1">
            <a:spLocks noChangeArrowheads="1"/>
          </p:cNvSpPr>
          <p:nvPr/>
        </p:nvSpPr>
        <p:spPr bwMode="auto">
          <a:xfrm>
            <a:off x="1576783" y="2380178"/>
            <a:ext cx="5805030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giám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phủ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phủ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b="1" i="1" u="sng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500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31"/>
          <p:cNvSpPr txBox="1">
            <a:spLocks noChangeArrowheads="1"/>
          </p:cNvSpPr>
          <p:nvPr/>
        </p:nvSpPr>
        <p:spPr bwMode="auto">
          <a:xfrm>
            <a:off x="1302597" y="4561298"/>
            <a:ext cx="6346789" cy="1538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000" b="1" i="1" u="sng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Tuy</a:t>
            </a:r>
            <a:r>
              <a:rPr lang="en-US" sz="2000" b="1" i="1" u="sng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u="sng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NHTW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phủ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NHTW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7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7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98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7" name="Picture 37" descr="C:\Users\WIN7\Desktop\hinhnen_powerpoint_nethoabinh.com\A1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92202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171" name="Text Box 27"/>
          <p:cNvSpPr txBox="1">
            <a:spLocks noChangeArrowheads="1"/>
          </p:cNvSpPr>
          <p:nvPr/>
        </p:nvSpPr>
        <p:spPr bwMode="auto">
          <a:xfrm>
            <a:off x="1588" y="990600"/>
            <a:ext cx="33131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="1" u="sng" smtClean="0">
                <a:solidFill>
                  <a:srgbClr val="000000"/>
                </a:solidFill>
              </a:rPr>
              <a:t>2.Mô hình NHTW trực thuộc quốc hội</a:t>
            </a:r>
          </a:p>
        </p:txBody>
      </p:sp>
      <p:grpSp>
        <p:nvGrpSpPr>
          <p:cNvPr id="6172" name="Group 28"/>
          <p:cNvGrpSpPr>
            <a:grpSpLocks noChangeAspect="1"/>
          </p:cNvGrpSpPr>
          <p:nvPr/>
        </p:nvGrpSpPr>
        <p:grpSpPr bwMode="auto">
          <a:xfrm>
            <a:off x="0" y="1600200"/>
            <a:ext cx="10566400" cy="3962400"/>
            <a:chOff x="3289" y="1515"/>
            <a:chExt cx="7200" cy="4320"/>
          </a:xfrm>
        </p:grpSpPr>
        <p:sp>
          <p:nvSpPr>
            <p:cNvPr id="32773" name="AutoShape 29"/>
            <p:cNvSpPr>
              <a:spLocks noChangeAspect="1" noChangeArrowheads="1"/>
            </p:cNvSpPr>
            <p:nvPr/>
          </p:nvSpPr>
          <p:spPr bwMode="auto">
            <a:xfrm>
              <a:off x="3289" y="1515"/>
              <a:ext cx="7200" cy="432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74" name="Rectangle 30"/>
            <p:cNvSpPr>
              <a:spLocks noChangeArrowheads="1"/>
            </p:cNvSpPr>
            <p:nvPr/>
          </p:nvSpPr>
          <p:spPr bwMode="auto">
            <a:xfrm>
              <a:off x="4489" y="1978"/>
              <a:ext cx="1500" cy="61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smtClean="0">
                  <a:solidFill>
                    <a:srgbClr val="000000"/>
                  </a:solidFill>
                </a:rPr>
                <a:t>CHÍNH PHỦ</a:t>
              </a: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2775" name="Rectangle 31"/>
            <p:cNvSpPr>
              <a:spLocks noChangeArrowheads="1"/>
            </p:cNvSpPr>
            <p:nvPr/>
          </p:nvSpPr>
          <p:spPr bwMode="auto">
            <a:xfrm>
              <a:off x="4489" y="5064"/>
              <a:ext cx="4500" cy="46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smtClean="0">
                  <a:solidFill>
                    <a:srgbClr val="000000"/>
                  </a:solidFill>
                </a:rPr>
                <a:t>            CÁC MỤC TIÊU KINH TẾ-XÃ HỘI</a:t>
              </a: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2776" name="Rectangle 32"/>
            <p:cNvSpPr>
              <a:spLocks noChangeArrowheads="1"/>
            </p:cNvSpPr>
            <p:nvPr/>
          </p:nvSpPr>
          <p:spPr bwMode="auto">
            <a:xfrm>
              <a:off x="4489" y="3212"/>
              <a:ext cx="2550" cy="123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smtClean="0">
                  <a:solidFill>
                    <a:srgbClr val="000000"/>
                  </a:solidFill>
                  <a:latin typeface="Times New Roman" pitchFamily="18" charset="0"/>
                </a:rPr>
                <a:t>Bộ và các cơ quan ngang bộ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smtClean="0">
                  <a:solidFill>
                    <a:srgbClr val="000000"/>
                  </a:solidFill>
                  <a:latin typeface="Times New Roman" pitchFamily="18" charset="0"/>
                </a:rPr>
                <a:t>(tài chính,kế hoạch,đầu tư,thương mại,công nghiệp,nông nghiêp,…)</a:t>
              </a: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2777" name="Rectangle 33"/>
            <p:cNvSpPr>
              <a:spLocks noChangeArrowheads="1"/>
            </p:cNvSpPr>
            <p:nvPr/>
          </p:nvSpPr>
          <p:spPr bwMode="auto">
            <a:xfrm>
              <a:off x="7339" y="1978"/>
              <a:ext cx="1650" cy="61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smtClean="0">
                  <a:solidFill>
                    <a:srgbClr val="000000"/>
                  </a:solidFill>
                  <a:latin typeface="Times New Roman" pitchFamily="18" charset="0"/>
                </a:rPr>
                <a:t>NGÂN HÀNG TRUNG ƯƠNG</a:t>
              </a: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2778" name="Line 34"/>
            <p:cNvSpPr>
              <a:spLocks noChangeShapeType="1"/>
            </p:cNvSpPr>
            <p:nvPr/>
          </p:nvSpPr>
          <p:spPr bwMode="auto">
            <a:xfrm>
              <a:off x="5239" y="1669"/>
              <a:ext cx="0" cy="30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79" name="Line 35"/>
            <p:cNvSpPr>
              <a:spLocks noChangeShapeType="1"/>
            </p:cNvSpPr>
            <p:nvPr/>
          </p:nvSpPr>
          <p:spPr bwMode="auto">
            <a:xfrm>
              <a:off x="8089" y="1669"/>
              <a:ext cx="1" cy="3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80" name="Line 36"/>
            <p:cNvSpPr>
              <a:spLocks noChangeShapeType="1"/>
            </p:cNvSpPr>
            <p:nvPr/>
          </p:nvSpPr>
          <p:spPr bwMode="auto">
            <a:xfrm>
              <a:off x="5239" y="1669"/>
              <a:ext cx="28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81" name="Line 37"/>
            <p:cNvSpPr>
              <a:spLocks noChangeShapeType="1"/>
            </p:cNvSpPr>
            <p:nvPr/>
          </p:nvSpPr>
          <p:spPr bwMode="auto">
            <a:xfrm>
              <a:off x="5239" y="2595"/>
              <a:ext cx="0" cy="61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82" name="Line 38"/>
            <p:cNvSpPr>
              <a:spLocks noChangeShapeType="1"/>
            </p:cNvSpPr>
            <p:nvPr/>
          </p:nvSpPr>
          <p:spPr bwMode="auto">
            <a:xfrm>
              <a:off x="8089" y="2595"/>
              <a:ext cx="0" cy="246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83" name="Line 39"/>
            <p:cNvSpPr>
              <a:spLocks noChangeShapeType="1"/>
            </p:cNvSpPr>
            <p:nvPr/>
          </p:nvSpPr>
          <p:spPr bwMode="auto">
            <a:xfrm>
              <a:off x="5239" y="4446"/>
              <a:ext cx="0" cy="6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84" name="Line 40"/>
            <p:cNvSpPr>
              <a:spLocks noChangeShapeType="1"/>
            </p:cNvSpPr>
            <p:nvPr/>
          </p:nvSpPr>
          <p:spPr bwMode="auto">
            <a:xfrm>
              <a:off x="6589" y="1669"/>
              <a:ext cx="0" cy="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85" name="Line 41"/>
            <p:cNvSpPr>
              <a:spLocks noChangeShapeType="1"/>
            </p:cNvSpPr>
            <p:nvPr/>
          </p:nvSpPr>
          <p:spPr bwMode="auto">
            <a:xfrm>
              <a:off x="6139" y="2286"/>
              <a:ext cx="1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86" name="Line 42"/>
            <p:cNvSpPr>
              <a:spLocks noChangeShapeType="1"/>
            </p:cNvSpPr>
            <p:nvPr/>
          </p:nvSpPr>
          <p:spPr bwMode="auto">
            <a:xfrm>
              <a:off x="6439" y="2286"/>
              <a:ext cx="1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87" name="Line 43"/>
            <p:cNvSpPr>
              <a:spLocks noChangeShapeType="1"/>
            </p:cNvSpPr>
            <p:nvPr/>
          </p:nvSpPr>
          <p:spPr bwMode="auto">
            <a:xfrm>
              <a:off x="6739" y="2286"/>
              <a:ext cx="1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88" name="Line 44"/>
            <p:cNvSpPr>
              <a:spLocks noChangeShapeType="1"/>
            </p:cNvSpPr>
            <p:nvPr/>
          </p:nvSpPr>
          <p:spPr bwMode="auto">
            <a:xfrm>
              <a:off x="7039" y="2286"/>
              <a:ext cx="1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89" name="Line 45"/>
            <p:cNvSpPr>
              <a:spLocks noChangeShapeType="1"/>
            </p:cNvSpPr>
            <p:nvPr/>
          </p:nvSpPr>
          <p:spPr bwMode="auto">
            <a:xfrm>
              <a:off x="7189" y="2286"/>
              <a:ext cx="1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90" name="Line 46"/>
            <p:cNvSpPr>
              <a:spLocks noChangeShapeType="1"/>
            </p:cNvSpPr>
            <p:nvPr/>
          </p:nvSpPr>
          <p:spPr bwMode="auto">
            <a:xfrm flipH="1">
              <a:off x="5989" y="2286"/>
              <a:ext cx="1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91" name="Line 47"/>
            <p:cNvSpPr>
              <a:spLocks noChangeShapeType="1"/>
            </p:cNvSpPr>
            <p:nvPr/>
          </p:nvSpPr>
          <p:spPr bwMode="auto">
            <a:xfrm>
              <a:off x="7339" y="3829"/>
              <a:ext cx="1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92" name="Line 48"/>
            <p:cNvSpPr>
              <a:spLocks noChangeShapeType="1"/>
            </p:cNvSpPr>
            <p:nvPr/>
          </p:nvSpPr>
          <p:spPr bwMode="auto">
            <a:xfrm>
              <a:off x="7639" y="3829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93" name="Line 49"/>
            <p:cNvSpPr>
              <a:spLocks noChangeShapeType="1"/>
            </p:cNvSpPr>
            <p:nvPr/>
          </p:nvSpPr>
          <p:spPr bwMode="auto">
            <a:xfrm>
              <a:off x="7639" y="3829"/>
              <a:ext cx="1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94" name="Line 50"/>
            <p:cNvSpPr>
              <a:spLocks noChangeShapeType="1"/>
            </p:cNvSpPr>
            <p:nvPr/>
          </p:nvSpPr>
          <p:spPr bwMode="auto">
            <a:xfrm>
              <a:off x="7939" y="3829"/>
              <a:ext cx="1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2795" name="Line 51"/>
            <p:cNvSpPr>
              <a:spLocks noChangeShapeType="1"/>
            </p:cNvSpPr>
            <p:nvPr/>
          </p:nvSpPr>
          <p:spPr bwMode="auto">
            <a:xfrm flipH="1">
              <a:off x="7039" y="3829"/>
              <a:ext cx="1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821664"/>
      </p:ext>
    </p:ext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www.themegallery.com</a:t>
            </a:r>
          </a:p>
        </p:txBody>
      </p:sp>
      <p:sp>
        <p:nvSpPr>
          <p:cNvPr id="319492" name="Rectangle 4"/>
          <p:cNvSpPr>
            <a:spLocks noChangeArrowheads="1"/>
          </p:cNvSpPr>
          <p:nvPr/>
        </p:nvSpPr>
        <p:spPr bwMode="black">
          <a:xfrm>
            <a:off x="3271838" y="685800"/>
            <a:ext cx="48815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8C8D98"/>
              </a:buClr>
              <a:buFontTx/>
              <a:buChar char="•"/>
            </a:pPr>
            <a:r>
              <a:rPr lang="en-US" altLang="ko-KR" b="1" dirty="0" err="1" smtClean="0">
                <a:solidFill>
                  <a:srgbClr val="FFFFFF"/>
                </a:solidFill>
                <a:ea typeface="굴림" pitchFamily="50" charset="-127"/>
              </a:rPr>
              <a:t>Ưu</a:t>
            </a:r>
            <a:r>
              <a:rPr lang="en-US" altLang="ko-KR" b="1" dirty="0" smtClean="0">
                <a:solidFill>
                  <a:srgbClr val="FFFFFF"/>
                </a:solidFill>
                <a:ea typeface="굴림" pitchFamily="50" charset="-127"/>
              </a:rPr>
              <a:t> </a:t>
            </a:r>
            <a:r>
              <a:rPr lang="en-US" altLang="ko-KR" b="1" dirty="0" err="1" smtClean="0">
                <a:solidFill>
                  <a:srgbClr val="FFFFFF"/>
                </a:solidFill>
                <a:ea typeface="굴림" pitchFamily="50" charset="-127"/>
              </a:rPr>
              <a:t>điểm</a:t>
            </a:r>
            <a:r>
              <a:rPr lang="en-US" altLang="ko-KR" b="1" dirty="0" smtClean="0">
                <a:solidFill>
                  <a:srgbClr val="FFFFFF"/>
                </a:solidFill>
                <a:ea typeface="굴림" pitchFamily="50" charset="-127"/>
              </a:rPr>
              <a:t>.</a:t>
            </a:r>
          </a:p>
        </p:txBody>
      </p:sp>
      <p:sp>
        <p:nvSpPr>
          <p:cNvPr id="319493" name="Rectangle 5"/>
          <p:cNvSpPr>
            <a:spLocks noChangeArrowheads="1"/>
          </p:cNvSpPr>
          <p:nvPr/>
        </p:nvSpPr>
        <p:spPr bwMode="black">
          <a:xfrm>
            <a:off x="3244849" y="3276600"/>
            <a:ext cx="48815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0080A2"/>
              </a:buClr>
              <a:buFontTx/>
              <a:buChar char="•"/>
            </a:pPr>
            <a:r>
              <a:rPr lang="en-US" altLang="ko-KR" b="1" dirty="0" err="1" smtClean="0">
                <a:solidFill>
                  <a:srgbClr val="FFFFFF"/>
                </a:solidFill>
                <a:ea typeface="굴림" pitchFamily="50" charset="-127"/>
              </a:rPr>
              <a:t>Nhược</a:t>
            </a:r>
            <a:r>
              <a:rPr lang="en-US" altLang="ko-KR" b="1" dirty="0" smtClean="0">
                <a:solidFill>
                  <a:srgbClr val="FFFFFF"/>
                </a:solidFill>
                <a:ea typeface="굴림" pitchFamily="50" charset="-127"/>
              </a:rPr>
              <a:t> </a:t>
            </a:r>
            <a:r>
              <a:rPr lang="en-US" altLang="ko-KR" b="1" dirty="0" err="1" smtClean="0">
                <a:solidFill>
                  <a:srgbClr val="FFFFFF"/>
                </a:solidFill>
                <a:ea typeface="굴림" pitchFamily="50" charset="-127"/>
              </a:rPr>
              <a:t>điểm</a:t>
            </a:r>
            <a:endParaRPr lang="en-US" altLang="ko-KR" b="1" dirty="0" smtClean="0">
              <a:solidFill>
                <a:srgbClr val="FFFFFF"/>
              </a:solidFill>
              <a:ea typeface="굴림" pitchFamily="50" charset="-127"/>
            </a:endParaRPr>
          </a:p>
        </p:txBody>
      </p:sp>
      <p:sp>
        <p:nvSpPr>
          <p:cNvPr id="319494" name="AutoShape 6"/>
          <p:cNvSpPr>
            <a:spLocks noChangeArrowheads="1"/>
          </p:cNvSpPr>
          <p:nvPr/>
        </p:nvSpPr>
        <p:spPr bwMode="gray">
          <a:xfrm>
            <a:off x="2617789" y="1339849"/>
            <a:ext cx="5649912" cy="16176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/>
          <a:scene3d>
            <a:camera prst="legacyObliqueTopRight"/>
            <a:lightRig rig="legacyFlat3" dir="b"/>
          </a:scene3d>
          <a:sp3d extrusionH="3032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ko-KR" sz="1600" dirty="0" smtClean="0">
              <a:solidFill>
                <a:srgbClr val="FFFFFF"/>
              </a:solidFill>
              <a:ea typeface="굴림" pitchFamily="50" charset="-127"/>
            </a:endParaRPr>
          </a:p>
        </p:txBody>
      </p:sp>
      <p:pic>
        <p:nvPicPr>
          <p:cNvPr id="319495" name="Picture 7" descr="wom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6200" y="1371600"/>
            <a:ext cx="2389188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9496" name="AutoShape 8"/>
          <p:cNvSpPr>
            <a:spLocks noChangeArrowheads="1"/>
          </p:cNvSpPr>
          <p:nvPr/>
        </p:nvSpPr>
        <p:spPr bwMode="gray">
          <a:xfrm>
            <a:off x="2590800" y="3884612"/>
            <a:ext cx="5867400" cy="1754188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>
            <a:noFill/>
          </a:ln>
          <a:effectLst/>
          <a:scene3d>
            <a:camera prst="legacyObliqueTopRight"/>
            <a:lightRig rig="legacyFlat3" dir="b"/>
          </a:scene3d>
          <a:sp3d extrusionH="3032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ko-KR" dirty="0" smtClean="0">
              <a:solidFill>
                <a:srgbClr val="FFFFFF"/>
              </a:solidFill>
              <a:ea typeface="굴림" pitchFamily="50" charset="-127"/>
            </a:endParaRPr>
          </a:p>
        </p:txBody>
      </p:sp>
      <p:sp>
        <p:nvSpPr>
          <p:cNvPr id="10" name="Text Box 53"/>
          <p:cNvSpPr txBox="1">
            <a:spLocks noChangeArrowheads="1"/>
          </p:cNvSpPr>
          <p:nvPr/>
        </p:nvSpPr>
        <p:spPr bwMode="auto">
          <a:xfrm>
            <a:off x="2733379" y="1355725"/>
            <a:ext cx="5622131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NHTW </a:t>
            </a:r>
            <a:r>
              <a:rPr lang="en-US" sz="17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17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17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17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17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sz="17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17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phủ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NHTW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ngăn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ngừa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hụt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700" b="1" i="1" u="sng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52"/>
          <p:cNvSpPr txBox="1">
            <a:spLocks noChangeArrowheads="1"/>
          </p:cNvSpPr>
          <p:nvPr/>
        </p:nvSpPr>
        <p:spPr bwMode="auto">
          <a:xfrm>
            <a:off x="2733379" y="3884612"/>
            <a:ext cx="5534322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7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17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17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17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17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7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17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phủ</a:t>
            </a:r>
            <a:r>
              <a:rPr lang="en-US" sz="17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7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NHTW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khinh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quán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Tuy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coi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vơi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xu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dại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tưng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nâng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NHTW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17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454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Box 37"/>
          <p:cNvSpPr txBox="1">
            <a:spLocks noChangeArrowheads="1"/>
          </p:cNvSpPr>
          <p:nvPr/>
        </p:nvSpPr>
        <p:spPr bwMode="auto">
          <a:xfrm>
            <a:off x="1378435" y="2440390"/>
            <a:ext cx="63404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0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III: CHỨC NĂNG CỦA NGÂN HÀNG TRUNG ƯƠNG</a:t>
            </a:r>
          </a:p>
        </p:txBody>
      </p:sp>
    </p:spTree>
    <p:extLst>
      <p:ext uri="{BB962C8B-B14F-4D97-AF65-F5344CB8AC3E}">
        <p14:creationId xmlns:p14="http://schemas.microsoft.com/office/powerpoint/2010/main" val="16865880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6700"/>
            <a:ext cx="7315200" cy="495300"/>
          </a:xfrm>
        </p:spPr>
        <p:txBody>
          <a:bodyPr/>
          <a:lstStyle/>
          <a:p>
            <a:r>
              <a:rPr lang="en-US" sz="2000" dirty="0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dirty="0" err="1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dirty="0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dirty="0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000" dirty="0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dirty="0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dirty="0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dirty="0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000" dirty="0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000" dirty="0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000" dirty="0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000" dirty="0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000" dirty="0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000" dirty="0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E78A5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endParaRPr lang="en-US" sz="2000" dirty="0">
              <a:solidFill>
                <a:srgbClr val="E78A5C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6563" name="Group 3"/>
          <p:cNvGrpSpPr>
            <a:grpSpLocks/>
          </p:cNvGrpSpPr>
          <p:nvPr/>
        </p:nvGrpSpPr>
        <p:grpSpPr bwMode="auto">
          <a:xfrm>
            <a:off x="609600" y="990600"/>
            <a:ext cx="8001000" cy="5562600"/>
            <a:chOff x="1017" y="1152"/>
            <a:chExt cx="3735" cy="2486"/>
          </a:xfrm>
        </p:grpSpPr>
        <p:grpSp>
          <p:nvGrpSpPr>
            <p:cNvPr id="66564" name="Group 4"/>
            <p:cNvGrpSpPr>
              <a:grpSpLocks/>
            </p:cNvGrpSpPr>
            <p:nvPr/>
          </p:nvGrpSpPr>
          <p:grpSpPr bwMode="auto">
            <a:xfrm>
              <a:off x="2132" y="1152"/>
              <a:ext cx="1487" cy="1247"/>
              <a:chOff x="2057" y="862"/>
              <a:chExt cx="1549" cy="1351"/>
            </a:xfrm>
          </p:grpSpPr>
          <p:sp>
            <p:nvSpPr>
              <p:cNvPr id="66565" name="AutoShape 5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6566" name="AutoShape 6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6567" name="AutoShape 7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7262EC"/>
                  </a:gs>
                  <a:gs pos="100000">
                    <a:srgbClr val="2614AA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6568" name="Group 8"/>
            <p:cNvGrpSpPr>
              <a:grpSpLocks/>
            </p:cNvGrpSpPr>
            <p:nvPr/>
          </p:nvGrpSpPr>
          <p:grpSpPr bwMode="auto">
            <a:xfrm>
              <a:off x="1017" y="1773"/>
              <a:ext cx="1488" cy="1247"/>
              <a:chOff x="1110" y="2656"/>
              <a:chExt cx="1549" cy="1351"/>
            </a:xfrm>
          </p:grpSpPr>
          <p:sp>
            <p:nvSpPr>
              <p:cNvPr id="66569" name="AutoShape 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6570" name="AutoShape 1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6571" name="AutoShape 11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6573" name="Text Box 13"/>
            <p:cNvSpPr txBox="1">
              <a:spLocks noChangeArrowheads="1"/>
            </p:cNvSpPr>
            <p:nvPr/>
          </p:nvSpPr>
          <p:spPr bwMode="gray">
            <a:xfrm>
              <a:off x="1288" y="2170"/>
              <a:ext cx="982" cy="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2. </a:t>
              </a:r>
              <a:r>
                <a:rPr lang="en-US" sz="24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Phương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tiện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en-US" sz="24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thanh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toán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en-US" sz="24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hợp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pháp</a:t>
              </a:r>
              <a:endParaRPr lang="en-US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 dirty="0" smtClean="0">
                <a:solidFill>
                  <a:srgbClr val="FFFFFF"/>
                </a:solidFill>
              </a:endParaRPr>
            </a:p>
          </p:txBody>
        </p:sp>
        <p:grpSp>
          <p:nvGrpSpPr>
            <p:cNvPr id="66574" name="Group 14"/>
            <p:cNvGrpSpPr>
              <a:grpSpLocks/>
            </p:cNvGrpSpPr>
            <p:nvPr/>
          </p:nvGrpSpPr>
          <p:grpSpPr bwMode="auto">
            <a:xfrm>
              <a:off x="3264" y="1776"/>
              <a:ext cx="1488" cy="1247"/>
              <a:chOff x="3174" y="2656"/>
              <a:chExt cx="1549" cy="1351"/>
            </a:xfrm>
          </p:grpSpPr>
          <p:sp>
            <p:nvSpPr>
              <p:cNvPr id="66575" name="AutoShape 1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6576" name="AutoShape 1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6577" name="AutoShape 1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EC941E">
                      <a:gamma/>
                      <a:shade val="46275"/>
                      <a:invGamma/>
                    </a:srgbClr>
                  </a:gs>
                  <a:gs pos="100000">
                    <a:srgbClr val="EC941E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6578" name="Text Box 18"/>
            <p:cNvSpPr txBox="1">
              <a:spLocks noChangeArrowheads="1"/>
            </p:cNvSpPr>
            <p:nvPr/>
          </p:nvSpPr>
          <p:spPr bwMode="gray">
            <a:xfrm>
              <a:off x="3619" y="2170"/>
              <a:ext cx="739" cy="3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4. </a:t>
              </a:r>
              <a:r>
                <a:rPr lang="en-US" sz="24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Mức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độ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b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en-US" sz="24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đảm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bảo</a:t>
              </a:r>
              <a:endParaRPr lang="en-US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66579" name="Group 19"/>
            <p:cNvGrpSpPr>
              <a:grpSpLocks/>
            </p:cNvGrpSpPr>
            <p:nvPr/>
          </p:nvGrpSpPr>
          <p:grpSpPr bwMode="auto">
            <a:xfrm>
              <a:off x="2142" y="2391"/>
              <a:ext cx="1488" cy="1247"/>
              <a:chOff x="3174" y="2656"/>
              <a:chExt cx="1549" cy="1351"/>
            </a:xfrm>
          </p:grpSpPr>
          <p:sp>
            <p:nvSpPr>
              <p:cNvPr id="66580" name="AutoShape 20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6581" name="AutoShape 21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6582" name="AutoShape 22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0066CC"/>
                  </a:gs>
                  <a:gs pos="100000">
                    <a:srgbClr val="0066CC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6583" name="Text Box 23"/>
            <p:cNvSpPr txBox="1">
              <a:spLocks noChangeArrowheads="1"/>
            </p:cNvSpPr>
            <p:nvPr/>
          </p:nvSpPr>
          <p:spPr bwMode="gray">
            <a:xfrm>
              <a:off x="2470" y="2746"/>
              <a:ext cx="865" cy="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3. </a:t>
              </a:r>
              <a:r>
                <a:rPr lang="en-US" sz="24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Phát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hành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en-US" sz="24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dự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trữ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</a:br>
              <a:r>
                <a:rPr lang="en-US" sz="24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tiền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vàng</a:t>
              </a:r>
              <a:endParaRPr lang="en-US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6" name="Text Box 13"/>
          <p:cNvSpPr txBox="1">
            <a:spLocks noChangeArrowheads="1"/>
          </p:cNvSpPr>
          <p:nvPr/>
        </p:nvSpPr>
        <p:spPr bwMode="gray">
          <a:xfrm>
            <a:off x="3572846" y="1524000"/>
            <a:ext cx="189947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endParaRPr lang="en-US" sz="2400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47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" y="-91440"/>
            <a:ext cx="9982200" cy="6987540"/>
          </a:xfrm>
          <a:prstGeom prst="rect">
            <a:avLst/>
          </a:prstGeom>
        </p:spPr>
      </p:pic>
      <p:sp>
        <p:nvSpPr>
          <p:cNvPr id="8232" name="Rectangle 40"/>
          <p:cNvSpPr>
            <a:spLocks noChangeArrowheads="1"/>
          </p:cNvSpPr>
          <p:nvPr/>
        </p:nvSpPr>
        <p:spPr bwMode="auto">
          <a:xfrm>
            <a:off x="228600" y="3036569"/>
            <a:ext cx="8763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-1" y="-8930"/>
            <a:ext cx="86597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/>
                <a:gradFill>
                  <a:gsLst>
                    <a:gs pos="25000">
                      <a:srgbClr val="FF9966">
                        <a:satMod val="155000"/>
                      </a:srgbClr>
                    </a:gs>
                    <a:gs pos="100000">
                      <a:srgbClr val="FF996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5400" b="1" spc="50" dirty="0" err="1">
                <a:ln w="11430"/>
                <a:gradFill>
                  <a:gsLst>
                    <a:gs pos="25000">
                      <a:srgbClr val="FF9966">
                        <a:satMod val="155000"/>
                      </a:srgbClr>
                    </a:gs>
                    <a:gs pos="100000">
                      <a:srgbClr val="FF996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FF9966">
                        <a:satMod val="155000"/>
                      </a:srgbClr>
                    </a:gs>
                    <a:gs pos="100000">
                      <a:srgbClr val="FF996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spc="50" dirty="0" err="1">
                <a:ln w="11430"/>
                <a:gradFill>
                  <a:gsLst>
                    <a:gs pos="25000">
                      <a:srgbClr val="FF9966">
                        <a:satMod val="155000"/>
                      </a:srgbClr>
                    </a:gs>
                    <a:gs pos="100000">
                      <a:srgbClr val="FF996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FF9966">
                        <a:satMod val="155000"/>
                      </a:srgbClr>
                    </a:gs>
                    <a:gs pos="100000">
                      <a:srgbClr val="FF996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spc="50" dirty="0" err="1">
                <a:ln w="11430"/>
                <a:gradFill>
                  <a:gsLst>
                    <a:gs pos="25000">
                      <a:srgbClr val="FF9966">
                        <a:satMod val="155000"/>
                      </a:srgbClr>
                    </a:gs>
                    <a:gs pos="100000">
                      <a:srgbClr val="FF996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FF9966">
                        <a:satMod val="155000"/>
                      </a:srgbClr>
                    </a:gs>
                    <a:gs pos="100000">
                      <a:srgbClr val="FF996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spc="50" dirty="0" err="1">
                <a:ln w="11430"/>
                <a:gradFill>
                  <a:gsLst>
                    <a:gs pos="25000">
                      <a:srgbClr val="FF9966">
                        <a:satMod val="155000"/>
                      </a:srgbClr>
                    </a:gs>
                    <a:gs pos="100000">
                      <a:srgbClr val="FF996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trì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FF9966">
                        <a:satMod val="155000"/>
                      </a:srgbClr>
                    </a:gs>
                    <a:gs pos="100000">
                      <a:srgbClr val="FF996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spc="50" dirty="0" err="1">
                <a:ln w="11430"/>
                <a:gradFill>
                  <a:gsLst>
                    <a:gs pos="25000">
                      <a:srgbClr val="FF9966">
                        <a:satMod val="155000"/>
                      </a:srgbClr>
                    </a:gs>
                    <a:gs pos="100000">
                      <a:srgbClr val="FF996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đảm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FF9966">
                        <a:satMod val="155000"/>
                      </a:srgbClr>
                    </a:gs>
                    <a:gs pos="100000">
                      <a:srgbClr val="FF996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spc="50" dirty="0" err="1">
                <a:ln w="11430"/>
                <a:gradFill>
                  <a:gsLst>
                    <a:gs pos="25000">
                      <a:srgbClr val="FF9966">
                        <a:satMod val="155000"/>
                      </a:srgbClr>
                    </a:gs>
                    <a:gs pos="100000">
                      <a:srgbClr val="FF996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bảo</a:t>
            </a:r>
            <a:endParaRPr lang="en-US" sz="5400" b="1" spc="50" dirty="0">
              <a:ln w="11430"/>
              <a:gradFill>
                <a:gsLst>
                  <a:gs pos="25000">
                    <a:srgbClr val="FF9966">
                      <a:satMod val="155000"/>
                    </a:srgbClr>
                  </a:gs>
                  <a:gs pos="100000">
                    <a:srgbClr val="FF9966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3110444190"/>
              </p:ext>
            </p:extLst>
          </p:nvPr>
        </p:nvGraphicFramePr>
        <p:xfrm>
          <a:off x="-609600" y="228600"/>
          <a:ext cx="9802743" cy="6481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129228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2" grpId="0"/>
      <p:bldGraphic spid="1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FF0000"/>
                </a:solidFill>
              </a:rPr>
              <a:t>NỘI DUNG</a:t>
            </a:r>
            <a:endParaRPr lang="vi-VN" smtClean="0">
              <a:solidFill>
                <a:srgbClr val="FF0000"/>
              </a:solidFill>
            </a:endParaRPr>
          </a:p>
        </p:txBody>
      </p:sp>
      <p:sp>
        <p:nvSpPr>
          <p:cNvPr id="102404" name="AutoShape 4"/>
          <p:cNvSpPr>
            <a:spLocks noChangeArrowheads="1"/>
          </p:cNvSpPr>
          <p:nvPr/>
        </p:nvSpPr>
        <p:spPr bwMode="gray">
          <a:xfrm>
            <a:off x="1752600" y="1828800"/>
            <a:ext cx="57912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en-US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405" name="AutoShape 5"/>
          <p:cNvSpPr>
            <a:spLocks noChangeArrowheads="1"/>
          </p:cNvSpPr>
          <p:nvPr/>
        </p:nvSpPr>
        <p:spPr bwMode="gray">
          <a:xfrm>
            <a:off x="2438400" y="4216400"/>
            <a:ext cx="46482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406" name="AutoShape 6"/>
          <p:cNvSpPr>
            <a:spLocks noChangeArrowheads="1"/>
          </p:cNvSpPr>
          <p:nvPr/>
        </p:nvSpPr>
        <p:spPr bwMode="gray">
          <a:xfrm>
            <a:off x="1828800" y="5334000"/>
            <a:ext cx="44958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407" name="AutoShape 7"/>
          <p:cNvSpPr>
            <a:spLocks noChangeArrowheads="1"/>
          </p:cNvSpPr>
          <p:nvPr/>
        </p:nvSpPr>
        <p:spPr bwMode="gray">
          <a:xfrm>
            <a:off x="2286000" y="3124200"/>
            <a:ext cx="4637088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408" name="AutoShape 8"/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447800" y="1909763"/>
            <a:ext cx="381000" cy="381000"/>
            <a:chOff x="2078" y="1680"/>
            <a:chExt cx="1615" cy="1615"/>
          </a:xfrm>
        </p:grpSpPr>
        <p:sp>
          <p:nvSpPr>
            <p:cNvPr id="24614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4615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2412" name="Oval 12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617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2414" name="Oval 14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619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2057400" y="3078163"/>
            <a:ext cx="381000" cy="381000"/>
            <a:chOff x="2078" y="1680"/>
            <a:chExt cx="1615" cy="1615"/>
          </a:xfrm>
        </p:grpSpPr>
        <p:sp>
          <p:nvSpPr>
            <p:cNvPr id="24608" name="Oval 2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4609" name="Oval 2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2426" name="Oval 2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611" name="Oval 2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8BE67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2428" name="Oval 2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613" name="Oval 29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235C3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2133600" y="4292600"/>
            <a:ext cx="381000" cy="381000"/>
            <a:chOff x="2078" y="1680"/>
            <a:chExt cx="1615" cy="1615"/>
          </a:xfrm>
        </p:grpSpPr>
        <p:sp>
          <p:nvSpPr>
            <p:cNvPr id="24602" name="Oval 3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4603" name="Oval 3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2433" name="Oval 33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605" name="Oval 3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2435" name="Oval 35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607" name="Oval 3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10576D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1524000" y="5410200"/>
            <a:ext cx="381000" cy="381000"/>
            <a:chOff x="2078" y="1680"/>
            <a:chExt cx="1615" cy="1615"/>
          </a:xfrm>
        </p:grpSpPr>
        <p:sp>
          <p:nvSpPr>
            <p:cNvPr id="24596" name="Oval 38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4597" name="Oval 39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2440" name="Oval 40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599" name="Oval 41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2442" name="Oval 42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601" name="Oval 43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vi-VN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24588" name="AutoShape 44"/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10744" y="10800"/>
                </a:lnTo>
                <a:close/>
              </a:path>
            </a:pathLst>
          </a:custGeom>
          <a:gradFill rotWithShape="1">
            <a:gsLst>
              <a:gs pos="0">
                <a:srgbClr val="6699FF">
                  <a:alpha val="56000"/>
                </a:srgbClr>
              </a:gs>
              <a:gs pos="100000">
                <a:srgbClr val="FFFFFF">
                  <a:alpha val="48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srgbClr val="000000"/>
              </a:solidFill>
            </a:endParaRPr>
          </a:p>
        </p:txBody>
      </p:sp>
      <p:sp>
        <p:nvSpPr>
          <p:cNvPr id="24589" name="Rectangle 37"/>
          <p:cNvSpPr>
            <a:spLocks noChangeArrowheads="1"/>
          </p:cNvSpPr>
          <p:nvPr/>
        </p:nvSpPr>
        <p:spPr bwMode="auto">
          <a:xfrm>
            <a:off x="2743200" y="5334000"/>
            <a:ext cx="3048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smtClean="0">
              <a:solidFill>
                <a:srgbClr val="000000"/>
              </a:solidFill>
            </a:endParaRPr>
          </a:p>
        </p:txBody>
      </p:sp>
      <p:sp>
        <p:nvSpPr>
          <p:cNvPr id="24590" name="Rectangle 38"/>
          <p:cNvSpPr>
            <a:spLocks noChangeArrowheads="1"/>
          </p:cNvSpPr>
          <p:nvPr/>
        </p:nvSpPr>
        <p:spPr bwMode="auto">
          <a:xfrm>
            <a:off x="1600200" y="1752600"/>
            <a:ext cx="53340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600" b="1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600" b="1" smtClean="0">
              <a:solidFill>
                <a:srgbClr val="000000"/>
              </a:solidFill>
            </a:endParaRPr>
          </a:p>
        </p:txBody>
      </p:sp>
      <p:sp>
        <p:nvSpPr>
          <p:cNvPr id="24591" name="Rectangle 39"/>
          <p:cNvSpPr>
            <a:spLocks noChangeArrowheads="1"/>
          </p:cNvSpPr>
          <p:nvPr/>
        </p:nvSpPr>
        <p:spPr bwMode="auto">
          <a:xfrm>
            <a:off x="2133600" y="1981200"/>
            <a:ext cx="47625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B050"/>
                </a:solidFill>
              </a:rPr>
              <a:t>I.  TỔNG QUAN VỀ NGÂN</a:t>
            </a:r>
            <a:r>
              <a:rPr lang="en-US" sz="1400" b="1" smtClean="0">
                <a:solidFill>
                  <a:srgbClr val="00B050"/>
                </a:solidFill>
              </a:rPr>
              <a:t> </a:t>
            </a:r>
            <a:r>
              <a:rPr lang="en-US" sz="1600" b="1" smtClean="0">
                <a:solidFill>
                  <a:srgbClr val="00B050"/>
                </a:solidFill>
              </a:rPr>
              <a:t>HÀNG TRUNG ƯƠNG</a:t>
            </a:r>
          </a:p>
        </p:txBody>
      </p:sp>
      <p:sp>
        <p:nvSpPr>
          <p:cNvPr id="24592" name="Rectangle 40"/>
          <p:cNvSpPr>
            <a:spLocks noChangeArrowheads="1"/>
          </p:cNvSpPr>
          <p:nvPr/>
        </p:nvSpPr>
        <p:spPr bwMode="auto">
          <a:xfrm>
            <a:off x="2590800" y="3124200"/>
            <a:ext cx="184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400" b="1" smtClean="0">
              <a:solidFill>
                <a:srgbClr val="000000"/>
              </a:solidFill>
            </a:endParaRPr>
          </a:p>
        </p:txBody>
      </p:sp>
      <p:sp>
        <p:nvSpPr>
          <p:cNvPr id="24593" name="Rectangle 41"/>
          <p:cNvSpPr>
            <a:spLocks noChangeArrowheads="1"/>
          </p:cNvSpPr>
          <p:nvPr/>
        </p:nvSpPr>
        <p:spPr bwMode="auto">
          <a:xfrm>
            <a:off x="2362200" y="3200400"/>
            <a:ext cx="4648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smtClean="0">
                <a:solidFill>
                  <a:srgbClr val="00B050"/>
                </a:solidFill>
              </a:rPr>
              <a:t>II.   MÔ HÌNH TỔ CHỨC NGÂN HÀNG TRUNG ƯƠNG</a:t>
            </a:r>
          </a:p>
        </p:txBody>
      </p:sp>
      <p:sp>
        <p:nvSpPr>
          <p:cNvPr id="24594" name="Rectangle 42"/>
          <p:cNvSpPr>
            <a:spLocks noChangeArrowheads="1"/>
          </p:cNvSpPr>
          <p:nvPr/>
        </p:nvSpPr>
        <p:spPr bwMode="auto">
          <a:xfrm>
            <a:off x="2590800" y="4267200"/>
            <a:ext cx="4495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smtClean="0">
                <a:solidFill>
                  <a:srgbClr val="00B050"/>
                </a:solidFill>
              </a:rPr>
              <a:t>III: CHỨC NĂNG CỦA NGÂN HÀNG TRUNG ƯƠN</a:t>
            </a:r>
            <a:r>
              <a:rPr lang="vi-VN" sz="1400" b="1" smtClean="0">
                <a:solidFill>
                  <a:srgbClr val="00B050"/>
                </a:solidFill>
              </a:rPr>
              <a:t>G</a:t>
            </a:r>
            <a:endParaRPr lang="en-US" sz="1400" b="1" smtClean="0">
              <a:solidFill>
                <a:srgbClr val="00B050"/>
              </a:solidFill>
            </a:endParaRPr>
          </a:p>
        </p:txBody>
      </p:sp>
      <p:sp>
        <p:nvSpPr>
          <p:cNvPr id="24595" name="Rectangle 44"/>
          <p:cNvSpPr>
            <a:spLocks noChangeArrowheads="1"/>
          </p:cNvSpPr>
          <p:nvPr/>
        </p:nvSpPr>
        <p:spPr bwMode="auto">
          <a:xfrm>
            <a:off x="2133600" y="5486400"/>
            <a:ext cx="4000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smtClean="0">
                <a:solidFill>
                  <a:srgbClr val="00B050"/>
                </a:solidFill>
              </a:rPr>
              <a:t>IV.VAI TRÒ CỦA NGÂN HÀNG TRUNG ƯƠNG</a:t>
            </a:r>
          </a:p>
        </p:txBody>
      </p:sp>
    </p:spTree>
    <p:extLst>
      <p:ext uri="{BB962C8B-B14F-4D97-AF65-F5344CB8AC3E}">
        <p14:creationId xmlns:p14="http://schemas.microsoft.com/office/powerpoint/2010/main" val="427345142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animBg="1"/>
      <p:bldP spid="102405" grpId="0" animBg="1"/>
      <p:bldP spid="102406" grpId="0" animBg="1"/>
      <p:bldP spid="10240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0"/>
            <a:ext cx="9281160" cy="6629400"/>
          </a:xfrm>
          <a:prstGeom prst="rect">
            <a:avLst/>
          </a:prstGeom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926724"/>
            <a:ext cx="3286404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924096"/>
            <a:ext cx="2529242" cy="1894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" y="304800"/>
            <a:ext cx="8229600" cy="5791200"/>
          </a:xfrm>
        </p:spPr>
        <p:txBody>
          <a:bodyPr/>
          <a:lstStyle/>
          <a:p>
            <a:pPr eaLnBrk="1" hangingPunct="1">
              <a:buFontTx/>
              <a:buChar char="-"/>
              <a:defRPr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-"/>
              <a:defRPr/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-"/>
              <a:defRPr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đảm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  <a:defRPr/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đảm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mại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nợ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798621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693" b="-14693"/>
          <a:stretch/>
        </p:blipFill>
        <p:spPr>
          <a:xfrm>
            <a:off x="0" y="-1066800"/>
            <a:ext cx="9144000" cy="899160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504" y="5026571"/>
            <a:ext cx="2118296" cy="180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457200" y="76200"/>
            <a:ext cx="8229600" cy="45720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nay,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vốn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eaLnBrk="1" hangingPunct="1">
              <a:buFontTx/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eaLnBrk="1" hangingPunct="1">
              <a:buFontTx/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trữ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buộc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chiết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khấu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,…</a:t>
            </a:r>
          </a:p>
          <a:p>
            <a:pPr marL="0" indent="0" eaLnBrk="1" hangingPunct="1">
              <a:buFontTx/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546" y="5026572"/>
            <a:ext cx="2406715" cy="180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704" y="5026572"/>
            <a:ext cx="16764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5862483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-2626"/>
            <a:ext cx="7315200" cy="6886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8393"/>
            <a:ext cx="8839200" cy="6172200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Tóm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 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đảm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1" hangingPunct="1">
              <a:defRPr/>
            </a:pP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7996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588" y="-18624"/>
            <a:ext cx="9699175" cy="69349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-18393" y="212092"/>
            <a:ext cx="87206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b="1" u="sng" dirty="0" smtClean="0">
                <a:solidFill>
                  <a:srgbClr val="FF0000"/>
                </a:solidFill>
              </a:rPr>
              <a:t>2. </a:t>
            </a:r>
            <a:r>
              <a:rPr lang="en-US" sz="2400" b="1" u="sng" dirty="0" err="1" smtClean="0">
                <a:solidFill>
                  <a:srgbClr val="FF0000"/>
                </a:solidFill>
              </a:rPr>
              <a:t>Ngân</a:t>
            </a:r>
            <a:r>
              <a:rPr lang="en-US" sz="2400" b="1" u="sng" dirty="0" smtClean="0">
                <a:solidFill>
                  <a:srgbClr val="FF0000"/>
                </a:solidFill>
              </a:rPr>
              <a:t> </a:t>
            </a:r>
            <a:r>
              <a:rPr lang="en-US" sz="2400" b="1" u="sng" dirty="0" err="1" smtClean="0">
                <a:solidFill>
                  <a:srgbClr val="FF0000"/>
                </a:solidFill>
              </a:rPr>
              <a:t>hàng</a:t>
            </a:r>
            <a:r>
              <a:rPr lang="en-US" sz="2400" b="1" u="sng" dirty="0" smtClean="0">
                <a:solidFill>
                  <a:srgbClr val="FF0000"/>
                </a:solidFill>
              </a:rPr>
              <a:t> </a:t>
            </a:r>
            <a:r>
              <a:rPr lang="en-US" sz="2400" b="1" u="sng" dirty="0" err="1" smtClean="0">
                <a:solidFill>
                  <a:srgbClr val="FF0000"/>
                </a:solidFill>
              </a:rPr>
              <a:t>trung</a:t>
            </a:r>
            <a:r>
              <a:rPr lang="en-US" sz="2400" b="1" u="sng" dirty="0" smtClean="0">
                <a:solidFill>
                  <a:srgbClr val="FF0000"/>
                </a:solidFill>
              </a:rPr>
              <a:t> </a:t>
            </a:r>
            <a:r>
              <a:rPr lang="en-US" sz="2400" b="1" u="sng" dirty="0" err="1" smtClean="0">
                <a:solidFill>
                  <a:srgbClr val="FF0000"/>
                </a:solidFill>
              </a:rPr>
              <a:t>ương</a:t>
            </a:r>
            <a:r>
              <a:rPr lang="en-US" sz="2400" b="1" u="sng" dirty="0" smtClean="0">
                <a:solidFill>
                  <a:srgbClr val="FF0000"/>
                </a:solidFill>
              </a:rPr>
              <a:t> </a:t>
            </a:r>
            <a:r>
              <a:rPr lang="en-US" sz="2400" b="1" u="sng" dirty="0" err="1" smtClean="0">
                <a:solidFill>
                  <a:srgbClr val="FF0000"/>
                </a:solidFill>
              </a:rPr>
              <a:t>là</a:t>
            </a:r>
            <a:r>
              <a:rPr lang="en-US" sz="2400" b="1" u="sng" dirty="0" smtClean="0">
                <a:solidFill>
                  <a:srgbClr val="FF0000"/>
                </a:solidFill>
              </a:rPr>
              <a:t> </a:t>
            </a:r>
            <a:r>
              <a:rPr lang="en-US" sz="2400" b="1" u="sng" dirty="0" err="1" smtClean="0">
                <a:solidFill>
                  <a:srgbClr val="FF0000"/>
                </a:solidFill>
              </a:rPr>
              <a:t>ngân</a:t>
            </a:r>
            <a:r>
              <a:rPr lang="en-US" sz="2400" b="1" u="sng" dirty="0" smtClean="0">
                <a:solidFill>
                  <a:srgbClr val="FF0000"/>
                </a:solidFill>
              </a:rPr>
              <a:t> </a:t>
            </a:r>
            <a:r>
              <a:rPr lang="en-US" sz="2400" b="1" u="sng" dirty="0" err="1" smtClean="0">
                <a:solidFill>
                  <a:srgbClr val="FF0000"/>
                </a:solidFill>
              </a:rPr>
              <a:t>hàng</a:t>
            </a:r>
            <a:r>
              <a:rPr lang="en-US" sz="2400" b="1" u="sng" dirty="0" smtClean="0">
                <a:solidFill>
                  <a:srgbClr val="FF0000"/>
                </a:solidFill>
              </a:rPr>
              <a:t> </a:t>
            </a:r>
            <a:r>
              <a:rPr lang="en-US" sz="2400" b="1" u="sng" dirty="0" err="1" smtClean="0">
                <a:solidFill>
                  <a:srgbClr val="FF0000"/>
                </a:solidFill>
              </a:rPr>
              <a:t>của</a:t>
            </a:r>
            <a:r>
              <a:rPr lang="en-US" sz="2400" b="1" u="sng" dirty="0" smtClean="0">
                <a:solidFill>
                  <a:srgbClr val="FF0000"/>
                </a:solidFill>
              </a:rPr>
              <a:t> </a:t>
            </a:r>
            <a:r>
              <a:rPr lang="en-US" sz="2400" b="1" u="sng" dirty="0" err="1" smtClean="0">
                <a:solidFill>
                  <a:srgbClr val="FF0000"/>
                </a:solidFill>
              </a:rPr>
              <a:t>các</a:t>
            </a:r>
            <a:r>
              <a:rPr lang="en-US" sz="2400" b="1" u="sng" dirty="0" smtClean="0">
                <a:solidFill>
                  <a:srgbClr val="FF0000"/>
                </a:solidFill>
              </a:rPr>
              <a:t> </a:t>
            </a:r>
            <a:r>
              <a:rPr lang="en-US" sz="2400" b="1" u="sng" dirty="0" err="1" smtClean="0">
                <a:solidFill>
                  <a:srgbClr val="FF0000"/>
                </a:solidFill>
              </a:rPr>
              <a:t>ngân</a:t>
            </a:r>
            <a:r>
              <a:rPr lang="en-US" sz="2400" b="1" u="sng" dirty="0" smtClean="0">
                <a:solidFill>
                  <a:srgbClr val="FF0000"/>
                </a:solidFill>
              </a:rPr>
              <a:t> </a:t>
            </a:r>
            <a:r>
              <a:rPr lang="en-US" sz="2400" b="1" u="sng" dirty="0" err="1" smtClean="0">
                <a:solidFill>
                  <a:srgbClr val="FF0000"/>
                </a:solidFill>
              </a:rPr>
              <a:t>hàng</a:t>
            </a:r>
            <a:endParaRPr lang="en-US" sz="2400" b="1" u="sng" dirty="0" smtClean="0">
              <a:solidFill>
                <a:srgbClr val="FF0000"/>
              </a:solidFill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0" y="663714"/>
            <a:ext cx="8153400" cy="70788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anchor="ctr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i="1" dirty="0" smtClean="0">
                <a:solidFill>
                  <a:srgbClr val="000000"/>
                </a:solidFill>
              </a:rPr>
              <a:t>2.1. </a:t>
            </a:r>
            <a:r>
              <a:rPr lang="en-US" sz="2000" b="1" i="1" dirty="0" err="1" smtClean="0">
                <a:solidFill>
                  <a:srgbClr val="000000"/>
                </a:solidFill>
              </a:rPr>
              <a:t>Ngân</a:t>
            </a:r>
            <a:r>
              <a:rPr lang="en-US" sz="2000" b="1" i="1" dirty="0" smtClean="0">
                <a:solidFill>
                  <a:srgbClr val="000000"/>
                </a:solidFill>
              </a:rPr>
              <a:t> </a:t>
            </a:r>
            <a:r>
              <a:rPr lang="en-US" sz="2000" b="1" i="1" dirty="0" err="1" smtClean="0">
                <a:solidFill>
                  <a:srgbClr val="000000"/>
                </a:solidFill>
              </a:rPr>
              <a:t>hàng</a:t>
            </a:r>
            <a:r>
              <a:rPr lang="en-US" sz="2000" b="1" i="1" dirty="0" smtClean="0">
                <a:solidFill>
                  <a:srgbClr val="000000"/>
                </a:solidFill>
              </a:rPr>
              <a:t> </a:t>
            </a:r>
            <a:r>
              <a:rPr lang="en-US" sz="2000" b="1" i="1" dirty="0" err="1" smtClean="0">
                <a:solidFill>
                  <a:srgbClr val="000000"/>
                </a:solidFill>
              </a:rPr>
              <a:t>trung</a:t>
            </a:r>
            <a:r>
              <a:rPr lang="en-US" sz="2000" b="1" i="1" dirty="0" smtClean="0">
                <a:solidFill>
                  <a:srgbClr val="000000"/>
                </a:solidFill>
              </a:rPr>
              <a:t> </a:t>
            </a:r>
            <a:r>
              <a:rPr lang="en-US" sz="2000" b="1" i="1" dirty="0" err="1" smtClean="0">
                <a:solidFill>
                  <a:srgbClr val="000000"/>
                </a:solidFill>
              </a:rPr>
              <a:t>ương</a:t>
            </a:r>
            <a:r>
              <a:rPr lang="en-US" sz="2000" b="1" i="1" dirty="0" smtClean="0">
                <a:solidFill>
                  <a:srgbClr val="000000"/>
                </a:solidFill>
              </a:rPr>
              <a:t> </a:t>
            </a:r>
            <a:r>
              <a:rPr lang="en-US" sz="2000" b="1" i="1" dirty="0" err="1" smtClean="0">
                <a:solidFill>
                  <a:srgbClr val="000000"/>
                </a:solidFill>
              </a:rPr>
              <a:t>mở</a:t>
            </a:r>
            <a:r>
              <a:rPr lang="en-US" sz="2000" b="1" i="1" dirty="0" smtClean="0">
                <a:solidFill>
                  <a:srgbClr val="000000"/>
                </a:solidFill>
              </a:rPr>
              <a:t> </a:t>
            </a:r>
            <a:r>
              <a:rPr lang="en-US" sz="2000" b="1" i="1" dirty="0" err="1" smtClean="0">
                <a:solidFill>
                  <a:srgbClr val="000000"/>
                </a:solidFill>
              </a:rPr>
              <a:t>tài</a:t>
            </a:r>
            <a:r>
              <a:rPr lang="en-US" sz="2000" b="1" i="1" dirty="0" smtClean="0">
                <a:solidFill>
                  <a:srgbClr val="000000"/>
                </a:solidFill>
              </a:rPr>
              <a:t> </a:t>
            </a:r>
            <a:r>
              <a:rPr lang="en-US" sz="2000" b="1" i="1" dirty="0" err="1" smtClean="0">
                <a:solidFill>
                  <a:srgbClr val="000000"/>
                </a:solidFill>
              </a:rPr>
              <a:t>khoản</a:t>
            </a:r>
            <a:r>
              <a:rPr lang="en-US" sz="2000" b="1" i="1" dirty="0" smtClean="0">
                <a:solidFill>
                  <a:srgbClr val="000000"/>
                </a:solidFill>
              </a:rPr>
              <a:t> </a:t>
            </a:r>
            <a:r>
              <a:rPr lang="en-US" sz="2000" b="1" i="1" dirty="0" err="1" smtClean="0">
                <a:solidFill>
                  <a:srgbClr val="000000"/>
                </a:solidFill>
              </a:rPr>
              <a:t>và</a:t>
            </a:r>
            <a:r>
              <a:rPr lang="en-US" sz="2000" b="1" i="1" dirty="0" smtClean="0">
                <a:solidFill>
                  <a:srgbClr val="000000"/>
                </a:solidFill>
              </a:rPr>
              <a:t>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i="1" dirty="0" err="1" smtClean="0">
                <a:solidFill>
                  <a:srgbClr val="000000"/>
                </a:solidFill>
              </a:rPr>
              <a:t>nhận</a:t>
            </a:r>
            <a:r>
              <a:rPr lang="en-US" sz="2000" b="1" i="1" dirty="0" smtClean="0">
                <a:solidFill>
                  <a:srgbClr val="000000"/>
                </a:solidFill>
              </a:rPr>
              <a:t> </a:t>
            </a:r>
            <a:r>
              <a:rPr lang="en-US" sz="2000" b="1" i="1" dirty="0" err="1" smtClean="0">
                <a:solidFill>
                  <a:srgbClr val="000000"/>
                </a:solidFill>
              </a:rPr>
              <a:t>tiền</a:t>
            </a:r>
            <a:r>
              <a:rPr lang="en-US" sz="2000" b="1" i="1" dirty="0" smtClean="0">
                <a:solidFill>
                  <a:srgbClr val="000000"/>
                </a:solidFill>
              </a:rPr>
              <a:t> </a:t>
            </a:r>
            <a:r>
              <a:rPr lang="en-US" sz="2000" b="1" i="1" dirty="0" err="1" smtClean="0">
                <a:solidFill>
                  <a:srgbClr val="000000"/>
                </a:solidFill>
              </a:rPr>
              <a:t>gửi</a:t>
            </a:r>
            <a:r>
              <a:rPr lang="en-US" sz="2000" b="1" i="1" dirty="0" smtClean="0">
                <a:solidFill>
                  <a:srgbClr val="000000"/>
                </a:solidFill>
              </a:rPr>
              <a:t> </a:t>
            </a:r>
            <a:r>
              <a:rPr lang="en-US" sz="2000" b="1" i="1" dirty="0" err="1" smtClean="0">
                <a:solidFill>
                  <a:srgbClr val="000000"/>
                </a:solidFill>
              </a:rPr>
              <a:t>của</a:t>
            </a:r>
            <a:r>
              <a:rPr lang="en-US" sz="2000" b="1" i="1" dirty="0" smtClean="0">
                <a:solidFill>
                  <a:srgbClr val="000000"/>
                </a:solidFill>
              </a:rPr>
              <a:t> </a:t>
            </a:r>
            <a:r>
              <a:rPr lang="en-US" sz="2000" b="1" i="1" dirty="0" err="1" smtClean="0">
                <a:solidFill>
                  <a:srgbClr val="000000"/>
                </a:solidFill>
              </a:rPr>
              <a:t>các</a:t>
            </a:r>
            <a:r>
              <a:rPr lang="en-US" sz="2000" b="1" i="1" dirty="0" smtClean="0">
                <a:solidFill>
                  <a:srgbClr val="000000"/>
                </a:solidFill>
              </a:rPr>
              <a:t> </a:t>
            </a:r>
            <a:r>
              <a:rPr lang="en-US" sz="2000" b="1" i="1" dirty="0" err="1" smtClean="0">
                <a:solidFill>
                  <a:srgbClr val="000000"/>
                </a:solidFill>
              </a:rPr>
              <a:t>ngân</a:t>
            </a:r>
            <a:r>
              <a:rPr lang="en-US" sz="2000" b="1" i="1" dirty="0" smtClean="0">
                <a:solidFill>
                  <a:srgbClr val="000000"/>
                </a:solidFill>
              </a:rPr>
              <a:t> </a:t>
            </a:r>
            <a:r>
              <a:rPr lang="en-US" sz="2000" b="1" i="1" dirty="0" err="1" smtClean="0">
                <a:solidFill>
                  <a:srgbClr val="000000"/>
                </a:solidFill>
              </a:rPr>
              <a:t>hàng</a:t>
            </a:r>
            <a:r>
              <a:rPr lang="en-US" sz="2000" b="1" i="1" dirty="0" smtClean="0">
                <a:solidFill>
                  <a:srgbClr val="000000"/>
                </a:solidFill>
              </a:rPr>
              <a:t> </a:t>
            </a:r>
            <a:r>
              <a:rPr lang="en-US" sz="2000" b="1" i="1" dirty="0" err="1" smtClean="0">
                <a:solidFill>
                  <a:srgbClr val="000000"/>
                </a:solidFill>
              </a:rPr>
              <a:t>trung</a:t>
            </a:r>
            <a:r>
              <a:rPr lang="en-US" sz="2000" b="1" i="1" dirty="0" smtClean="0">
                <a:solidFill>
                  <a:srgbClr val="000000"/>
                </a:solidFill>
              </a:rPr>
              <a:t> </a:t>
            </a:r>
            <a:r>
              <a:rPr lang="en-US" sz="2000" b="1" i="1" dirty="0" err="1" smtClean="0">
                <a:solidFill>
                  <a:srgbClr val="000000"/>
                </a:solidFill>
              </a:rPr>
              <a:t>gian</a:t>
            </a:r>
            <a:endParaRPr lang="en-US" sz="2000" b="1" i="1" dirty="0" smtClean="0">
              <a:solidFill>
                <a:srgbClr val="000000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1021" y="1329671"/>
            <a:ext cx="4571999" cy="5262979"/>
          </a:xfrm>
          <a:prstGeom prst="rect">
            <a:avLst/>
          </a:prstGeom>
          <a:ln/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vốn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vay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trì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trữ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đảm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trữ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cứ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khoản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6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447800"/>
            <a:ext cx="5344887" cy="534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398963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2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9225" grpId="0"/>
      <p:bldP spid="9225" grpId="1"/>
      <p:bldP spid="9226" grpId="0" animBg="1"/>
      <p:bldP spid="922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73" y="237023"/>
            <a:ext cx="8952168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42041" y="3575923"/>
            <a:ext cx="8991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9600" y="381000"/>
            <a:ext cx="78685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>
                <a:ln w="17780" cmpd="sng">
                  <a:solidFill>
                    <a:srgbClr val="FBDF53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FF9966">
                    <a:lumMod val="75000"/>
                  </a:srgb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5400" b="1" dirty="0" err="1">
                <a:ln w="17780" cmpd="sng">
                  <a:solidFill>
                    <a:srgbClr val="FBDF53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FF9966">
                    <a:lumMod val="75000"/>
                  </a:srgb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5400" b="1" dirty="0">
                <a:ln w="17780" cmpd="sng">
                  <a:solidFill>
                    <a:srgbClr val="FBDF53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FF9966">
                    <a:lumMod val="75000"/>
                  </a:srgb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7780" cmpd="sng">
                  <a:solidFill>
                    <a:srgbClr val="FBDF53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FF9966">
                    <a:lumMod val="75000"/>
                  </a:srgb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5400" b="1" dirty="0">
                <a:ln w="17780" cmpd="sng">
                  <a:solidFill>
                    <a:srgbClr val="FBDF53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FF9966">
                    <a:lumMod val="75000"/>
                  </a:srgb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7780" cmpd="sng">
                  <a:solidFill>
                    <a:srgbClr val="FBDF53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FF9966">
                    <a:lumMod val="75000"/>
                  </a:srgb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5400" b="1" dirty="0">
                <a:ln w="17780" cmpd="sng">
                  <a:solidFill>
                    <a:srgbClr val="FBDF53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FF9966">
                    <a:lumMod val="75000"/>
                  </a:srgb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7780" cmpd="sng">
                  <a:solidFill>
                    <a:srgbClr val="FBDF53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FF9966">
                    <a:lumMod val="75000"/>
                  </a:srgb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trữ</a:t>
            </a:r>
            <a:r>
              <a:rPr lang="en-US" sz="5400" b="1" dirty="0">
                <a:ln w="17780" cmpd="sng">
                  <a:solidFill>
                    <a:srgbClr val="FBDF53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FF9966">
                    <a:lumMod val="75000"/>
                  </a:srgb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7780" cmpd="sng">
                  <a:solidFill>
                    <a:srgbClr val="FBDF53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FF9966">
                    <a:lumMod val="75000"/>
                  </a:srgb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5400" b="1" dirty="0">
                <a:ln w="17780" cmpd="sng">
                  <a:solidFill>
                    <a:srgbClr val="FBDF53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FF9966">
                    <a:lumMod val="75000"/>
                  </a:srgb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7780" cmpd="sng">
                  <a:solidFill>
                    <a:srgbClr val="FBDF53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FF9966">
                    <a:lumMod val="75000"/>
                  </a:srgb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buộc</a:t>
            </a:r>
            <a:endParaRPr lang="en-US" sz="5400" b="1" dirty="0">
              <a:ln w="17780" cmpd="sng">
                <a:solidFill>
                  <a:srgbClr val="FBDF53">
                    <a:tint val="3000"/>
                  </a:srgbClr>
                </a:solidFill>
                <a:prstDash val="solid"/>
                <a:miter lim="800000"/>
              </a:ln>
              <a:solidFill>
                <a:srgbClr val="FF9966">
                  <a:lumMod val="75000"/>
                </a:srgb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4750" y="990600"/>
            <a:ext cx="8458200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b="1" spc="50" dirty="0" smtClean="0">
              <a:ln w="11430"/>
              <a:solidFill>
                <a:srgbClr val="FF9966">
                  <a:lumMod val="75000"/>
                </a:srgb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Times New Roman" pitchFamily="18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Tiền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gửi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dự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trữ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bắt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buộc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áp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dụng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bắt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buộc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đối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với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các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ngân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hàng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trung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gian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 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có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huy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động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vốn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tiền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gửi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của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công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chúng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.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Mức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dự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trữ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cao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hay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thấp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tùy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theo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quy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định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của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ngân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hàng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trung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ương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trong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từng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thời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kỳ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cho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phù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hợp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với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chính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sách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tiền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tệ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.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2400" b="1" spc="50" dirty="0" smtClean="0">
              <a:ln w="11430"/>
              <a:solidFill>
                <a:srgbClr val="FF9966">
                  <a:lumMod val="75000"/>
                </a:srgb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Times New Roman" pitchFamily="18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Mục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đích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của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việc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bắt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buộc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dự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trữ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này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là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để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giới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hạn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mức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tín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dụng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tối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đa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mà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ngân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hàng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trung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gian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có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thể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cung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cấp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,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tránh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trường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hợp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các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ngân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hàng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trung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gian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huy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động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được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bao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nhiêu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cho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vay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bấy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nhiêu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dẫn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đến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mất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khả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năng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thanh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toán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,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ảnh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hưởng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đến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quyền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lợi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của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người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gửi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tiền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và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nền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kinh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400" b="1" spc="50" dirty="0" err="1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tế</a:t>
            </a:r>
            <a: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. </a:t>
            </a:r>
            <a:br>
              <a:rPr lang="en-US" sz="2400" b="1" spc="50" dirty="0" smtClean="0">
                <a:ln w="11430"/>
                <a:solidFill>
                  <a:srgbClr val="FF9966">
                    <a:lumMod val="75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</a:br>
            <a:endParaRPr lang="en-US" sz="2400" b="1" spc="50" dirty="0">
              <a:ln w="11430"/>
              <a:solidFill>
                <a:srgbClr val="FF9966">
                  <a:lumMod val="75000"/>
                </a:srgb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27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  <p:bldP spid="2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3" y="0"/>
            <a:ext cx="9174707" cy="670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45493" y="77621"/>
            <a:ext cx="8991600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trữ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khiển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nay,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hiểm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bớt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trữ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buộc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hầu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nay,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trữ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buộc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cập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320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www.themegallery.com</a:t>
            </a:r>
          </a:p>
        </p:txBody>
      </p:sp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2.2. </a:t>
            </a:r>
            <a:r>
              <a:rPr lang="en-US" sz="20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endParaRPr lang="en-US" sz="2000" b="1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Content Placeholder 1"/>
          <p:cNvSpPr>
            <a:spLocks noGrp="1"/>
          </p:cNvSpPr>
          <p:nvPr>
            <p:ph idx="1"/>
          </p:nvPr>
        </p:nvSpPr>
        <p:spPr>
          <a:xfrm>
            <a:off x="457200" y="1752600"/>
            <a:ext cx="8153400" cy="3505200"/>
          </a:xfrm>
        </p:spPr>
        <p:txBody>
          <a:bodyPr/>
          <a:lstStyle/>
          <a:p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Ngân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hàng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trung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ương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thực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hiện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cấp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tín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dụng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cho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các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ngân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hàng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trung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gian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nhằm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đảm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bảo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cho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nền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kinh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tế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đủ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phương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tiện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thanh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toán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cần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thiết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trong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từng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thời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kỳ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nhất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định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.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Mặt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khác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,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thông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qua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đó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để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điều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tiết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lượng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tiền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cung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ứng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trong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nền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kinh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tế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theo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yêu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cầu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chính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sách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tiền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tệ</a:t>
            </a:r>
            <a:r>
              <a:rPr lang="en-US" sz="2000" b="1" dirty="0" smtClean="0">
                <a:latin typeface="Times New Roman" pitchFamily="18" charset="0"/>
                <a:ea typeface="Times" pitchFamily="34" charset="0"/>
                <a:cs typeface="Times New Roman" pitchFamily="18" charset="0"/>
              </a:rPr>
              <a:t>. </a:t>
            </a:r>
          </a:p>
          <a:p>
            <a:r>
              <a:rPr lang="en-US" sz="2000" b="1" dirty="0" err="1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Ngân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Hàng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 TW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còn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là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người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cho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vay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cuối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cùng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đối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với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các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ngân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hàng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trung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gian</a:t>
            </a:r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ea typeface="Times" pitchFamily="34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98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4" grpId="0"/>
      <p:bldP spid="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71" r="-8471"/>
          <a:stretch/>
        </p:blipFill>
        <p:spPr bwMode="auto">
          <a:xfrm>
            <a:off x="-838200" y="1"/>
            <a:ext cx="10799997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728932792"/>
              </p:ext>
            </p:extLst>
          </p:nvPr>
        </p:nvGraphicFramePr>
        <p:xfrm>
          <a:off x="762000" y="1676400"/>
          <a:ext cx="7811069" cy="43719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14300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lvl="0"/>
            <a:r>
              <a:rPr lang="en-US" sz="3600" b="1" dirty="0" smtClean="0">
                <a:solidFill>
                  <a:srgbClr val="FF0000"/>
                </a:solidFill>
                <a:effectLst/>
                <a:latin typeface="Times" pitchFamily="34" charset="0"/>
                <a:ea typeface="Times" pitchFamily="34" charset="0"/>
                <a:cs typeface="Times" pitchFamily="34" charset="0"/>
              </a:rPr>
              <a:t>PHƯƠNG PHÁP CẤP TÍN DỤNG CHO NGÂN HÀNG TRUNG GIAN</a:t>
            </a:r>
            <a:endParaRPr lang="en-US" sz="3600" b="1" dirty="0">
              <a:solidFill>
                <a:srgbClr val="FF0000"/>
              </a:solidFill>
              <a:effectLst/>
              <a:latin typeface="Times" pitchFamily="34" charset="0"/>
              <a:ea typeface="Times" pitchFamily="34" charset="0"/>
              <a:cs typeface="Time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488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500" dirty="0" smtClean="0"/>
              <a:t>2.3. </a:t>
            </a:r>
            <a:r>
              <a:rPr lang="en-US" sz="2500" dirty="0" err="1" smtClean="0"/>
              <a:t>Ngân</a:t>
            </a:r>
            <a:r>
              <a:rPr lang="en-US" sz="2500" dirty="0" smtClean="0"/>
              <a:t> </a:t>
            </a:r>
            <a:r>
              <a:rPr lang="en-US" sz="2500" dirty="0" err="1" smtClean="0"/>
              <a:t>hàng</a:t>
            </a:r>
            <a:r>
              <a:rPr lang="en-US" sz="2500" dirty="0" smtClean="0"/>
              <a:t> TW </a:t>
            </a:r>
            <a:r>
              <a:rPr lang="en-US" sz="2500" dirty="0" err="1" smtClean="0"/>
              <a:t>là</a:t>
            </a:r>
            <a:r>
              <a:rPr lang="en-US" sz="2500" dirty="0" smtClean="0"/>
              <a:t> </a:t>
            </a:r>
            <a:r>
              <a:rPr lang="en-US" sz="2500" dirty="0" err="1" smtClean="0"/>
              <a:t>trung</a:t>
            </a:r>
            <a:r>
              <a:rPr lang="en-US" sz="2500" dirty="0" smtClean="0"/>
              <a:t> </a:t>
            </a:r>
            <a:r>
              <a:rPr lang="en-US" sz="2500" dirty="0" err="1" smtClean="0"/>
              <a:t>tâm</a:t>
            </a:r>
            <a:r>
              <a:rPr lang="en-US" sz="2500" dirty="0" smtClean="0"/>
              <a:t> </a:t>
            </a:r>
            <a:r>
              <a:rPr lang="en-US" sz="2500" dirty="0" err="1" smtClean="0"/>
              <a:t>thanh</a:t>
            </a:r>
            <a:r>
              <a:rPr lang="en-US" sz="2500" dirty="0" smtClean="0"/>
              <a:t> </a:t>
            </a:r>
            <a:r>
              <a:rPr lang="en-US" sz="2500" dirty="0" err="1" smtClean="0"/>
              <a:t>toán</a:t>
            </a:r>
            <a:r>
              <a:rPr lang="en-US" sz="2500" dirty="0" smtClean="0"/>
              <a:t> </a:t>
            </a:r>
            <a:r>
              <a:rPr lang="en-US" sz="2500" dirty="0" err="1" smtClean="0"/>
              <a:t>của</a:t>
            </a:r>
            <a:r>
              <a:rPr lang="en-US" sz="2500" dirty="0" smtClean="0"/>
              <a:t> </a:t>
            </a:r>
            <a:r>
              <a:rPr lang="en-US" sz="2500" dirty="0" err="1" smtClean="0"/>
              <a:t>các</a:t>
            </a:r>
            <a:r>
              <a:rPr lang="en-US" sz="2500" dirty="0" smtClean="0"/>
              <a:t> </a:t>
            </a:r>
            <a:r>
              <a:rPr lang="en-US" sz="2500" dirty="0" err="1" smtClean="0"/>
              <a:t>ngân</a:t>
            </a:r>
            <a:r>
              <a:rPr lang="en-US" sz="2500" dirty="0" smtClean="0"/>
              <a:t> </a:t>
            </a:r>
            <a:r>
              <a:rPr lang="en-US" sz="2500" dirty="0" err="1" smtClean="0"/>
              <a:t>hàng</a:t>
            </a:r>
            <a:endParaRPr lang="en-US" sz="2500" dirty="0" smtClean="0"/>
          </a:p>
        </p:txBody>
      </p:sp>
      <p:grpSp>
        <p:nvGrpSpPr>
          <p:cNvPr id="102412" name="Group 12"/>
          <p:cNvGrpSpPr>
            <a:grpSpLocks/>
          </p:cNvGrpSpPr>
          <p:nvPr/>
        </p:nvGrpSpPr>
        <p:grpSpPr bwMode="auto">
          <a:xfrm>
            <a:off x="905009" y="3364363"/>
            <a:ext cx="6962775" cy="3009900"/>
            <a:chOff x="570" y="1152"/>
            <a:chExt cx="2178" cy="852"/>
          </a:xfrm>
        </p:grpSpPr>
        <p:sp>
          <p:nvSpPr>
            <p:cNvPr id="102413" name="AutoShape 13"/>
            <p:cNvSpPr>
              <a:spLocks noChangeArrowheads="1"/>
            </p:cNvSpPr>
            <p:nvPr/>
          </p:nvSpPr>
          <p:spPr bwMode="gray">
            <a:xfrm>
              <a:off x="570" y="1152"/>
              <a:ext cx="2178" cy="852"/>
            </a:xfrm>
            <a:prstGeom prst="roundRect">
              <a:avLst>
                <a:gd name="adj" fmla="val 1032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82353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pic>
          <p:nvPicPr>
            <p:cNvPr id="102414" name="Picture 14" descr="roundrec_long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99" y="1160"/>
              <a:ext cx="2126" cy="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2415" name="Group 15"/>
          <p:cNvGrpSpPr>
            <a:grpSpLocks/>
          </p:cNvGrpSpPr>
          <p:nvPr/>
        </p:nvGrpSpPr>
        <p:grpSpPr bwMode="auto">
          <a:xfrm>
            <a:off x="914400" y="1423988"/>
            <a:ext cx="7010400" cy="1776412"/>
            <a:chOff x="570" y="1152"/>
            <a:chExt cx="2178" cy="852"/>
          </a:xfrm>
        </p:grpSpPr>
        <p:sp>
          <p:nvSpPr>
            <p:cNvPr id="102416" name="AutoShape 16"/>
            <p:cNvSpPr>
              <a:spLocks noChangeArrowheads="1"/>
            </p:cNvSpPr>
            <p:nvPr/>
          </p:nvSpPr>
          <p:spPr bwMode="gray">
            <a:xfrm>
              <a:off x="570" y="1152"/>
              <a:ext cx="2178" cy="852"/>
            </a:xfrm>
            <a:prstGeom prst="roundRect">
              <a:avLst>
                <a:gd name="adj" fmla="val 1032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82353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pic>
          <p:nvPicPr>
            <p:cNvPr id="102417" name="Picture 17" descr="roundrec_long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99" y="1160"/>
              <a:ext cx="2126" cy="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1" name="Oval 30"/>
          <p:cNvSpPr>
            <a:spLocks noChangeArrowheads="1"/>
          </p:cNvSpPr>
          <p:nvPr/>
        </p:nvSpPr>
        <p:spPr bwMode="gray">
          <a:xfrm>
            <a:off x="1068388" y="1219200"/>
            <a:ext cx="457200" cy="457200"/>
          </a:xfrm>
          <a:prstGeom prst="ellipse">
            <a:avLst/>
          </a:prstGeom>
          <a:solidFill>
            <a:schemeClr val="bg1"/>
          </a:solidFill>
          <a:ln w="57150" algn="ctr">
            <a:solidFill>
              <a:schemeClr val="accent1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ctr">
              <a:defRPr/>
            </a:pPr>
            <a:r>
              <a:rPr lang="en-US" sz="2400" b="1" dirty="0">
                <a:solidFill>
                  <a:srgbClr val="000000"/>
                </a:solidFill>
              </a:rPr>
              <a:t>1</a:t>
            </a:r>
          </a:p>
        </p:txBody>
      </p:sp>
      <p:grpSp>
        <p:nvGrpSpPr>
          <p:cNvPr id="32" name="Rounded Rectangle 31"/>
          <p:cNvGrpSpPr>
            <a:grpSpLocks/>
          </p:cNvGrpSpPr>
          <p:nvPr/>
        </p:nvGrpSpPr>
        <p:grpSpPr bwMode="auto">
          <a:xfrm>
            <a:off x="1039812" y="1825624"/>
            <a:ext cx="6566121" cy="1374775"/>
            <a:chOff x="649" y="1313"/>
            <a:chExt cx="2039" cy="592"/>
          </a:xfrm>
        </p:grpSpPr>
        <p:pic>
          <p:nvPicPr>
            <p:cNvPr id="102420" name="Rounded Rectangle 3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9" y="1313"/>
              <a:ext cx="2039" cy="5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421" name="Text Box 21"/>
            <p:cNvSpPr txBox="1">
              <a:spLocks noChangeArrowheads="1"/>
            </p:cNvSpPr>
            <p:nvPr/>
          </p:nvSpPr>
          <p:spPr bwMode="gray">
            <a:xfrm>
              <a:off x="687" y="1353"/>
              <a:ext cx="1967" cy="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b="0" smtClean="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4" name="Oval 33"/>
          <p:cNvSpPr>
            <a:spLocks noChangeArrowheads="1"/>
          </p:cNvSpPr>
          <p:nvPr/>
        </p:nvSpPr>
        <p:spPr bwMode="gray">
          <a:xfrm>
            <a:off x="1068388" y="3293807"/>
            <a:ext cx="457200" cy="457200"/>
          </a:xfrm>
          <a:prstGeom prst="ellipse">
            <a:avLst/>
          </a:prstGeom>
          <a:solidFill>
            <a:schemeClr val="bg1"/>
          </a:solidFill>
          <a:ln w="57150" algn="ctr">
            <a:solidFill>
              <a:schemeClr val="accent2"/>
            </a:solidFill>
            <a:round/>
            <a:headEnd/>
            <a:tailEnd/>
          </a:ln>
        </p:spPr>
        <p:txBody>
          <a:bodyPr lIns="0" tIns="0" rIns="0" bIns="0" anchor="b"/>
          <a:lstStyle/>
          <a:p>
            <a:pPr algn="ctr">
              <a:defRPr/>
            </a:pPr>
            <a:r>
              <a:rPr lang="en-US" sz="2400" b="1" dirty="0">
                <a:solidFill>
                  <a:srgbClr val="000000"/>
                </a:solidFill>
              </a:rPr>
              <a:t>2</a:t>
            </a:r>
          </a:p>
        </p:txBody>
      </p:sp>
      <p:grpSp>
        <p:nvGrpSpPr>
          <p:cNvPr id="35" name="Rounded Rectangle 34"/>
          <p:cNvGrpSpPr>
            <a:grpSpLocks/>
          </p:cNvGrpSpPr>
          <p:nvPr/>
        </p:nvGrpSpPr>
        <p:grpSpPr bwMode="auto">
          <a:xfrm>
            <a:off x="1007743" y="3751007"/>
            <a:ext cx="6531197" cy="2058051"/>
            <a:chOff x="3095" y="1313"/>
            <a:chExt cx="2043" cy="592"/>
          </a:xfrm>
        </p:grpSpPr>
        <p:pic>
          <p:nvPicPr>
            <p:cNvPr id="102424" name="Rounded Rectangle 3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95" y="1313"/>
              <a:ext cx="2043" cy="5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425" name="Text Box 25"/>
            <p:cNvSpPr txBox="1">
              <a:spLocks noChangeArrowheads="1"/>
            </p:cNvSpPr>
            <p:nvPr/>
          </p:nvSpPr>
          <p:spPr bwMode="gray">
            <a:xfrm>
              <a:off x="3135" y="1353"/>
              <a:ext cx="1967" cy="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b="0" smtClean="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2" name="Rectangle 41"/>
          <p:cNvSpPr>
            <a:spLocks noChangeArrowheads="1"/>
          </p:cNvSpPr>
          <p:nvPr/>
        </p:nvSpPr>
        <p:spPr bwMode="gray">
          <a:xfrm>
            <a:off x="1292225" y="1427163"/>
            <a:ext cx="5594158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 smtClean="0">
                <a:solidFill>
                  <a:srgbClr val="FFFFFF"/>
                </a:solidFill>
              </a:rPr>
              <a:t>Nội</a:t>
            </a:r>
            <a:r>
              <a:rPr lang="en-US" sz="2000" b="1" dirty="0" smtClean="0">
                <a:solidFill>
                  <a:srgbClr val="FFFFFF"/>
                </a:solidFill>
              </a:rPr>
              <a:t> Dung</a:t>
            </a: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gray">
          <a:xfrm>
            <a:off x="1525588" y="3350707"/>
            <a:ext cx="5556154" cy="4001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 smtClean="0">
                <a:solidFill>
                  <a:srgbClr val="FFFFFF"/>
                </a:solidFill>
              </a:rPr>
              <a:t>Phương</a:t>
            </a:r>
            <a:r>
              <a:rPr lang="en-US" sz="2000" b="1" dirty="0" smtClean="0">
                <a:solidFill>
                  <a:srgbClr val="FFFFFF"/>
                </a:solidFill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</a:rPr>
              <a:t>Thức</a:t>
            </a:r>
            <a:endParaRPr lang="en-US" sz="2000" b="1" dirty="0" smtClean="0">
              <a:solidFill>
                <a:srgbClr val="FFFFFF"/>
              </a:solidFill>
            </a:endParaRPr>
          </a:p>
        </p:txBody>
      </p:sp>
      <p:sp>
        <p:nvSpPr>
          <p:cNvPr id="102438" name="Rectangle 45"/>
          <p:cNvSpPr>
            <a:spLocks noChangeArrowheads="1"/>
          </p:cNvSpPr>
          <p:nvPr/>
        </p:nvSpPr>
        <p:spPr bwMode="gray">
          <a:xfrm>
            <a:off x="1233488" y="1931988"/>
            <a:ext cx="5771187" cy="1118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•"/>
            </a:pP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NH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mạng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lưới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luồng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endParaRPr lang="en-US" sz="1400" dirty="0" smtClean="0">
              <a:solidFill>
                <a:srgbClr val="000000"/>
              </a:solidFill>
            </a:endParaRPr>
          </a:p>
        </p:txBody>
      </p:sp>
      <p:sp>
        <p:nvSpPr>
          <p:cNvPr id="102439" name="Rectangle 46"/>
          <p:cNvSpPr>
            <a:spLocks noChangeArrowheads="1"/>
          </p:cNvSpPr>
          <p:nvPr/>
        </p:nvSpPr>
        <p:spPr bwMode="gray">
          <a:xfrm>
            <a:off x="1101025" y="3905655"/>
            <a:ext cx="622009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endParaRPr lang="en-US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bù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trừ</a:t>
            </a:r>
            <a:endParaRPr lang="en-US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79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6" name="AutoShape 34"/>
          <p:cNvSpPr>
            <a:spLocks noChangeArrowheads="1"/>
          </p:cNvSpPr>
          <p:nvPr/>
        </p:nvSpPr>
        <p:spPr bwMode="gray">
          <a:xfrm>
            <a:off x="5257800" y="1524000"/>
            <a:ext cx="3886200" cy="989013"/>
          </a:xfrm>
          <a:prstGeom prst="roundRect">
            <a:avLst>
              <a:gd name="adj" fmla="val 8509"/>
            </a:avLst>
          </a:prstGeom>
          <a:gradFill rotWithShape="1">
            <a:gsLst>
              <a:gs pos="0">
                <a:schemeClr val="folHlink">
                  <a:alpha val="29999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345" name="AutoShape 33"/>
          <p:cNvSpPr>
            <a:spLocks noChangeArrowheads="1"/>
          </p:cNvSpPr>
          <p:nvPr/>
        </p:nvSpPr>
        <p:spPr bwMode="gray">
          <a:xfrm>
            <a:off x="4114800" y="2662238"/>
            <a:ext cx="5113338" cy="989012"/>
          </a:xfrm>
          <a:prstGeom prst="roundRect">
            <a:avLst>
              <a:gd name="adj" fmla="val 8509"/>
            </a:avLst>
          </a:prstGeom>
          <a:gradFill rotWithShape="1">
            <a:gsLst>
              <a:gs pos="0">
                <a:schemeClr val="hlink">
                  <a:alpha val="29999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344" name="AutoShape 32"/>
          <p:cNvSpPr>
            <a:spLocks noChangeArrowheads="1"/>
          </p:cNvSpPr>
          <p:nvPr/>
        </p:nvSpPr>
        <p:spPr bwMode="gray">
          <a:xfrm>
            <a:off x="3200400" y="3829050"/>
            <a:ext cx="6065838" cy="989013"/>
          </a:xfrm>
          <a:prstGeom prst="roundRect">
            <a:avLst>
              <a:gd name="adj" fmla="val 8509"/>
            </a:avLst>
          </a:prstGeom>
          <a:gradFill rotWithShape="1">
            <a:gsLst>
              <a:gs pos="0">
                <a:schemeClr val="accent2">
                  <a:alpha val="29999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343" name="AutoShape 31"/>
          <p:cNvSpPr>
            <a:spLocks noChangeArrowheads="1"/>
          </p:cNvSpPr>
          <p:nvPr/>
        </p:nvSpPr>
        <p:spPr bwMode="gray">
          <a:xfrm>
            <a:off x="2112963" y="4960938"/>
            <a:ext cx="7031037" cy="989012"/>
          </a:xfrm>
          <a:prstGeom prst="roundRect">
            <a:avLst>
              <a:gd name="adj" fmla="val 8509"/>
            </a:avLst>
          </a:prstGeom>
          <a:gradFill rotWithShape="1">
            <a:gsLst>
              <a:gs pos="0">
                <a:schemeClr val="accent1">
                  <a:alpha val="31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title"/>
          </p:nvPr>
        </p:nvSpPr>
        <p:spPr>
          <a:xfrm>
            <a:off x="16747" y="152400"/>
            <a:ext cx="8229600" cy="868363"/>
          </a:xfrm>
        </p:spPr>
        <p:txBody>
          <a:bodyPr/>
          <a:lstStyle/>
          <a:p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2.4.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hàng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9" name="Text Box 15"/>
          <p:cNvSpPr txBox="1">
            <a:spLocks noChangeArrowheads="1"/>
          </p:cNvSpPr>
          <p:nvPr/>
        </p:nvSpPr>
        <p:spPr bwMode="black">
          <a:xfrm>
            <a:off x="2471738" y="5207000"/>
            <a:ext cx="5486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Với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ngân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hàng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nhà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nước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trong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mối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quan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hệ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với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các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ngân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hàng</a:t>
            </a:r>
            <a:endParaRPr lang="en-US" sz="1600" b="1" dirty="0" smtClean="0">
              <a:solidFill>
                <a:srgbClr val="FFFFFF"/>
              </a:solidFill>
              <a:latin typeface="Candara" pitchFamily="34" charset="0"/>
            </a:endParaRPr>
          </a:p>
        </p:txBody>
      </p:sp>
      <p:sp>
        <p:nvSpPr>
          <p:cNvPr id="13320" name="Text Box 16"/>
          <p:cNvSpPr txBox="1">
            <a:spLocks noChangeArrowheads="1"/>
          </p:cNvSpPr>
          <p:nvPr/>
        </p:nvSpPr>
        <p:spPr bwMode="black">
          <a:xfrm>
            <a:off x="3517900" y="4084638"/>
            <a:ext cx="4419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Mở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Tài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khoản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,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nhận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trả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tiền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gửi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của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kho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bạc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nhà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nước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.</a:t>
            </a:r>
          </a:p>
        </p:txBody>
      </p:sp>
      <p:sp>
        <p:nvSpPr>
          <p:cNvPr id="13321" name="Text Box 17"/>
          <p:cNvSpPr txBox="1">
            <a:spLocks noChangeArrowheads="1"/>
          </p:cNvSpPr>
          <p:nvPr/>
        </p:nvSpPr>
        <p:spPr bwMode="black">
          <a:xfrm>
            <a:off x="4540250" y="2878138"/>
            <a:ext cx="43211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Ban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hành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các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văn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bản</a:t>
            </a:r>
            <a:r>
              <a:rPr lang="en-US" sz="1600" b="1" dirty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thuộc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thẩm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quyền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của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mình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về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tiền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tệ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,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tín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dụng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... ;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kiểm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tra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giám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sát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các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văn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bản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PL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có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liên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quan</a:t>
            </a:r>
            <a:endParaRPr lang="en-US" sz="1600" b="1" dirty="0" smtClean="0">
              <a:solidFill>
                <a:srgbClr val="FFFFFF"/>
              </a:solidFill>
              <a:latin typeface="Candara" pitchFamily="34" charset="0"/>
            </a:endParaRPr>
          </a:p>
        </p:txBody>
      </p:sp>
      <p:sp>
        <p:nvSpPr>
          <p:cNvPr id="13322" name="Text Box 18"/>
          <p:cNvSpPr txBox="1">
            <a:spLocks noChangeArrowheads="1"/>
          </p:cNvSpPr>
          <p:nvPr/>
        </p:nvSpPr>
        <p:spPr bwMode="black">
          <a:xfrm>
            <a:off x="5575300" y="1627188"/>
            <a:ext cx="3048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Thuộc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sở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hữu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nhà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 </a:t>
            </a:r>
            <a:r>
              <a:rPr lang="en-US" sz="1600" b="1" dirty="0" err="1" smtClean="0">
                <a:solidFill>
                  <a:srgbClr val="FFFFFF"/>
                </a:solidFill>
                <a:latin typeface="Candara" pitchFamily="34" charset="0"/>
              </a:rPr>
              <a:t>nước</a:t>
            </a:r>
            <a:r>
              <a:rPr lang="en-US" sz="1600" b="1" dirty="0" smtClean="0">
                <a:solidFill>
                  <a:srgbClr val="FFFFFF"/>
                </a:solidFill>
                <a:latin typeface="Candara" pitchFamily="34" charset="0"/>
              </a:rPr>
              <a:t>.</a:t>
            </a:r>
          </a:p>
        </p:txBody>
      </p:sp>
      <p:sp>
        <p:nvSpPr>
          <p:cNvPr id="13323" name="Rectangle 20"/>
          <p:cNvSpPr>
            <a:spLocks noChangeArrowheads="1"/>
          </p:cNvSpPr>
          <p:nvPr/>
        </p:nvSpPr>
        <p:spPr bwMode="auto">
          <a:xfrm>
            <a:off x="152400" y="2590800"/>
            <a:ext cx="2362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 smtClean="0">
                <a:solidFill>
                  <a:srgbClr val="FFFFFF"/>
                </a:solidFill>
                <a:latin typeface="Candara" pitchFamily="34" charset="0"/>
                <a:cs typeface="Arial" charset="0"/>
              </a:rPr>
              <a:t>Chức</a:t>
            </a:r>
            <a:r>
              <a:rPr lang="en-US" sz="2000" b="1" dirty="0" smtClean="0">
                <a:solidFill>
                  <a:srgbClr val="FFFFFF"/>
                </a:solidFill>
                <a:latin typeface="Candara" pitchFamily="34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Candara" pitchFamily="34" charset="0"/>
                <a:cs typeface="Arial" charset="0"/>
              </a:rPr>
              <a:t>năng</a:t>
            </a:r>
            <a:r>
              <a:rPr lang="en-US" sz="2000" b="1" dirty="0" smtClean="0">
                <a:solidFill>
                  <a:srgbClr val="FFFFFF"/>
                </a:solidFill>
                <a:latin typeface="Candara" pitchFamily="34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Candara" pitchFamily="34" charset="0"/>
                <a:cs typeface="Arial" charset="0"/>
              </a:rPr>
              <a:t>của</a:t>
            </a:r>
            <a:r>
              <a:rPr lang="en-US" sz="2000" b="1" dirty="0" smtClean="0">
                <a:solidFill>
                  <a:srgbClr val="FFFFFF"/>
                </a:solidFill>
                <a:latin typeface="Candara" pitchFamily="34" charset="0"/>
                <a:cs typeface="Arial" charset="0"/>
              </a:rPr>
              <a:t> </a:t>
            </a:r>
            <a:br>
              <a:rPr lang="en-US" sz="2000" b="1" dirty="0" smtClean="0">
                <a:solidFill>
                  <a:srgbClr val="FFFFFF"/>
                </a:solidFill>
                <a:latin typeface="Candara" pitchFamily="34" charset="0"/>
                <a:cs typeface="Arial" charset="0"/>
              </a:rPr>
            </a:br>
            <a:r>
              <a:rPr lang="en-US" sz="2000" b="1" dirty="0" err="1" smtClean="0">
                <a:solidFill>
                  <a:srgbClr val="FFFFFF"/>
                </a:solidFill>
                <a:latin typeface="Candara" pitchFamily="34" charset="0"/>
                <a:cs typeface="Arial" charset="0"/>
              </a:rPr>
              <a:t>Ngân</a:t>
            </a:r>
            <a:r>
              <a:rPr lang="en-US" sz="2000" b="1" dirty="0" smtClean="0">
                <a:solidFill>
                  <a:srgbClr val="FFFFFF"/>
                </a:solidFill>
                <a:latin typeface="Candara" pitchFamily="34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latin typeface="Candara" pitchFamily="34" charset="0"/>
                <a:cs typeface="Arial" charset="0"/>
              </a:rPr>
              <a:t>hàng</a:t>
            </a:r>
            <a:r>
              <a:rPr lang="en-US" sz="2000" b="1" dirty="0" smtClean="0">
                <a:solidFill>
                  <a:srgbClr val="FFFFFF"/>
                </a:solidFill>
                <a:latin typeface="Candara" pitchFamily="34" charset="0"/>
                <a:cs typeface="Arial" charset="0"/>
              </a:rPr>
              <a:t> TW</a:t>
            </a:r>
          </a:p>
        </p:txBody>
      </p:sp>
      <p:grpSp>
        <p:nvGrpSpPr>
          <p:cNvPr id="13324" name="Group 27"/>
          <p:cNvGrpSpPr>
            <a:grpSpLocks/>
          </p:cNvGrpSpPr>
          <p:nvPr/>
        </p:nvGrpSpPr>
        <p:grpSpPr bwMode="auto">
          <a:xfrm>
            <a:off x="649288" y="4953000"/>
            <a:ext cx="1712912" cy="990600"/>
            <a:chOff x="2976" y="2544"/>
            <a:chExt cx="1152" cy="624"/>
          </a:xfrm>
        </p:grpSpPr>
        <p:sp>
          <p:nvSpPr>
            <p:cNvPr id="45081" name="AutoShape 25"/>
            <p:cNvSpPr>
              <a:spLocks noChangeArrowheads="1"/>
            </p:cNvSpPr>
            <p:nvPr/>
          </p:nvSpPr>
          <p:spPr bwMode="gray">
            <a:xfrm>
              <a:off x="2976" y="2544"/>
              <a:ext cx="1152" cy="624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5082" name="Freeform 26"/>
            <p:cNvSpPr>
              <a:spLocks/>
            </p:cNvSpPr>
            <p:nvPr/>
          </p:nvSpPr>
          <p:spPr bwMode="gray">
            <a:xfrm>
              <a:off x="3030" y="2598"/>
              <a:ext cx="427" cy="416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98"/>
                <a:gd name="T20" fmla="*/ 596 w 596"/>
                <a:gd name="T21" fmla="*/ 598 h 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>
                    <a:gamma/>
                    <a:tint val="19216"/>
                    <a:invGamma/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13325" name="Group 28"/>
          <p:cNvGrpSpPr>
            <a:grpSpLocks/>
          </p:cNvGrpSpPr>
          <p:nvPr/>
        </p:nvGrpSpPr>
        <p:grpSpPr bwMode="auto">
          <a:xfrm>
            <a:off x="1676400" y="3838575"/>
            <a:ext cx="1712913" cy="990600"/>
            <a:chOff x="2976" y="2544"/>
            <a:chExt cx="1152" cy="624"/>
          </a:xfrm>
        </p:grpSpPr>
        <p:sp>
          <p:nvSpPr>
            <p:cNvPr id="45085" name="AutoShape 29"/>
            <p:cNvSpPr>
              <a:spLocks noChangeArrowheads="1"/>
            </p:cNvSpPr>
            <p:nvPr/>
          </p:nvSpPr>
          <p:spPr bwMode="gray">
            <a:xfrm>
              <a:off x="2976" y="2544"/>
              <a:ext cx="1152" cy="624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5086" name="Freeform 30"/>
            <p:cNvSpPr>
              <a:spLocks/>
            </p:cNvSpPr>
            <p:nvPr/>
          </p:nvSpPr>
          <p:spPr bwMode="gray">
            <a:xfrm>
              <a:off x="3030" y="2598"/>
              <a:ext cx="427" cy="416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98"/>
                <a:gd name="T20" fmla="*/ 596 w 596"/>
                <a:gd name="T21" fmla="*/ 598 h 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alpha val="0"/>
                  </a:schemeClr>
                </a:gs>
                <a:gs pos="50000">
                  <a:schemeClr val="accent2">
                    <a:gamma/>
                    <a:tint val="0"/>
                    <a:invGamma/>
                    <a:alpha val="5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13326" name="Group 31"/>
          <p:cNvGrpSpPr>
            <a:grpSpLocks/>
          </p:cNvGrpSpPr>
          <p:nvPr/>
        </p:nvGrpSpPr>
        <p:grpSpPr bwMode="auto">
          <a:xfrm>
            <a:off x="2706688" y="2667000"/>
            <a:ext cx="1712912" cy="990600"/>
            <a:chOff x="2976" y="2544"/>
            <a:chExt cx="1152" cy="624"/>
          </a:xfrm>
        </p:grpSpPr>
        <p:sp>
          <p:nvSpPr>
            <p:cNvPr id="45088" name="AutoShape 32"/>
            <p:cNvSpPr>
              <a:spLocks noChangeArrowheads="1"/>
            </p:cNvSpPr>
            <p:nvPr/>
          </p:nvSpPr>
          <p:spPr bwMode="gray">
            <a:xfrm>
              <a:off x="2976" y="2544"/>
              <a:ext cx="1152" cy="624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82353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5089" name="Freeform 33"/>
            <p:cNvSpPr>
              <a:spLocks/>
            </p:cNvSpPr>
            <p:nvPr/>
          </p:nvSpPr>
          <p:spPr bwMode="gray">
            <a:xfrm>
              <a:off x="3030" y="2598"/>
              <a:ext cx="427" cy="416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98"/>
                <a:gd name="T20" fmla="*/ 596 w 596"/>
                <a:gd name="T21" fmla="*/ 598 h 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alpha val="0"/>
                  </a:schemeClr>
                </a:gs>
                <a:gs pos="50000">
                  <a:schemeClr val="hlink">
                    <a:gamma/>
                    <a:tint val="0"/>
                    <a:invGamma/>
                    <a:alpha val="50000"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13327" name="Group 34"/>
          <p:cNvGrpSpPr>
            <a:grpSpLocks/>
          </p:cNvGrpSpPr>
          <p:nvPr/>
        </p:nvGrpSpPr>
        <p:grpSpPr bwMode="auto">
          <a:xfrm>
            <a:off x="3733800" y="1524000"/>
            <a:ext cx="1712913" cy="990600"/>
            <a:chOff x="2976" y="2544"/>
            <a:chExt cx="1152" cy="624"/>
          </a:xfrm>
        </p:grpSpPr>
        <p:sp>
          <p:nvSpPr>
            <p:cNvPr id="45091" name="AutoShape 35"/>
            <p:cNvSpPr>
              <a:spLocks noChangeArrowheads="1"/>
            </p:cNvSpPr>
            <p:nvPr/>
          </p:nvSpPr>
          <p:spPr bwMode="gray">
            <a:xfrm>
              <a:off x="2976" y="2544"/>
              <a:ext cx="1152" cy="624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5092" name="Freeform 36"/>
            <p:cNvSpPr>
              <a:spLocks/>
            </p:cNvSpPr>
            <p:nvPr/>
          </p:nvSpPr>
          <p:spPr bwMode="gray">
            <a:xfrm>
              <a:off x="3030" y="2598"/>
              <a:ext cx="427" cy="416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98"/>
                <a:gd name="T20" fmla="*/ 596 w 596"/>
                <a:gd name="T21" fmla="*/ 598 h 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alpha val="0"/>
                  </a:schemeClr>
                </a:gs>
                <a:gs pos="50000">
                  <a:schemeClr val="folHlink">
                    <a:gamma/>
                    <a:tint val="0"/>
                    <a:invGamma/>
                    <a:alpha val="50000"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3328" name="Rectangle 8"/>
          <p:cNvSpPr>
            <a:spLocks noChangeArrowheads="1"/>
          </p:cNvSpPr>
          <p:nvPr/>
        </p:nvSpPr>
        <p:spPr bwMode="gray">
          <a:xfrm>
            <a:off x="819150" y="5078413"/>
            <a:ext cx="13716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Tổ</a:t>
            </a:r>
            <a:r>
              <a:rPr lang="en-US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chức</a:t>
            </a:r>
            <a:r>
              <a:rPr lang="en-US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thanh</a:t>
            </a:r>
            <a:r>
              <a:rPr lang="en-US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toán</a:t>
            </a:r>
            <a:endParaRPr lang="en-US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1C1C1C"/>
                </a:outerShdw>
              </a:effectLst>
              <a:latin typeface="Candara" pitchFamily="34" charset="0"/>
            </a:endParaRPr>
          </a:p>
        </p:txBody>
      </p:sp>
      <p:sp>
        <p:nvSpPr>
          <p:cNvPr id="13329" name="Rectangle 10"/>
          <p:cNvSpPr>
            <a:spLocks noChangeArrowheads="1"/>
          </p:cNvSpPr>
          <p:nvPr/>
        </p:nvSpPr>
        <p:spPr bwMode="gray">
          <a:xfrm>
            <a:off x="1847850" y="3978275"/>
            <a:ext cx="1371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Giao</a:t>
            </a:r>
            <a:r>
              <a:rPr lang="en-US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dịch</a:t>
            </a:r>
            <a:endParaRPr lang="en-US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1C1C1C"/>
                </a:outerShdw>
              </a:effectLst>
              <a:latin typeface="Candara" pitchFamily="34" charset="0"/>
            </a:endParaRPr>
          </a:p>
        </p:txBody>
      </p:sp>
      <p:sp>
        <p:nvSpPr>
          <p:cNvPr id="13330" name="Rectangle 12"/>
          <p:cNvSpPr>
            <a:spLocks noChangeArrowheads="1"/>
          </p:cNvSpPr>
          <p:nvPr/>
        </p:nvSpPr>
        <p:spPr bwMode="gray">
          <a:xfrm>
            <a:off x="2706688" y="2811463"/>
            <a:ext cx="17129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Ban </a:t>
            </a:r>
            <a:r>
              <a:rPr lang="en-US" sz="2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Hành</a:t>
            </a:r>
            <a:r>
              <a:rPr lang="en-US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 &amp; </a:t>
            </a:r>
            <a:r>
              <a:rPr lang="en-US" sz="2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Kiểm</a:t>
            </a:r>
            <a:r>
              <a:rPr lang="en-US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Sát</a:t>
            </a:r>
            <a:endParaRPr lang="en-US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1C1C1C"/>
                </a:outerShdw>
              </a:effectLst>
              <a:latin typeface="Candara" pitchFamily="34" charset="0"/>
            </a:endParaRPr>
          </a:p>
        </p:txBody>
      </p:sp>
      <p:sp>
        <p:nvSpPr>
          <p:cNvPr id="13331" name="Rectangle 14"/>
          <p:cNvSpPr>
            <a:spLocks noChangeArrowheads="1"/>
          </p:cNvSpPr>
          <p:nvPr/>
        </p:nvSpPr>
        <p:spPr bwMode="gray">
          <a:xfrm>
            <a:off x="3894138" y="1668463"/>
            <a:ext cx="1371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Ngân</a:t>
            </a:r>
            <a:r>
              <a:rPr lang="en-US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Hàng</a:t>
            </a:r>
            <a:r>
              <a:rPr lang="en-US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1C1C1C"/>
                  </a:outerShdw>
                </a:effectLst>
                <a:latin typeface="Candara" pitchFamily="34" charset="0"/>
              </a:rPr>
              <a:t> TW</a:t>
            </a:r>
          </a:p>
        </p:txBody>
      </p:sp>
      <p:cxnSp>
        <p:nvCxnSpPr>
          <p:cNvPr id="13332" name="AutoShape 37"/>
          <p:cNvCxnSpPr>
            <a:cxnSpLocks noChangeShapeType="1"/>
            <a:stCxn id="13323" idx="0"/>
            <a:endCxn id="45091" idx="1"/>
          </p:cNvCxnSpPr>
          <p:nvPr/>
        </p:nvCxnSpPr>
        <p:spPr bwMode="auto">
          <a:xfrm flipV="1">
            <a:off x="1333500" y="2019300"/>
            <a:ext cx="2400300" cy="571500"/>
          </a:xfrm>
          <a:prstGeom prst="straightConnector1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33" name="AutoShape 38"/>
          <p:cNvCxnSpPr>
            <a:cxnSpLocks noChangeShapeType="1"/>
            <a:stCxn id="13323" idx="2"/>
            <a:endCxn id="45081" idx="0"/>
          </p:cNvCxnSpPr>
          <p:nvPr/>
        </p:nvCxnSpPr>
        <p:spPr bwMode="auto">
          <a:xfrm>
            <a:off x="1333500" y="3298686"/>
            <a:ext cx="172244" cy="1654314"/>
          </a:xfrm>
          <a:prstGeom prst="straightConnector1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 type="none" w="lg" len="lg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66371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1679575"/>
            <a:ext cx="6705600" cy="530225"/>
          </a:xfrm>
        </p:spPr>
        <p:txBody>
          <a:bodyPr/>
          <a:lstStyle/>
          <a:p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I.  TỔNG QUAN VỀ NGÂN HÀNG TRUNG ƯƠNG</a:t>
            </a:r>
            <a:b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sz="2000" b="1" dirty="0">
                <a:cs typeface="Times New Roman" pitchFamily="18" charset="0"/>
              </a:rPr>
              <a:t>1.</a:t>
            </a:r>
            <a:r>
              <a:rPr lang="en-US" sz="2000" dirty="0">
                <a:cs typeface="Times New Roman" pitchFamily="18" charset="0"/>
              </a:rPr>
              <a:t>  </a:t>
            </a:r>
            <a:r>
              <a:rPr lang="en-US" sz="2000" b="1" u="sng" dirty="0" err="1">
                <a:cs typeface="Times New Roman" pitchFamily="18" charset="0"/>
              </a:rPr>
              <a:t>Khái</a:t>
            </a:r>
            <a:r>
              <a:rPr lang="en-US" sz="2000" b="1" u="sng" dirty="0">
                <a:cs typeface="Times New Roman" pitchFamily="18" charset="0"/>
              </a:rPr>
              <a:t> </a:t>
            </a:r>
            <a:r>
              <a:rPr lang="en-US" sz="2000" b="1" u="sng" dirty="0" err="1">
                <a:cs typeface="Times New Roman" pitchFamily="18" charset="0"/>
              </a:rPr>
              <a:t>Niệm</a:t>
            </a:r>
            <a:r>
              <a:rPr lang="en-US" sz="2000" b="1" u="sng" dirty="0">
                <a:cs typeface="Times New Roman" pitchFamily="18" charset="0"/>
              </a:rPr>
              <a:t>, </a:t>
            </a:r>
            <a:r>
              <a:rPr lang="en-US" sz="2000" b="1" u="sng" dirty="0" err="1">
                <a:cs typeface="Times New Roman" pitchFamily="18" charset="0"/>
              </a:rPr>
              <a:t>Đặc</a:t>
            </a:r>
            <a:r>
              <a:rPr lang="en-US" sz="2000" b="1" u="sng" dirty="0">
                <a:cs typeface="Times New Roman" pitchFamily="18" charset="0"/>
              </a:rPr>
              <a:t> </a:t>
            </a:r>
            <a:r>
              <a:rPr lang="en-US" sz="2000" b="1" u="sng" dirty="0" err="1">
                <a:cs typeface="Times New Roman" pitchFamily="18" charset="0"/>
              </a:rPr>
              <a:t>Điểm</a:t>
            </a:r>
            <a:r>
              <a:rPr lang="en-US" sz="2000" b="1" u="sng" dirty="0">
                <a:cs typeface="Times New Roman" pitchFamily="18" charset="0"/>
              </a:rPr>
              <a:t> </a:t>
            </a:r>
            <a:r>
              <a:rPr lang="en-US" sz="2000" b="1" u="sng" dirty="0" err="1">
                <a:cs typeface="Times New Roman" pitchFamily="18" charset="0"/>
              </a:rPr>
              <a:t>Của</a:t>
            </a:r>
            <a:r>
              <a:rPr lang="en-US" sz="2000" b="1" u="sng" dirty="0">
                <a:cs typeface="Times New Roman" pitchFamily="18" charset="0"/>
              </a:rPr>
              <a:t> </a:t>
            </a:r>
            <a:r>
              <a:rPr lang="en-US" sz="2000" b="1" u="sng" dirty="0" err="1">
                <a:cs typeface="Times New Roman" pitchFamily="18" charset="0"/>
              </a:rPr>
              <a:t>Ngân</a:t>
            </a:r>
            <a:r>
              <a:rPr lang="en-US" sz="2000" b="1" u="sng" dirty="0">
                <a:cs typeface="Times New Roman" pitchFamily="18" charset="0"/>
              </a:rPr>
              <a:t> </a:t>
            </a:r>
            <a:r>
              <a:rPr lang="en-US" sz="2000" b="1" u="sng" dirty="0" err="1">
                <a:cs typeface="Times New Roman" pitchFamily="18" charset="0"/>
              </a:rPr>
              <a:t>Hàng</a:t>
            </a:r>
            <a:r>
              <a:rPr lang="en-US" sz="2000" b="1" u="sng" dirty="0">
                <a:cs typeface="Times New Roman" pitchFamily="18" charset="0"/>
              </a:rPr>
              <a:t> </a:t>
            </a:r>
            <a:r>
              <a:rPr lang="en-US" sz="2000" b="1" u="sng" dirty="0" err="1">
                <a:cs typeface="Times New Roman" pitchFamily="18" charset="0"/>
              </a:rPr>
              <a:t>Trung</a:t>
            </a:r>
            <a:r>
              <a:rPr lang="en-US" sz="2000" b="1" u="sng" dirty="0">
                <a:cs typeface="Times New Roman" pitchFamily="18" charset="0"/>
              </a:rPr>
              <a:t> </a:t>
            </a:r>
            <a:r>
              <a:rPr lang="en-US" sz="2000" b="1" u="sng" dirty="0" err="1">
                <a:cs typeface="Times New Roman" pitchFamily="18" charset="0"/>
              </a:rPr>
              <a:t>Ương</a:t>
            </a:r>
            <a:endParaRPr lang="en-US" sz="2000" b="1" i="1" u="sng" dirty="0">
              <a:cs typeface="Times New Roman" pitchFamily="18" charset="0"/>
            </a:endParaRPr>
          </a:p>
        </p:txBody>
      </p:sp>
      <p:sp>
        <p:nvSpPr>
          <p:cNvPr id="49156" name="WordArt 4"/>
          <p:cNvSpPr>
            <a:spLocks noChangeArrowheads="1" noChangeShapeType="1" noTextEdit="1"/>
          </p:cNvSpPr>
          <p:nvPr/>
        </p:nvSpPr>
        <p:spPr bwMode="gray">
          <a:xfrm>
            <a:off x="1143000" y="838200"/>
            <a:ext cx="7010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 err="1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66"/>
                    </a:gs>
                    <a:gs pos="50000">
                      <a:srgbClr val="000066">
                        <a:gamma/>
                        <a:tint val="66667"/>
                        <a:invGamma/>
                      </a:srgbClr>
                    </a:gs>
                    <a:gs pos="100000">
                      <a:srgbClr val="000066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cs typeface="Arial"/>
              </a:rPr>
              <a:t>Lý</a:t>
            </a:r>
            <a:r>
              <a:rPr lang="en-US" sz="3600" b="1" kern="10" dirty="0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66"/>
                    </a:gs>
                    <a:gs pos="50000">
                      <a:srgbClr val="000066">
                        <a:gamma/>
                        <a:tint val="66667"/>
                        <a:invGamma/>
                      </a:srgbClr>
                    </a:gs>
                    <a:gs pos="100000">
                      <a:srgbClr val="000066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cs typeface="Arial"/>
              </a:rPr>
              <a:t> </a:t>
            </a:r>
            <a:r>
              <a:rPr lang="en-US" sz="3600" b="1" kern="10" dirty="0" err="1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66"/>
                    </a:gs>
                    <a:gs pos="50000">
                      <a:srgbClr val="000066">
                        <a:gamma/>
                        <a:tint val="66667"/>
                        <a:invGamma/>
                      </a:srgbClr>
                    </a:gs>
                    <a:gs pos="100000">
                      <a:srgbClr val="000066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cs typeface="Arial"/>
              </a:rPr>
              <a:t>luận</a:t>
            </a:r>
            <a:r>
              <a:rPr lang="en-US" sz="3600" b="1" kern="10" dirty="0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66"/>
                    </a:gs>
                    <a:gs pos="50000">
                      <a:srgbClr val="000066">
                        <a:gamma/>
                        <a:tint val="66667"/>
                        <a:invGamma/>
                      </a:srgbClr>
                    </a:gs>
                    <a:gs pos="100000">
                      <a:srgbClr val="000066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cs typeface="Arial"/>
              </a:rPr>
              <a:t> </a:t>
            </a:r>
            <a:r>
              <a:rPr lang="en-US" sz="3600" b="1" kern="10" dirty="0" err="1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66"/>
                    </a:gs>
                    <a:gs pos="50000">
                      <a:srgbClr val="000066">
                        <a:gamma/>
                        <a:tint val="66667"/>
                        <a:invGamma/>
                      </a:srgbClr>
                    </a:gs>
                    <a:gs pos="100000">
                      <a:srgbClr val="000066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cs typeface="Arial"/>
              </a:rPr>
              <a:t>chung</a:t>
            </a:r>
            <a:r>
              <a:rPr lang="en-US" sz="3600" b="1" kern="10" dirty="0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66"/>
                    </a:gs>
                    <a:gs pos="50000">
                      <a:srgbClr val="000066">
                        <a:gamma/>
                        <a:tint val="66667"/>
                        <a:invGamma/>
                      </a:srgbClr>
                    </a:gs>
                    <a:gs pos="100000">
                      <a:srgbClr val="000066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cs typeface="Arial"/>
              </a:rPr>
              <a:t> </a:t>
            </a:r>
            <a:r>
              <a:rPr lang="en-US" sz="3600" b="1" kern="10" dirty="0" err="1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66"/>
                    </a:gs>
                    <a:gs pos="50000">
                      <a:srgbClr val="000066">
                        <a:gamma/>
                        <a:tint val="66667"/>
                        <a:invGamma/>
                      </a:srgbClr>
                    </a:gs>
                    <a:gs pos="100000">
                      <a:srgbClr val="000066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cs typeface="Arial"/>
              </a:rPr>
              <a:t>về</a:t>
            </a:r>
            <a:r>
              <a:rPr lang="en-US" sz="3600" b="1" kern="10" dirty="0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66"/>
                    </a:gs>
                    <a:gs pos="50000">
                      <a:srgbClr val="000066">
                        <a:gamma/>
                        <a:tint val="66667"/>
                        <a:invGamma/>
                      </a:srgbClr>
                    </a:gs>
                    <a:gs pos="100000">
                      <a:srgbClr val="000066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cs typeface="Arial"/>
              </a:rPr>
              <a:t> </a:t>
            </a:r>
            <a:r>
              <a:rPr lang="en-US" sz="3600" b="1" kern="10" dirty="0" err="1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66"/>
                    </a:gs>
                    <a:gs pos="50000">
                      <a:srgbClr val="000066">
                        <a:gamma/>
                        <a:tint val="66667"/>
                        <a:invGamma/>
                      </a:srgbClr>
                    </a:gs>
                    <a:gs pos="100000">
                      <a:srgbClr val="000066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cs typeface="Arial"/>
              </a:rPr>
              <a:t>ngân</a:t>
            </a:r>
            <a:r>
              <a:rPr lang="en-US" sz="3600" b="1" kern="10" dirty="0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66"/>
                    </a:gs>
                    <a:gs pos="50000">
                      <a:srgbClr val="000066">
                        <a:gamma/>
                        <a:tint val="66667"/>
                        <a:invGamma/>
                      </a:srgbClr>
                    </a:gs>
                    <a:gs pos="100000">
                      <a:srgbClr val="000066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cs typeface="Arial"/>
              </a:rPr>
              <a:t> </a:t>
            </a:r>
            <a:r>
              <a:rPr lang="en-US" sz="3600" b="1" kern="10" dirty="0" err="1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66"/>
                    </a:gs>
                    <a:gs pos="50000">
                      <a:srgbClr val="000066">
                        <a:gamma/>
                        <a:tint val="66667"/>
                        <a:invGamma/>
                      </a:srgbClr>
                    </a:gs>
                    <a:gs pos="100000">
                      <a:srgbClr val="000066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cs typeface="Arial"/>
              </a:rPr>
              <a:t>hàng</a:t>
            </a:r>
            <a:r>
              <a:rPr lang="en-US" sz="3600" b="1" kern="10" dirty="0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66"/>
                    </a:gs>
                    <a:gs pos="50000">
                      <a:srgbClr val="000066">
                        <a:gamma/>
                        <a:tint val="66667"/>
                        <a:invGamma/>
                      </a:srgbClr>
                    </a:gs>
                    <a:gs pos="100000">
                      <a:srgbClr val="000066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cs typeface="Arial"/>
              </a:rPr>
              <a:t> </a:t>
            </a:r>
            <a:r>
              <a:rPr lang="en-US" sz="3600" b="1" kern="10" dirty="0" err="1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66"/>
                    </a:gs>
                    <a:gs pos="50000">
                      <a:srgbClr val="000066">
                        <a:gamma/>
                        <a:tint val="66667"/>
                        <a:invGamma/>
                      </a:srgbClr>
                    </a:gs>
                    <a:gs pos="100000">
                      <a:srgbClr val="000066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cs typeface="Arial"/>
              </a:rPr>
              <a:t>trung</a:t>
            </a:r>
            <a:r>
              <a:rPr lang="en-US" sz="3600" b="1" kern="10" dirty="0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66"/>
                    </a:gs>
                    <a:gs pos="50000">
                      <a:srgbClr val="000066">
                        <a:gamma/>
                        <a:tint val="66667"/>
                        <a:invGamma/>
                      </a:srgbClr>
                    </a:gs>
                    <a:gs pos="100000">
                      <a:srgbClr val="000066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cs typeface="Arial"/>
              </a:rPr>
              <a:t> </a:t>
            </a:r>
            <a:r>
              <a:rPr lang="en-US" sz="3600" b="1" kern="10" dirty="0" err="1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66"/>
                    </a:gs>
                    <a:gs pos="50000">
                      <a:srgbClr val="000066">
                        <a:gamma/>
                        <a:tint val="66667"/>
                        <a:invGamma/>
                      </a:srgbClr>
                    </a:gs>
                    <a:gs pos="100000">
                      <a:srgbClr val="000066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cs typeface="Arial"/>
              </a:rPr>
              <a:t>ương</a:t>
            </a:r>
            <a:endParaRPr lang="en-US" sz="3600" b="1" kern="10" dirty="0" smtClean="0">
              <a:ln w="19050">
                <a:solidFill>
                  <a:srgbClr val="FFFF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000066"/>
                  </a:gs>
                  <a:gs pos="50000">
                    <a:srgbClr val="000066">
                      <a:gamma/>
                      <a:tint val="66667"/>
                      <a:invGamma/>
                    </a:srgbClr>
                  </a:gs>
                  <a:gs pos="100000">
                    <a:srgbClr val="000066"/>
                  </a:gs>
                </a:gsLst>
                <a:lin ang="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cs typeface="Arial"/>
            </a:endParaRP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3657600" y="6248400"/>
            <a:ext cx="1752600" cy="457200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FFFFFF"/>
                </a:solidFill>
              </a:rPr>
              <a:t>L.O.G.O</a:t>
            </a:r>
          </a:p>
        </p:txBody>
      </p:sp>
    </p:spTree>
    <p:extLst>
      <p:ext uri="{BB962C8B-B14F-4D97-AF65-F5344CB8AC3E}">
        <p14:creationId xmlns:p14="http://schemas.microsoft.com/office/powerpoint/2010/main" val="118759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 build="p"/>
      <p:bldP spid="4915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ngân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TW</a:t>
            </a:r>
            <a:endParaRPr lang="en-US" dirty="0" smtClean="0"/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ltGray">
          <a:xfrm>
            <a:off x="1143000" y="2601913"/>
            <a:ext cx="3070225" cy="1289050"/>
          </a:xfrm>
          <a:prstGeom prst="rect">
            <a:avLst/>
          </a:prstGeom>
          <a:gradFill rotWithShape="1">
            <a:gsLst>
              <a:gs pos="0">
                <a:schemeClr val="accent1">
                  <a:alpha val="30000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grpSp>
        <p:nvGrpSpPr>
          <p:cNvPr id="48132" name="Group 4"/>
          <p:cNvGrpSpPr>
            <a:grpSpLocks/>
          </p:cNvGrpSpPr>
          <p:nvPr/>
        </p:nvGrpSpPr>
        <p:grpSpPr bwMode="auto">
          <a:xfrm>
            <a:off x="1012825" y="2438400"/>
            <a:ext cx="3341688" cy="381000"/>
            <a:chOff x="2784" y="624"/>
            <a:chExt cx="2105" cy="240"/>
          </a:xfrm>
        </p:grpSpPr>
        <p:sp>
          <p:nvSpPr>
            <p:cNvPr id="48133" name="AutoShape 5"/>
            <p:cNvSpPr>
              <a:spLocks noChangeArrowheads="1"/>
            </p:cNvSpPr>
            <p:nvPr/>
          </p:nvSpPr>
          <p:spPr bwMode="invGray">
            <a:xfrm>
              <a:off x="2784" y="624"/>
              <a:ext cx="2105" cy="2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shade val="7568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48134" name="Picture 6" descr="Picture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831" y="631"/>
              <a:ext cx="2020" cy="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135" name="Text Box 7"/>
          <p:cNvSpPr txBox="1">
            <a:spLocks noChangeArrowheads="1"/>
          </p:cNvSpPr>
          <p:nvPr/>
        </p:nvSpPr>
        <p:spPr bwMode="gray">
          <a:xfrm>
            <a:off x="1317625" y="2443163"/>
            <a:ext cx="2971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7663" indent="-3476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974725" indent="-4572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546225" indent="-4572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2117725" indent="-4572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689225" indent="-4572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3146425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603625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4060825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518025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b="1" dirty="0" err="1" smtClean="0">
                <a:solidFill>
                  <a:srgbClr val="FFFFFF"/>
                </a:solidFill>
                <a:cs typeface="Arial" charset="0"/>
              </a:rPr>
              <a:t>Bảo</a:t>
            </a:r>
            <a:r>
              <a:rPr lang="en-US" b="1" dirty="0" smtClean="0">
                <a:solidFill>
                  <a:srgbClr val="FFFFFF"/>
                </a:solidFill>
                <a:cs typeface="Arial" charset="0"/>
              </a:rPr>
              <a:t> </a:t>
            </a:r>
            <a:r>
              <a:rPr lang="en-US" b="1" dirty="0" err="1" smtClean="0">
                <a:solidFill>
                  <a:srgbClr val="FFFFFF"/>
                </a:solidFill>
                <a:cs typeface="Arial" charset="0"/>
              </a:rPr>
              <a:t>quản</a:t>
            </a:r>
            <a:endParaRPr lang="en-US" b="1" dirty="0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1339850" y="2873375"/>
            <a:ext cx="2667000" cy="760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trữ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hối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endParaRPr lang="en-US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srgbClr val="000000"/>
              </a:solidFill>
            </a:endParaRPr>
          </a:p>
        </p:txBody>
      </p:sp>
      <p:sp>
        <p:nvSpPr>
          <p:cNvPr id="48137" name="Rectangle 9"/>
          <p:cNvSpPr>
            <a:spLocks noChangeArrowheads="1"/>
          </p:cNvSpPr>
          <p:nvPr/>
        </p:nvSpPr>
        <p:spPr bwMode="ltGray">
          <a:xfrm>
            <a:off x="1143000" y="4625975"/>
            <a:ext cx="3070225" cy="1289050"/>
          </a:xfrm>
          <a:prstGeom prst="rect">
            <a:avLst/>
          </a:prstGeom>
          <a:gradFill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grpSp>
        <p:nvGrpSpPr>
          <p:cNvPr id="48138" name="Group 10"/>
          <p:cNvGrpSpPr>
            <a:grpSpLocks/>
          </p:cNvGrpSpPr>
          <p:nvPr/>
        </p:nvGrpSpPr>
        <p:grpSpPr bwMode="auto">
          <a:xfrm>
            <a:off x="1012825" y="4462463"/>
            <a:ext cx="3341688" cy="381000"/>
            <a:chOff x="2784" y="624"/>
            <a:chExt cx="2105" cy="240"/>
          </a:xfrm>
        </p:grpSpPr>
        <p:sp>
          <p:nvSpPr>
            <p:cNvPr id="48139" name="AutoShape 11"/>
            <p:cNvSpPr>
              <a:spLocks noChangeArrowheads="1"/>
            </p:cNvSpPr>
            <p:nvPr/>
          </p:nvSpPr>
          <p:spPr bwMode="invGray">
            <a:xfrm>
              <a:off x="2784" y="624"/>
              <a:ext cx="2105" cy="2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7568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48140" name="Picture 12" descr="Picture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831" y="631"/>
              <a:ext cx="2020" cy="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141" name="Text Box 13"/>
          <p:cNvSpPr txBox="1">
            <a:spLocks noChangeArrowheads="1"/>
          </p:cNvSpPr>
          <p:nvPr/>
        </p:nvSpPr>
        <p:spPr bwMode="gray">
          <a:xfrm>
            <a:off x="1317625" y="4467225"/>
            <a:ext cx="2971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7663" indent="-3476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974725" indent="-4572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546225" indent="-4572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2117725" indent="-4572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689225" indent="-4572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3146425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603625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4060825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518025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b="1" dirty="0" err="1" smtClean="0">
                <a:solidFill>
                  <a:srgbClr val="FFFFFF"/>
                </a:solidFill>
                <a:cs typeface="Arial" charset="0"/>
              </a:rPr>
              <a:t>Quản</a:t>
            </a:r>
            <a:r>
              <a:rPr lang="en-US" b="1" dirty="0" smtClean="0">
                <a:solidFill>
                  <a:srgbClr val="FFFFFF"/>
                </a:solidFill>
                <a:cs typeface="Arial" charset="0"/>
              </a:rPr>
              <a:t> </a:t>
            </a:r>
            <a:r>
              <a:rPr lang="en-US" b="1" dirty="0" err="1" smtClean="0">
                <a:solidFill>
                  <a:srgbClr val="FFFFFF"/>
                </a:solidFill>
                <a:cs typeface="Arial" charset="0"/>
              </a:rPr>
              <a:t>lý</a:t>
            </a:r>
            <a:endParaRPr lang="en-US" b="1" dirty="0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8142" name="Rectangle 14"/>
          <p:cNvSpPr>
            <a:spLocks noChangeArrowheads="1"/>
          </p:cNvSpPr>
          <p:nvPr/>
        </p:nvSpPr>
        <p:spPr bwMode="auto">
          <a:xfrm>
            <a:off x="1339850" y="4897438"/>
            <a:ext cx="2667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-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8143" name="Rectangle 15"/>
          <p:cNvSpPr>
            <a:spLocks noChangeArrowheads="1"/>
          </p:cNvSpPr>
          <p:nvPr/>
        </p:nvSpPr>
        <p:spPr bwMode="ltGray">
          <a:xfrm>
            <a:off x="4865688" y="4625975"/>
            <a:ext cx="3070225" cy="1289050"/>
          </a:xfrm>
          <a:prstGeom prst="rect">
            <a:avLst/>
          </a:prstGeom>
          <a:gradFill rotWithShape="1">
            <a:gsLst>
              <a:gs pos="0">
                <a:schemeClr val="folHlink">
                  <a:alpha val="30000"/>
                </a:schemeClr>
              </a:gs>
              <a:gs pos="100000">
                <a:schemeClr val="fol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grpSp>
        <p:nvGrpSpPr>
          <p:cNvPr id="48144" name="Group 16"/>
          <p:cNvGrpSpPr>
            <a:grpSpLocks/>
          </p:cNvGrpSpPr>
          <p:nvPr/>
        </p:nvGrpSpPr>
        <p:grpSpPr bwMode="auto">
          <a:xfrm>
            <a:off x="4735513" y="4462463"/>
            <a:ext cx="3341687" cy="381000"/>
            <a:chOff x="2784" y="624"/>
            <a:chExt cx="2105" cy="240"/>
          </a:xfrm>
        </p:grpSpPr>
        <p:sp>
          <p:nvSpPr>
            <p:cNvPr id="48145" name="AutoShape 17"/>
            <p:cNvSpPr>
              <a:spLocks noChangeArrowheads="1"/>
            </p:cNvSpPr>
            <p:nvPr/>
          </p:nvSpPr>
          <p:spPr bwMode="invGray">
            <a:xfrm>
              <a:off x="2784" y="624"/>
              <a:ext cx="2105" cy="2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75686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48146" name="Picture 18" descr="Picture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831" y="631"/>
              <a:ext cx="2020" cy="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147" name="Text Box 19"/>
          <p:cNvSpPr txBox="1">
            <a:spLocks noChangeArrowheads="1"/>
          </p:cNvSpPr>
          <p:nvPr/>
        </p:nvSpPr>
        <p:spPr bwMode="gray">
          <a:xfrm>
            <a:off x="5040313" y="4467225"/>
            <a:ext cx="2971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7663" indent="-3476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974725" indent="-4572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546225" indent="-4572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2117725" indent="-4572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689225" indent="-4572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3146425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603625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4060825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518025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b="1" dirty="0" err="1" smtClean="0">
                <a:solidFill>
                  <a:srgbClr val="FFFFFF"/>
                </a:solidFill>
                <a:cs typeface="Arial" charset="0"/>
              </a:rPr>
              <a:t>Ký</a:t>
            </a:r>
            <a:r>
              <a:rPr lang="en-US" b="1" dirty="0" smtClean="0">
                <a:solidFill>
                  <a:srgbClr val="FFFFFF"/>
                </a:solidFill>
                <a:cs typeface="Arial" charset="0"/>
              </a:rPr>
              <a:t> </a:t>
            </a:r>
            <a:r>
              <a:rPr lang="en-US" b="1" dirty="0" err="1" smtClean="0">
                <a:solidFill>
                  <a:srgbClr val="FFFFFF"/>
                </a:solidFill>
                <a:cs typeface="Arial" charset="0"/>
              </a:rPr>
              <a:t>kết</a:t>
            </a:r>
            <a:r>
              <a:rPr lang="en-US" b="1" dirty="0" smtClean="0">
                <a:solidFill>
                  <a:srgbClr val="FFFFFF"/>
                </a:solidFill>
                <a:cs typeface="Arial" charset="0"/>
              </a:rPr>
              <a:t> &amp; </a:t>
            </a:r>
            <a:r>
              <a:rPr lang="en-US" b="1" dirty="0" err="1" smtClean="0">
                <a:solidFill>
                  <a:srgbClr val="FFFFFF"/>
                </a:solidFill>
                <a:cs typeface="Arial" charset="0"/>
              </a:rPr>
              <a:t>tham</a:t>
            </a:r>
            <a:r>
              <a:rPr lang="en-US" b="1" dirty="0" smtClean="0">
                <a:solidFill>
                  <a:srgbClr val="FFFFFF"/>
                </a:solidFill>
                <a:cs typeface="Arial" charset="0"/>
              </a:rPr>
              <a:t> </a:t>
            </a:r>
            <a:r>
              <a:rPr lang="en-US" b="1" dirty="0" err="1" smtClean="0">
                <a:solidFill>
                  <a:srgbClr val="FFFFFF"/>
                </a:solidFill>
                <a:cs typeface="Arial" charset="0"/>
              </a:rPr>
              <a:t>gia</a:t>
            </a:r>
            <a:endParaRPr lang="en-US" b="1" dirty="0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8148" name="Rectangle 20"/>
          <p:cNvSpPr>
            <a:spLocks noChangeArrowheads="1"/>
          </p:cNvSpPr>
          <p:nvPr/>
        </p:nvSpPr>
        <p:spPr bwMode="auto">
          <a:xfrm>
            <a:off x="5062538" y="4897438"/>
            <a:ext cx="2667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- </a:t>
            </a:r>
            <a:r>
              <a:rPr lang="en-US" sz="1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phủ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hiệp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cương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8149" name="Rectangle 21"/>
          <p:cNvSpPr>
            <a:spLocks noChangeArrowheads="1"/>
          </p:cNvSpPr>
          <p:nvPr/>
        </p:nvSpPr>
        <p:spPr bwMode="ltGray">
          <a:xfrm>
            <a:off x="4865688" y="2611438"/>
            <a:ext cx="3070225" cy="1289050"/>
          </a:xfrm>
          <a:prstGeom prst="rect">
            <a:avLst/>
          </a:prstGeom>
          <a:gradFill rotWithShape="1">
            <a:gsLst>
              <a:gs pos="0">
                <a:schemeClr val="hlink">
                  <a:alpha val="30000"/>
                </a:schemeClr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grpSp>
        <p:nvGrpSpPr>
          <p:cNvPr id="48150" name="Group 22"/>
          <p:cNvGrpSpPr>
            <a:grpSpLocks/>
          </p:cNvGrpSpPr>
          <p:nvPr/>
        </p:nvGrpSpPr>
        <p:grpSpPr bwMode="auto">
          <a:xfrm>
            <a:off x="4735513" y="2447925"/>
            <a:ext cx="3341687" cy="381000"/>
            <a:chOff x="2784" y="624"/>
            <a:chExt cx="2105" cy="240"/>
          </a:xfrm>
        </p:grpSpPr>
        <p:sp>
          <p:nvSpPr>
            <p:cNvPr id="48151" name="AutoShape 23"/>
            <p:cNvSpPr>
              <a:spLocks noChangeArrowheads="1"/>
            </p:cNvSpPr>
            <p:nvPr/>
          </p:nvSpPr>
          <p:spPr bwMode="invGray">
            <a:xfrm>
              <a:off x="2784" y="624"/>
              <a:ext cx="2105" cy="2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gamma/>
                    <a:shade val="75686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pic>
          <p:nvPicPr>
            <p:cNvPr id="48152" name="Picture 24" descr="Picture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831" y="631"/>
              <a:ext cx="2020" cy="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153" name="Text Box 9"/>
          <p:cNvSpPr txBox="1">
            <a:spLocks noChangeArrowheads="1"/>
          </p:cNvSpPr>
          <p:nvPr/>
        </p:nvSpPr>
        <p:spPr bwMode="gray">
          <a:xfrm>
            <a:off x="1447800" y="1492250"/>
            <a:ext cx="6324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Kho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bạc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endParaRPr lang="en-US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8154" name="Group 26"/>
          <p:cNvGrpSpPr>
            <a:grpSpLocks/>
          </p:cNvGrpSpPr>
          <p:nvPr/>
        </p:nvGrpSpPr>
        <p:grpSpPr bwMode="auto">
          <a:xfrm>
            <a:off x="4840288" y="2566988"/>
            <a:ext cx="165100" cy="169862"/>
            <a:chOff x="1927" y="3088"/>
            <a:chExt cx="544" cy="560"/>
          </a:xfrm>
        </p:grpSpPr>
        <p:pic>
          <p:nvPicPr>
            <p:cNvPr id="48155" name="Picture 27" descr="shadow_1_m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7" y="3443"/>
              <a:ext cx="544" cy="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8156" name="Group 28"/>
            <p:cNvGrpSpPr>
              <a:grpSpLocks/>
            </p:cNvGrpSpPr>
            <p:nvPr/>
          </p:nvGrpSpPr>
          <p:grpSpPr bwMode="auto">
            <a:xfrm>
              <a:off x="1953" y="3088"/>
              <a:ext cx="518" cy="518"/>
              <a:chOff x="1953" y="3088"/>
              <a:chExt cx="518" cy="518"/>
            </a:xfrm>
          </p:grpSpPr>
          <p:sp>
            <p:nvSpPr>
              <p:cNvPr id="48157" name="Oval 29"/>
              <p:cNvSpPr>
                <a:spLocks noChangeArrowheads="1"/>
              </p:cNvSpPr>
              <p:nvPr/>
            </p:nvSpPr>
            <p:spPr bwMode="gray">
              <a:xfrm rot="76022" flipH="1">
                <a:off x="1953" y="3088"/>
                <a:ext cx="518" cy="51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25490"/>
                      <a:invGamma/>
                    </a:schemeClr>
                  </a:gs>
                  <a:gs pos="100000">
                    <a:schemeClr val="hlink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rgbClr val="000000">
                    <a:alpha val="20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pic>
            <p:nvPicPr>
              <p:cNvPr id="48158" name="Picture 30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57" r="5331" b="2487"/>
              <a:stretch>
                <a:fillRect/>
              </a:stretch>
            </p:blipFill>
            <p:spPr bwMode="auto">
              <a:xfrm>
                <a:off x="1992" y="3317"/>
                <a:ext cx="408" cy="2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159" name="Picture 31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032" y="3104"/>
                <a:ext cx="366" cy="1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48160" name="Group 32"/>
          <p:cNvGrpSpPr>
            <a:grpSpLocks/>
          </p:cNvGrpSpPr>
          <p:nvPr/>
        </p:nvGrpSpPr>
        <p:grpSpPr bwMode="auto">
          <a:xfrm>
            <a:off x="1112838" y="4581525"/>
            <a:ext cx="165100" cy="169863"/>
            <a:chOff x="1927" y="3088"/>
            <a:chExt cx="544" cy="560"/>
          </a:xfrm>
        </p:grpSpPr>
        <p:pic>
          <p:nvPicPr>
            <p:cNvPr id="48161" name="Picture 33" descr="shadow_1_m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7" y="3443"/>
              <a:ext cx="544" cy="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8162" name="Group 34"/>
            <p:cNvGrpSpPr>
              <a:grpSpLocks/>
            </p:cNvGrpSpPr>
            <p:nvPr/>
          </p:nvGrpSpPr>
          <p:grpSpPr bwMode="auto">
            <a:xfrm>
              <a:off x="1953" y="3088"/>
              <a:ext cx="518" cy="518"/>
              <a:chOff x="1953" y="3088"/>
              <a:chExt cx="518" cy="518"/>
            </a:xfrm>
          </p:grpSpPr>
          <p:sp>
            <p:nvSpPr>
              <p:cNvPr id="48163" name="Oval 35"/>
              <p:cNvSpPr>
                <a:spLocks noChangeArrowheads="1"/>
              </p:cNvSpPr>
              <p:nvPr/>
            </p:nvSpPr>
            <p:spPr bwMode="gray">
              <a:xfrm rot="76022" flipH="1">
                <a:off x="1953" y="3088"/>
                <a:ext cx="518" cy="518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25490"/>
                      <a:invGamma/>
                    </a:schemeClr>
                  </a:gs>
                  <a:gs pos="100000">
                    <a:schemeClr val="accent2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rgbClr val="000000">
                    <a:alpha val="20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pic>
            <p:nvPicPr>
              <p:cNvPr id="48164" name="Picture 36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57" r="5331" b="2487"/>
              <a:stretch>
                <a:fillRect/>
              </a:stretch>
            </p:blipFill>
            <p:spPr bwMode="auto">
              <a:xfrm>
                <a:off x="1992" y="3317"/>
                <a:ext cx="408" cy="2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165" name="Picture 37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032" y="3104"/>
                <a:ext cx="366" cy="1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48166" name="Group 38"/>
          <p:cNvGrpSpPr>
            <a:grpSpLocks/>
          </p:cNvGrpSpPr>
          <p:nvPr/>
        </p:nvGrpSpPr>
        <p:grpSpPr bwMode="auto">
          <a:xfrm>
            <a:off x="4841875" y="4579938"/>
            <a:ext cx="165100" cy="169862"/>
            <a:chOff x="1927" y="3088"/>
            <a:chExt cx="544" cy="560"/>
          </a:xfrm>
        </p:grpSpPr>
        <p:pic>
          <p:nvPicPr>
            <p:cNvPr id="48167" name="Picture 39" descr="shadow_1_m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7" y="3443"/>
              <a:ext cx="544" cy="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8168" name="Group 40"/>
            <p:cNvGrpSpPr>
              <a:grpSpLocks/>
            </p:cNvGrpSpPr>
            <p:nvPr/>
          </p:nvGrpSpPr>
          <p:grpSpPr bwMode="auto">
            <a:xfrm>
              <a:off x="1953" y="3088"/>
              <a:ext cx="518" cy="518"/>
              <a:chOff x="1953" y="3088"/>
              <a:chExt cx="518" cy="518"/>
            </a:xfrm>
          </p:grpSpPr>
          <p:sp>
            <p:nvSpPr>
              <p:cNvPr id="48169" name="Oval 41"/>
              <p:cNvSpPr>
                <a:spLocks noChangeArrowheads="1"/>
              </p:cNvSpPr>
              <p:nvPr/>
            </p:nvSpPr>
            <p:spPr bwMode="gray">
              <a:xfrm rot="76022" flipH="1">
                <a:off x="1953" y="3088"/>
                <a:ext cx="518" cy="518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25490"/>
                      <a:invGamma/>
                    </a:schemeClr>
                  </a:gs>
                  <a:gs pos="100000">
                    <a:schemeClr val="folHlink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rgbClr val="000000">
                    <a:alpha val="20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pic>
            <p:nvPicPr>
              <p:cNvPr id="48170" name="Picture 42" descr="light_shadow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57" r="5331" b="2487"/>
              <a:stretch>
                <a:fillRect/>
              </a:stretch>
            </p:blipFill>
            <p:spPr bwMode="auto">
              <a:xfrm>
                <a:off x="1992" y="3317"/>
                <a:ext cx="408" cy="2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171" name="Picture 43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032" y="3104"/>
                <a:ext cx="366" cy="1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48172" name="Group 44"/>
          <p:cNvGrpSpPr>
            <a:grpSpLocks/>
          </p:cNvGrpSpPr>
          <p:nvPr/>
        </p:nvGrpSpPr>
        <p:grpSpPr bwMode="auto">
          <a:xfrm>
            <a:off x="1104900" y="2562225"/>
            <a:ext cx="177800" cy="177800"/>
            <a:chOff x="2406" y="2636"/>
            <a:chExt cx="882" cy="883"/>
          </a:xfrm>
        </p:grpSpPr>
        <p:pic>
          <p:nvPicPr>
            <p:cNvPr id="48173" name="Picture 45" descr="shadow_1_m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6" y="2834"/>
              <a:ext cx="882" cy="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8174" name="Group 46"/>
            <p:cNvGrpSpPr>
              <a:grpSpLocks/>
            </p:cNvGrpSpPr>
            <p:nvPr/>
          </p:nvGrpSpPr>
          <p:grpSpPr bwMode="auto">
            <a:xfrm>
              <a:off x="2458" y="2636"/>
              <a:ext cx="792" cy="794"/>
              <a:chOff x="2495" y="1778"/>
              <a:chExt cx="792" cy="794"/>
            </a:xfrm>
          </p:grpSpPr>
          <p:sp>
            <p:nvSpPr>
              <p:cNvPr id="48175" name="Oval 47"/>
              <p:cNvSpPr>
                <a:spLocks noChangeArrowheads="1"/>
              </p:cNvSpPr>
              <p:nvPr/>
            </p:nvSpPr>
            <p:spPr bwMode="gray">
              <a:xfrm rot="76022" flipH="1">
                <a:off x="2495" y="1778"/>
                <a:ext cx="792" cy="79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25490"/>
                      <a:invGamma/>
                    </a:schemeClr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rgbClr val="000000">
                    <a:alpha val="20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</a:endParaRPr>
              </a:p>
            </p:txBody>
          </p:sp>
          <p:pic>
            <p:nvPicPr>
              <p:cNvPr id="48176" name="Picture 48" descr="light_shadow"/>
              <p:cNvPicPr>
                <a:picLocks noChangeAspect="1" noChangeArrowheads="1"/>
              </p:cNvPicPr>
              <p:nvPr/>
            </p:nvPicPr>
            <p:blipFill>
              <a:blip r:embed="rId7" cstate="print">
                <a:lum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57" r="5331" b="2487"/>
              <a:stretch>
                <a:fillRect/>
              </a:stretch>
            </p:blipFill>
            <p:spPr bwMode="auto">
              <a:xfrm>
                <a:off x="2562" y="2123"/>
                <a:ext cx="636" cy="44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177" name="Picture 49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585" y="1792"/>
                <a:ext cx="620" cy="2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48178" name="Text Box 50"/>
          <p:cNvSpPr txBox="1">
            <a:spLocks noChangeArrowheads="1"/>
          </p:cNvSpPr>
          <p:nvPr/>
        </p:nvSpPr>
        <p:spPr bwMode="gray">
          <a:xfrm>
            <a:off x="5040313" y="2452688"/>
            <a:ext cx="2971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7663" indent="-3476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974725" indent="-4572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546225" indent="-4572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2117725" indent="-4572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689225" indent="-4572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3146425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603625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4060825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518025" indent="-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en-US" b="1" dirty="0" err="1" smtClean="0">
                <a:solidFill>
                  <a:srgbClr val="FFFFFF"/>
                </a:solidFill>
                <a:cs typeface="Arial" charset="0"/>
              </a:rPr>
              <a:t>Cung</a:t>
            </a:r>
            <a:r>
              <a:rPr lang="en-US" b="1" dirty="0" smtClean="0">
                <a:solidFill>
                  <a:srgbClr val="FFFFFF"/>
                </a:solidFill>
                <a:cs typeface="Arial" charset="0"/>
              </a:rPr>
              <a:t> </a:t>
            </a:r>
            <a:r>
              <a:rPr lang="en-US" b="1" dirty="0" err="1" smtClean="0">
                <a:solidFill>
                  <a:srgbClr val="FFFFFF"/>
                </a:solidFill>
                <a:cs typeface="Arial" charset="0"/>
              </a:rPr>
              <a:t>cấp</a:t>
            </a:r>
            <a:endParaRPr lang="en-US" b="1" dirty="0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8179" name="Rectangle 51"/>
          <p:cNvSpPr>
            <a:spLocks noChangeArrowheads="1"/>
          </p:cNvSpPr>
          <p:nvPr/>
        </p:nvSpPr>
        <p:spPr bwMode="auto">
          <a:xfrm>
            <a:off x="5062538" y="2882900"/>
            <a:ext cx="2667000" cy="97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-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99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WIN7\Desktop\hinhnen_powerpoint_nethoabinh.com\port_turq_bord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" y="0"/>
            <a:ext cx="91399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419668" y="639634"/>
            <a:ext cx="575253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5715000" algn="l"/>
              </a:tabLst>
            </a:pPr>
            <a:r>
              <a:rPr lang="en-US" sz="20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IV.VAI TRÒ CỦA NGÂN HÀNG TRUNG ƯƠNG</a:t>
            </a:r>
            <a:endParaRPr lang="en-US" sz="2000" b="1" dirty="0" smtClean="0">
              <a:solidFill>
                <a:srgbClr val="333399"/>
              </a:solidFill>
            </a:endParaRP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97146" y="1416020"/>
            <a:ext cx="5646995" cy="40011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endParaRPr lang="en-US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69850" y="2362200"/>
            <a:ext cx="8626475" cy="369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mẽ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đẩy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Do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gián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lãi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trữ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buộc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lãi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tái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chiết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khấu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,…</a:t>
            </a:r>
          </a:p>
        </p:txBody>
      </p:sp>
    </p:spTree>
    <p:extLst>
      <p:ext uri="{BB962C8B-B14F-4D97-AF65-F5344CB8AC3E}">
        <p14:creationId xmlns:p14="http://schemas.microsoft.com/office/powerpoint/2010/main" val="2566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/>
      <p:bldP spid="14347" grpId="0" animBg="1"/>
      <p:bldP spid="1434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WIN7\Desktop\hinhnen_powerpoint_nethoabinh.com\wonderful-na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93260" y="1187693"/>
            <a:ext cx="574458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endParaRPr lang="en-US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60278" y="1684090"/>
            <a:ext cx="8991600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nhằm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tiễn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8258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WIN7\Desktop\hinhnen_powerpoint_nethoabinh.com\wonderful-na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117144" y="762000"/>
            <a:ext cx="557947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endParaRPr lang="en-US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117144" y="1676400"/>
            <a:ext cx="8991600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hối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đoái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đẩy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khẩu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cường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khẩu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681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WIN7\Desktop\hinhnen_powerpoint_nethoabinh.com\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89848" y="1295400"/>
            <a:ext cx="59754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huy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endParaRPr lang="en-US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18281" y="1905911"/>
            <a:ext cx="89535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huy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huy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cứ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nắm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nhạy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bén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vốn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,…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huy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nghiêm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ngặt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ngũ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thạo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2780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Callout 1"/>
          <p:cNvSpPr/>
          <p:nvPr/>
        </p:nvSpPr>
        <p:spPr>
          <a:xfrm>
            <a:off x="1077036" y="914400"/>
            <a:ext cx="7086600" cy="2133600"/>
          </a:xfrm>
          <a:prstGeom prst="wedgeEllipse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609600" y="1600200"/>
            <a:ext cx="7772400" cy="1133475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/>
              <a:t>NGÂN HÀNG LÀ GÌ ??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7071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Ngân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hàng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là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một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tổ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chức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tài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chính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nhận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tiền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gửi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cho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vay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và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thực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hiện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các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dịch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vụ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liên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quan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khác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Nó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nhận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tiền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từ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những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người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muốn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tiết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kiệm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dưới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dạng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tiền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gửi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và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cho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vay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tiền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cho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những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ai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cần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  <a:p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Định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nghĩa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Ngân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hàng</a:t>
            </a:r>
            <a:endParaRPr lang="en-US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Từ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điển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Oxford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định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nghĩa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ngân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hàng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là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“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một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tổ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chức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tạm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giữ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hộ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tiền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và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sẽ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hoàn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trả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theo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yêu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cầu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của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khách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hàng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”.</a:t>
            </a:r>
          </a:p>
          <a:p>
            <a:pPr marL="514350" indent="-514350">
              <a:buNone/>
            </a:pPr>
            <a:endParaRPr lang="en-US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49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14400" y="4343400"/>
            <a:ext cx="7848600" cy="1219200"/>
          </a:xfrm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algn="ctr"/>
            <a:r>
              <a:rPr lang="en-US" sz="3000" b="1" dirty="0" err="1" smtClean="0">
                <a:solidFill>
                  <a:srgbClr val="FFFF00"/>
                </a:solidFill>
              </a:rPr>
              <a:t>Ngân</a:t>
            </a:r>
            <a:r>
              <a:rPr lang="en-US" sz="3000" b="1" dirty="0" smtClean="0">
                <a:solidFill>
                  <a:srgbClr val="FFFF00"/>
                </a:solidFill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</a:rPr>
              <a:t>hàng</a:t>
            </a:r>
            <a:r>
              <a:rPr lang="en-US" sz="3000" b="1" dirty="0" smtClean="0">
                <a:solidFill>
                  <a:srgbClr val="FFFF00"/>
                </a:solidFill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</a:rPr>
              <a:t>Trung</a:t>
            </a:r>
            <a:r>
              <a:rPr lang="en-US" sz="3000" b="1" dirty="0" smtClean="0">
                <a:solidFill>
                  <a:srgbClr val="FFFF00"/>
                </a:solidFill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</a:rPr>
              <a:t>Ương</a:t>
            </a:r>
            <a:endParaRPr lang="en-US" sz="3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51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 smtClean="0"/>
              <a:t>niệm</a:t>
            </a:r>
            <a:endParaRPr lang="en-US" dirty="0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8229600" cy="46482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TW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spcBef>
                <a:spcPct val="0"/>
              </a:spcBef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57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1928813" y="3822700"/>
            <a:ext cx="6153056" cy="1892300"/>
            <a:chOff x="927" y="960"/>
            <a:chExt cx="4525" cy="818"/>
          </a:xfrm>
        </p:grpSpPr>
        <p:sp>
          <p:nvSpPr>
            <p:cNvPr id="12291" name="AutoShape 3"/>
            <p:cNvSpPr>
              <a:spLocks noChangeArrowheads="1"/>
            </p:cNvSpPr>
            <p:nvPr/>
          </p:nvSpPr>
          <p:spPr bwMode="ltGray">
            <a:xfrm>
              <a:off x="927" y="960"/>
              <a:ext cx="4473" cy="8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alpha val="89999"/>
                  </a:srgbClr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292" name="AutoShape 4"/>
            <p:cNvSpPr>
              <a:spLocks noChangeArrowheads="1"/>
            </p:cNvSpPr>
            <p:nvPr/>
          </p:nvSpPr>
          <p:spPr bwMode="ltGray">
            <a:xfrm>
              <a:off x="960" y="979"/>
              <a:ext cx="4492" cy="79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80322" dir="4293903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12296" name="Group 8"/>
          <p:cNvGrpSpPr>
            <a:grpSpLocks/>
          </p:cNvGrpSpPr>
          <p:nvPr/>
        </p:nvGrpSpPr>
        <p:grpSpPr bwMode="auto">
          <a:xfrm>
            <a:off x="1928813" y="1524000"/>
            <a:ext cx="6224587" cy="1905000"/>
            <a:chOff x="927" y="960"/>
            <a:chExt cx="4525" cy="818"/>
          </a:xfrm>
        </p:grpSpPr>
        <p:sp>
          <p:nvSpPr>
            <p:cNvPr id="12297" name="AutoShape 9"/>
            <p:cNvSpPr>
              <a:spLocks noChangeArrowheads="1"/>
            </p:cNvSpPr>
            <p:nvPr/>
          </p:nvSpPr>
          <p:spPr bwMode="ltGray">
            <a:xfrm>
              <a:off x="927" y="960"/>
              <a:ext cx="4473" cy="8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alpha val="89999"/>
                  </a:srgbClr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298" name="AutoShape 10"/>
            <p:cNvSpPr>
              <a:spLocks noChangeArrowheads="1"/>
            </p:cNvSpPr>
            <p:nvPr/>
          </p:nvSpPr>
          <p:spPr bwMode="ltGray">
            <a:xfrm>
              <a:off x="960" y="979"/>
              <a:ext cx="4492" cy="79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80322" dir="4293903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2299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Đặc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endParaRPr lang="en-US" dirty="0"/>
          </a:p>
        </p:txBody>
      </p:sp>
      <p:grpSp>
        <p:nvGrpSpPr>
          <p:cNvPr id="12303" name="Group 15"/>
          <p:cNvGrpSpPr>
            <a:grpSpLocks/>
          </p:cNvGrpSpPr>
          <p:nvPr/>
        </p:nvGrpSpPr>
        <p:grpSpPr bwMode="auto">
          <a:xfrm>
            <a:off x="914400" y="1468438"/>
            <a:ext cx="1362075" cy="1955904"/>
            <a:chOff x="4320" y="1152"/>
            <a:chExt cx="414" cy="402"/>
          </a:xfrm>
        </p:grpSpPr>
        <p:sp>
          <p:nvSpPr>
            <p:cNvPr id="12304" name="AutoShape 16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305" name="Freeform 17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12306" name="Group 18"/>
          <p:cNvGrpSpPr>
            <a:grpSpLocks/>
          </p:cNvGrpSpPr>
          <p:nvPr/>
        </p:nvGrpSpPr>
        <p:grpSpPr bwMode="auto">
          <a:xfrm>
            <a:off x="914400" y="3810000"/>
            <a:ext cx="1362075" cy="1905000"/>
            <a:chOff x="4320" y="1152"/>
            <a:chExt cx="414" cy="402"/>
          </a:xfrm>
        </p:grpSpPr>
        <p:sp>
          <p:nvSpPr>
            <p:cNvPr id="12307" name="AutoShape 19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308" name="Freeform 20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2309" name="Rectangle 21"/>
          <p:cNvSpPr>
            <a:spLocks noChangeArrowheads="1"/>
          </p:cNvSpPr>
          <p:nvPr/>
        </p:nvSpPr>
        <p:spPr bwMode="gray">
          <a:xfrm>
            <a:off x="925171" y="1965325"/>
            <a:ext cx="13516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 smtClean="0">
                <a:solidFill>
                  <a:srgbClr val="FFFFFF"/>
                </a:solidFill>
              </a:rPr>
              <a:t>Giao</a:t>
            </a:r>
            <a:r>
              <a:rPr lang="en-US" sz="2000" b="1" dirty="0" smtClean="0">
                <a:solidFill>
                  <a:srgbClr val="FFFFFF"/>
                </a:solidFill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</a:rPr>
              <a:t>dịch</a:t>
            </a:r>
            <a:r>
              <a:rPr lang="en-US" sz="2000" b="1" dirty="0" smtClean="0">
                <a:solidFill>
                  <a:srgbClr val="FFFFFF"/>
                </a:solidFill>
              </a:rPr>
              <a:t/>
            </a:r>
            <a:br>
              <a:rPr lang="en-US" sz="2000" b="1" dirty="0" smtClean="0">
                <a:solidFill>
                  <a:srgbClr val="FFFFFF"/>
                </a:solidFill>
              </a:rPr>
            </a:br>
            <a:r>
              <a:rPr lang="en-US" sz="2000" b="1" dirty="0" err="1" smtClean="0">
                <a:solidFill>
                  <a:srgbClr val="FFFFFF"/>
                </a:solidFill>
              </a:rPr>
              <a:t>đặc</a:t>
            </a:r>
            <a:r>
              <a:rPr lang="en-US" sz="2000" b="1" dirty="0" smtClean="0">
                <a:solidFill>
                  <a:srgbClr val="FFFFFF"/>
                </a:solidFill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</a:rPr>
              <a:t>thù</a:t>
            </a:r>
            <a:endParaRPr lang="en-US" sz="2000" b="1" dirty="0" smtClean="0">
              <a:solidFill>
                <a:srgbClr val="FFFFFF"/>
              </a:solidFill>
            </a:endParaRPr>
          </a:p>
        </p:txBody>
      </p:sp>
      <p:sp>
        <p:nvSpPr>
          <p:cNvPr id="12311" name="Rectangle 23"/>
          <p:cNvSpPr>
            <a:spLocks noChangeArrowheads="1"/>
          </p:cNvSpPr>
          <p:nvPr/>
        </p:nvSpPr>
        <p:spPr bwMode="gray">
          <a:xfrm>
            <a:off x="945210" y="4297362"/>
            <a:ext cx="131157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 smtClean="0">
                <a:solidFill>
                  <a:srgbClr val="FFFFFF"/>
                </a:solidFill>
              </a:rPr>
              <a:t>Sự</a:t>
            </a:r>
            <a:r>
              <a:rPr lang="en-US" sz="2000" b="1" dirty="0" smtClean="0">
                <a:solidFill>
                  <a:srgbClr val="FFFFFF"/>
                </a:solidFill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</a:rPr>
              <a:t>Khác</a:t>
            </a:r>
            <a:r>
              <a:rPr lang="en-US" sz="2000" b="1" dirty="0" smtClean="0">
                <a:solidFill>
                  <a:srgbClr val="FFFFFF"/>
                </a:solidFill>
              </a:rPr>
              <a:t> </a:t>
            </a:r>
            <a:br>
              <a:rPr lang="en-US" sz="2000" b="1" dirty="0" smtClean="0">
                <a:solidFill>
                  <a:srgbClr val="FFFFFF"/>
                </a:solidFill>
              </a:rPr>
            </a:br>
            <a:r>
              <a:rPr lang="en-US" sz="2000" b="1" dirty="0" err="1" smtClean="0">
                <a:solidFill>
                  <a:srgbClr val="FFFFFF"/>
                </a:solidFill>
              </a:rPr>
              <a:t>Nhau</a:t>
            </a:r>
            <a:endParaRPr lang="en-US" sz="2000" b="1" dirty="0" smtClean="0">
              <a:solidFill>
                <a:srgbClr val="FFFFFF"/>
              </a:solidFill>
            </a:endParaRPr>
          </a:p>
        </p:txBody>
      </p:sp>
      <p:sp>
        <p:nvSpPr>
          <p:cNvPr id="12312" name="Rectangle 24"/>
          <p:cNvSpPr>
            <a:spLocks noChangeArrowheads="1"/>
          </p:cNvSpPr>
          <p:nvPr/>
        </p:nvSpPr>
        <p:spPr bwMode="auto">
          <a:xfrm>
            <a:off x="2438400" y="1600200"/>
            <a:ext cx="525780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- </a:t>
            </a:r>
            <a:r>
              <a:rPr lang="en-US" b="1" dirty="0" err="1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Không</a:t>
            </a:r>
            <a:r>
              <a:rPr lang="en-US" b="1" dirty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giao</a:t>
            </a:r>
            <a:r>
              <a:rPr lang="en-US" b="1" dirty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dịch</a:t>
            </a:r>
            <a:r>
              <a:rPr lang="en-US" b="1" dirty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với</a:t>
            </a:r>
            <a:r>
              <a:rPr lang="en-US" b="1" dirty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công</a:t>
            </a:r>
            <a:r>
              <a:rPr lang="en-US" b="1" dirty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chúng</a:t>
            </a:r>
            <a:r>
              <a:rPr lang="en-US" b="1" dirty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, </a:t>
            </a:r>
            <a:r>
              <a:rPr lang="en-US" b="1" dirty="0" err="1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chỉ</a:t>
            </a:r>
            <a:r>
              <a:rPr lang="en-US" b="1" dirty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giao</a:t>
            </a:r>
            <a:r>
              <a:rPr lang="en-US" b="1" dirty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dịch</a:t>
            </a:r>
            <a:r>
              <a:rPr lang="en-US" b="1" dirty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với</a:t>
            </a:r>
            <a:r>
              <a:rPr lang="en-US" b="1" dirty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các</a:t>
            </a:r>
            <a:r>
              <a:rPr lang="en-US" b="1" dirty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tổ</a:t>
            </a:r>
            <a:r>
              <a:rPr lang="en-US" b="1" dirty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chức</a:t>
            </a:r>
            <a:r>
              <a:rPr lang="en-US" b="1" dirty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tín</a:t>
            </a:r>
            <a:r>
              <a:rPr lang="en-US" b="1" dirty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dụng</a:t>
            </a:r>
            <a:r>
              <a:rPr lang="en-US" b="1" dirty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.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b="1" dirty="0" smtClean="0">
              <a:solidFill>
                <a:srgbClr val="FFFFFF"/>
              </a:solidFill>
            </a:endParaRPr>
          </a:p>
        </p:txBody>
      </p:sp>
      <p:sp>
        <p:nvSpPr>
          <p:cNvPr id="12314" name="Rectangle 26"/>
          <p:cNvSpPr>
            <a:spLocks noChangeArrowheads="1"/>
          </p:cNvSpPr>
          <p:nvPr/>
        </p:nvSpPr>
        <p:spPr bwMode="auto">
          <a:xfrm>
            <a:off x="2438400" y="3913186"/>
            <a:ext cx="525780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biện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nhằm</a:t>
            </a:r>
            <a:r>
              <a:rPr lang="en-US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nhuận</a:t>
            </a:r>
            <a:endParaRPr lang="en-US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551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www.themegallery.com</a:t>
            </a:r>
          </a:p>
        </p:txBody>
      </p:sp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1928813" y="3822700"/>
            <a:ext cx="6153056" cy="1892300"/>
            <a:chOff x="927" y="960"/>
            <a:chExt cx="4525" cy="818"/>
          </a:xfrm>
        </p:grpSpPr>
        <p:sp>
          <p:nvSpPr>
            <p:cNvPr id="12291" name="AutoShape 3"/>
            <p:cNvSpPr>
              <a:spLocks noChangeArrowheads="1"/>
            </p:cNvSpPr>
            <p:nvPr/>
          </p:nvSpPr>
          <p:spPr bwMode="ltGray">
            <a:xfrm>
              <a:off x="927" y="960"/>
              <a:ext cx="4473" cy="8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alpha val="89999"/>
                  </a:srgbClr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292" name="AutoShape 4"/>
            <p:cNvSpPr>
              <a:spLocks noChangeArrowheads="1"/>
            </p:cNvSpPr>
            <p:nvPr/>
          </p:nvSpPr>
          <p:spPr bwMode="ltGray">
            <a:xfrm>
              <a:off x="960" y="979"/>
              <a:ext cx="4492" cy="79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80322" dir="4293903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12296" name="Group 8"/>
          <p:cNvGrpSpPr>
            <a:grpSpLocks/>
          </p:cNvGrpSpPr>
          <p:nvPr/>
        </p:nvGrpSpPr>
        <p:grpSpPr bwMode="auto">
          <a:xfrm>
            <a:off x="1928813" y="1524000"/>
            <a:ext cx="6224587" cy="1905000"/>
            <a:chOff x="927" y="960"/>
            <a:chExt cx="4525" cy="818"/>
          </a:xfrm>
        </p:grpSpPr>
        <p:sp>
          <p:nvSpPr>
            <p:cNvPr id="12297" name="AutoShape 9"/>
            <p:cNvSpPr>
              <a:spLocks noChangeArrowheads="1"/>
            </p:cNvSpPr>
            <p:nvPr/>
          </p:nvSpPr>
          <p:spPr bwMode="ltGray">
            <a:xfrm>
              <a:off x="927" y="960"/>
              <a:ext cx="4473" cy="81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alpha val="89999"/>
                  </a:srgbClr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298" name="AutoShape 10"/>
            <p:cNvSpPr>
              <a:spLocks noChangeArrowheads="1"/>
            </p:cNvSpPr>
            <p:nvPr/>
          </p:nvSpPr>
          <p:spPr bwMode="ltGray">
            <a:xfrm>
              <a:off x="960" y="979"/>
              <a:ext cx="4492" cy="79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80322" dir="4293903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2299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Đặc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endParaRPr lang="en-US" dirty="0"/>
          </a:p>
        </p:txBody>
      </p:sp>
      <p:grpSp>
        <p:nvGrpSpPr>
          <p:cNvPr id="12303" name="Group 15"/>
          <p:cNvGrpSpPr>
            <a:grpSpLocks/>
          </p:cNvGrpSpPr>
          <p:nvPr/>
        </p:nvGrpSpPr>
        <p:grpSpPr bwMode="auto">
          <a:xfrm>
            <a:off x="914400" y="1468438"/>
            <a:ext cx="1362075" cy="1955904"/>
            <a:chOff x="4320" y="1152"/>
            <a:chExt cx="414" cy="402"/>
          </a:xfrm>
        </p:grpSpPr>
        <p:sp>
          <p:nvSpPr>
            <p:cNvPr id="12304" name="AutoShape 16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305" name="Freeform 17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12306" name="Group 18"/>
          <p:cNvGrpSpPr>
            <a:grpSpLocks/>
          </p:cNvGrpSpPr>
          <p:nvPr/>
        </p:nvGrpSpPr>
        <p:grpSpPr bwMode="auto">
          <a:xfrm>
            <a:off x="914400" y="3810000"/>
            <a:ext cx="1362075" cy="1905000"/>
            <a:chOff x="4320" y="1152"/>
            <a:chExt cx="414" cy="402"/>
          </a:xfrm>
        </p:grpSpPr>
        <p:sp>
          <p:nvSpPr>
            <p:cNvPr id="12307" name="AutoShape 19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308" name="Freeform 20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2309" name="Rectangle 21"/>
          <p:cNvSpPr>
            <a:spLocks noChangeArrowheads="1"/>
          </p:cNvSpPr>
          <p:nvPr/>
        </p:nvSpPr>
        <p:spPr bwMode="gray">
          <a:xfrm>
            <a:off x="896317" y="1965325"/>
            <a:ext cx="140936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 smtClean="0">
                <a:solidFill>
                  <a:srgbClr val="FFFFFF"/>
                </a:solidFill>
              </a:rPr>
              <a:t>Kiểm</a:t>
            </a:r>
            <a:r>
              <a:rPr lang="en-US" sz="2000" b="1" dirty="0" smtClean="0">
                <a:solidFill>
                  <a:srgbClr val="FFFFFF"/>
                </a:solidFill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</a:rPr>
              <a:t>soát</a:t>
            </a:r>
            <a:r>
              <a:rPr lang="en-US" sz="2000" b="1" dirty="0">
                <a:solidFill>
                  <a:srgbClr val="FFFFFF"/>
                </a:solidFill>
              </a:rPr>
              <a:t/>
            </a:r>
            <a:br>
              <a:rPr lang="en-US" sz="2000" b="1" dirty="0">
                <a:solidFill>
                  <a:srgbClr val="FFFFFF"/>
                </a:solidFill>
              </a:rPr>
            </a:br>
            <a:r>
              <a:rPr lang="en-US" sz="2000" b="1" dirty="0" err="1" smtClean="0">
                <a:solidFill>
                  <a:srgbClr val="FFFFFF"/>
                </a:solidFill>
              </a:rPr>
              <a:t>Lạm</a:t>
            </a:r>
            <a:r>
              <a:rPr lang="en-US" sz="2000" b="1" dirty="0" smtClean="0">
                <a:solidFill>
                  <a:srgbClr val="FFFFFF"/>
                </a:solidFill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</a:rPr>
              <a:t>Phát</a:t>
            </a:r>
            <a:endParaRPr lang="en-US" sz="2000" b="1" dirty="0" smtClean="0">
              <a:solidFill>
                <a:srgbClr val="FFFFFF"/>
              </a:solidFill>
            </a:endParaRPr>
          </a:p>
        </p:txBody>
      </p:sp>
      <p:sp>
        <p:nvSpPr>
          <p:cNvPr id="12311" name="Rectangle 23"/>
          <p:cNvSpPr>
            <a:spLocks noChangeArrowheads="1"/>
          </p:cNvSpPr>
          <p:nvPr/>
        </p:nvSpPr>
        <p:spPr bwMode="gray">
          <a:xfrm>
            <a:off x="960436" y="4297362"/>
            <a:ext cx="128112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 smtClean="0">
                <a:solidFill>
                  <a:srgbClr val="FFFFFF"/>
                </a:solidFill>
              </a:rPr>
              <a:t>Hỗn</a:t>
            </a:r>
            <a:r>
              <a:rPr lang="en-US" sz="2000" b="1" dirty="0" smtClean="0">
                <a:solidFill>
                  <a:srgbClr val="FFFFFF"/>
                </a:solidFill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</a:rPr>
              <a:t>Hợp</a:t>
            </a:r>
            <a:endParaRPr lang="en-US" sz="2000" b="1" dirty="0" smtClean="0">
              <a:solidFill>
                <a:srgbClr val="FFFFFF"/>
              </a:solidFill>
            </a:endParaRPr>
          </a:p>
        </p:txBody>
      </p:sp>
      <p:sp>
        <p:nvSpPr>
          <p:cNvPr id="12312" name="Rectangle 24"/>
          <p:cNvSpPr>
            <a:spLocks noChangeArrowheads="1"/>
          </p:cNvSpPr>
          <p:nvPr/>
        </p:nvSpPr>
        <p:spPr bwMode="auto">
          <a:xfrm>
            <a:off x="2438400" y="1600200"/>
            <a:ext cx="52578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tền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nhằm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lạm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tệ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b="1" dirty="0" smtClean="0">
              <a:solidFill>
                <a:srgbClr val="FFFFFF"/>
              </a:solidFill>
            </a:endParaRPr>
          </a:p>
        </p:txBody>
      </p:sp>
      <p:sp>
        <p:nvSpPr>
          <p:cNvPr id="12314" name="Rectangle 26"/>
          <p:cNvSpPr>
            <a:spLocks noChangeArrowheads="1"/>
          </p:cNvSpPr>
          <p:nvPr/>
        </p:nvSpPr>
        <p:spPr bwMode="auto">
          <a:xfrm>
            <a:off x="2438400" y="3913186"/>
            <a:ext cx="5257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155564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222TGp_diamond_L_ani">
  <a:themeElements>
    <a:clrScheme name="1222TGp_diamond_L 3">
      <a:dk1>
        <a:srgbClr val="000000"/>
      </a:dk1>
      <a:lt1>
        <a:srgbClr val="FFFFFF"/>
      </a:lt1>
      <a:dk2>
        <a:srgbClr val="B42B00"/>
      </a:dk2>
      <a:lt2>
        <a:srgbClr val="C0C0C0"/>
      </a:lt2>
      <a:accent1>
        <a:srgbClr val="F27750"/>
      </a:accent1>
      <a:accent2>
        <a:srgbClr val="E59A13"/>
      </a:accent2>
      <a:accent3>
        <a:srgbClr val="FFFFFF"/>
      </a:accent3>
      <a:accent4>
        <a:srgbClr val="000000"/>
      </a:accent4>
      <a:accent5>
        <a:srgbClr val="F7BDB3"/>
      </a:accent5>
      <a:accent6>
        <a:srgbClr val="CF8B10"/>
      </a:accent6>
      <a:hlink>
        <a:srgbClr val="6EA03C"/>
      </a:hlink>
      <a:folHlink>
        <a:srgbClr val="59A4BF"/>
      </a:folHlink>
    </a:clrScheme>
    <a:fontScheme name="1222TGp_diamond_L">
      <a:majorFont>
        <a:latin typeface="Corbe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222TGp_diamond_L 1">
        <a:dk1>
          <a:srgbClr val="000000"/>
        </a:dk1>
        <a:lt1>
          <a:srgbClr val="FFFFFF"/>
        </a:lt1>
        <a:dk2>
          <a:srgbClr val="5040B2"/>
        </a:dk2>
        <a:lt2>
          <a:srgbClr val="DDDDDD"/>
        </a:lt2>
        <a:accent1>
          <a:srgbClr val="578CDB"/>
        </a:accent1>
        <a:accent2>
          <a:srgbClr val="36C2DE"/>
        </a:accent2>
        <a:accent3>
          <a:srgbClr val="FFFFFF"/>
        </a:accent3>
        <a:accent4>
          <a:srgbClr val="000000"/>
        </a:accent4>
        <a:accent5>
          <a:srgbClr val="B4C5EA"/>
        </a:accent5>
        <a:accent6>
          <a:srgbClr val="30B0C9"/>
        </a:accent6>
        <a:hlink>
          <a:srgbClr val="5BC5A4"/>
        </a:hlink>
        <a:folHlink>
          <a:srgbClr val="8ACA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22TGp_diamond_L 2">
        <a:dk1>
          <a:srgbClr val="000000"/>
        </a:dk1>
        <a:lt1>
          <a:srgbClr val="FFFFFF"/>
        </a:lt1>
        <a:dk2>
          <a:srgbClr val="208256"/>
        </a:dk2>
        <a:lt2>
          <a:srgbClr val="C0C0C0"/>
        </a:lt2>
        <a:accent1>
          <a:srgbClr val="01A6A0"/>
        </a:accent1>
        <a:accent2>
          <a:srgbClr val="75C33C"/>
        </a:accent2>
        <a:accent3>
          <a:srgbClr val="FFFFFF"/>
        </a:accent3>
        <a:accent4>
          <a:srgbClr val="000000"/>
        </a:accent4>
        <a:accent5>
          <a:srgbClr val="AAD0CD"/>
        </a:accent5>
        <a:accent6>
          <a:srgbClr val="69B035"/>
        </a:accent6>
        <a:hlink>
          <a:srgbClr val="C0CA42"/>
        </a:hlink>
        <a:folHlink>
          <a:srgbClr val="53AAD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22TGp_diamond_L 3">
        <a:dk1>
          <a:srgbClr val="000000"/>
        </a:dk1>
        <a:lt1>
          <a:srgbClr val="FFFFFF"/>
        </a:lt1>
        <a:dk2>
          <a:srgbClr val="B42B00"/>
        </a:dk2>
        <a:lt2>
          <a:srgbClr val="C0C0C0"/>
        </a:lt2>
        <a:accent1>
          <a:srgbClr val="F27750"/>
        </a:accent1>
        <a:accent2>
          <a:srgbClr val="E59A13"/>
        </a:accent2>
        <a:accent3>
          <a:srgbClr val="FFFFFF"/>
        </a:accent3>
        <a:accent4>
          <a:srgbClr val="000000"/>
        </a:accent4>
        <a:accent5>
          <a:srgbClr val="F7BDB3"/>
        </a:accent5>
        <a:accent6>
          <a:srgbClr val="CF8B10"/>
        </a:accent6>
        <a:hlink>
          <a:srgbClr val="6EA03C"/>
        </a:hlink>
        <a:folHlink>
          <a:srgbClr val="59A4B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802TGp_colorcube_dark_ani">
  <a:themeElements>
    <a:clrScheme name="Custom 159">
      <a:dk1>
        <a:srgbClr val="1C1C1C"/>
      </a:dk1>
      <a:lt1>
        <a:srgbClr val="FFFFFF"/>
      </a:lt1>
      <a:dk2>
        <a:srgbClr val="000000"/>
      </a:dk2>
      <a:lt2>
        <a:srgbClr val="FF8601"/>
      </a:lt2>
      <a:accent1>
        <a:srgbClr val="ED4B3F"/>
      </a:accent1>
      <a:accent2>
        <a:srgbClr val="EABA0C"/>
      </a:accent2>
      <a:accent3>
        <a:srgbClr val="5CC02A"/>
      </a:accent3>
      <a:accent4>
        <a:srgbClr val="32C1C8"/>
      </a:accent4>
      <a:accent5>
        <a:srgbClr val="C272EE"/>
      </a:accent5>
      <a:accent6>
        <a:srgbClr val="E14DB7"/>
      </a:accent6>
      <a:hlink>
        <a:srgbClr val="5CC02A"/>
      </a:hlink>
      <a:folHlink>
        <a:srgbClr val="32C1C8"/>
      </a:folHlink>
    </a:clrScheme>
    <a:fontScheme name="Office Them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2AEC4"/>
        </a:dk2>
        <a:lt2>
          <a:srgbClr val="B2B2B2"/>
        </a:lt2>
        <a:accent1>
          <a:srgbClr val="F5AF00"/>
        </a:accent1>
        <a:accent2>
          <a:srgbClr val="A2A230"/>
        </a:accent2>
        <a:accent3>
          <a:srgbClr val="FFFFFF"/>
        </a:accent3>
        <a:accent4>
          <a:srgbClr val="000000"/>
        </a:accent4>
        <a:accent5>
          <a:srgbClr val="F9D4AA"/>
        </a:accent5>
        <a:accent6>
          <a:srgbClr val="92922A"/>
        </a:accent6>
        <a:hlink>
          <a:srgbClr val="58B653"/>
        </a:hlink>
        <a:folHlink>
          <a:srgbClr val="059C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E8AB12"/>
        </a:dk2>
        <a:lt2>
          <a:srgbClr val="B2B2B2"/>
        </a:lt2>
        <a:accent1>
          <a:srgbClr val="EF5FAA"/>
        </a:accent1>
        <a:accent2>
          <a:srgbClr val="AE62EC"/>
        </a:accent2>
        <a:accent3>
          <a:srgbClr val="FFFFFF"/>
        </a:accent3>
        <a:accent4>
          <a:srgbClr val="000000"/>
        </a:accent4>
        <a:accent5>
          <a:srgbClr val="F6B6D2"/>
        </a:accent5>
        <a:accent6>
          <a:srgbClr val="9D58D6"/>
        </a:accent6>
        <a:hlink>
          <a:srgbClr val="4887E4"/>
        </a:hlink>
        <a:folHlink>
          <a:srgbClr val="02AEC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FF8601"/>
        </a:dk2>
        <a:lt2>
          <a:srgbClr val="DDDDDD"/>
        </a:lt2>
        <a:accent1>
          <a:srgbClr val="ED4B3F"/>
        </a:accent1>
        <a:accent2>
          <a:srgbClr val="EABA0C"/>
        </a:accent2>
        <a:accent3>
          <a:srgbClr val="FFFFFF"/>
        </a:accent3>
        <a:accent4>
          <a:srgbClr val="000000"/>
        </a:accent4>
        <a:accent5>
          <a:srgbClr val="F4B1AF"/>
        </a:accent5>
        <a:accent6>
          <a:srgbClr val="D4A80A"/>
        </a:accent6>
        <a:hlink>
          <a:srgbClr val="5CC02A"/>
        </a:hlink>
        <a:folHlink>
          <a:srgbClr val="32C1C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">
        <a:dk1>
          <a:srgbClr val="000000"/>
        </a:dk1>
        <a:lt1>
          <a:srgbClr val="FFFFFF"/>
        </a:lt1>
        <a:dk2>
          <a:srgbClr val="02AEC4"/>
        </a:dk2>
        <a:lt2>
          <a:srgbClr val="B2B2B2"/>
        </a:lt2>
        <a:accent1>
          <a:srgbClr val="F5AF00"/>
        </a:accent1>
        <a:accent2>
          <a:srgbClr val="A2A230"/>
        </a:accent2>
        <a:accent3>
          <a:srgbClr val="FFFFFF"/>
        </a:accent3>
        <a:accent4>
          <a:srgbClr val="000000"/>
        </a:accent4>
        <a:accent5>
          <a:srgbClr val="F9D4AA"/>
        </a:accent5>
        <a:accent6>
          <a:srgbClr val="92922A"/>
        </a:accent6>
        <a:hlink>
          <a:srgbClr val="58B653"/>
        </a:hlink>
        <a:folHlink>
          <a:srgbClr val="059C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E8AB12"/>
        </a:dk2>
        <a:lt2>
          <a:srgbClr val="B2B2B2"/>
        </a:lt2>
        <a:accent1>
          <a:srgbClr val="EF5FAA"/>
        </a:accent1>
        <a:accent2>
          <a:srgbClr val="AE62EC"/>
        </a:accent2>
        <a:accent3>
          <a:srgbClr val="FFFFFF"/>
        </a:accent3>
        <a:accent4>
          <a:srgbClr val="000000"/>
        </a:accent4>
        <a:accent5>
          <a:srgbClr val="F6B6D2"/>
        </a:accent5>
        <a:accent6>
          <a:srgbClr val="9D58D6"/>
        </a:accent6>
        <a:hlink>
          <a:srgbClr val="4887E4"/>
        </a:hlink>
        <a:folHlink>
          <a:srgbClr val="02AEC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FF8601"/>
        </a:dk2>
        <a:lt2>
          <a:srgbClr val="DDDDDD"/>
        </a:lt2>
        <a:accent1>
          <a:srgbClr val="ED4B3F"/>
        </a:accent1>
        <a:accent2>
          <a:srgbClr val="EABA0C"/>
        </a:accent2>
        <a:accent3>
          <a:srgbClr val="FFFFFF"/>
        </a:accent3>
        <a:accent4>
          <a:srgbClr val="000000"/>
        </a:accent4>
        <a:accent5>
          <a:srgbClr val="F4B1AF"/>
        </a:accent5>
        <a:accent6>
          <a:srgbClr val="D4A80A"/>
        </a:accent6>
        <a:hlink>
          <a:srgbClr val="5CC02A"/>
        </a:hlink>
        <a:folHlink>
          <a:srgbClr val="32C1C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1C1C1C"/>
        </a:dk1>
        <a:lt1>
          <a:srgbClr val="FFFFFF"/>
        </a:lt1>
        <a:dk2>
          <a:srgbClr val="000000"/>
        </a:dk2>
        <a:lt2>
          <a:srgbClr val="02AEC4"/>
        </a:lt2>
        <a:accent1>
          <a:srgbClr val="F5AF00"/>
        </a:accent1>
        <a:accent2>
          <a:srgbClr val="A2A230"/>
        </a:accent2>
        <a:accent3>
          <a:srgbClr val="AAAAAA"/>
        </a:accent3>
        <a:accent4>
          <a:srgbClr val="DADADA"/>
        </a:accent4>
        <a:accent5>
          <a:srgbClr val="F9D4AA"/>
        </a:accent5>
        <a:accent6>
          <a:srgbClr val="92922A"/>
        </a:accent6>
        <a:hlink>
          <a:srgbClr val="58B653"/>
        </a:hlink>
        <a:folHlink>
          <a:srgbClr val="059C4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1C1C1C"/>
        </a:dk1>
        <a:lt1>
          <a:srgbClr val="FFFFFF"/>
        </a:lt1>
        <a:dk2>
          <a:srgbClr val="000000"/>
        </a:dk2>
        <a:lt2>
          <a:srgbClr val="E8AB12"/>
        </a:lt2>
        <a:accent1>
          <a:srgbClr val="EF5FAA"/>
        </a:accent1>
        <a:accent2>
          <a:srgbClr val="AE62EC"/>
        </a:accent2>
        <a:accent3>
          <a:srgbClr val="AAAAAA"/>
        </a:accent3>
        <a:accent4>
          <a:srgbClr val="DADADA"/>
        </a:accent4>
        <a:accent5>
          <a:srgbClr val="F6B6D2"/>
        </a:accent5>
        <a:accent6>
          <a:srgbClr val="9D58D6"/>
        </a:accent6>
        <a:hlink>
          <a:srgbClr val="4887E4"/>
        </a:hlink>
        <a:folHlink>
          <a:srgbClr val="02AEC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1C1C1C"/>
        </a:dk1>
        <a:lt1>
          <a:srgbClr val="FFFFFF"/>
        </a:lt1>
        <a:dk2>
          <a:srgbClr val="000000"/>
        </a:dk2>
        <a:lt2>
          <a:srgbClr val="FF8601"/>
        </a:lt2>
        <a:accent1>
          <a:srgbClr val="ED4B3F"/>
        </a:accent1>
        <a:accent2>
          <a:srgbClr val="EABA0C"/>
        </a:accent2>
        <a:accent3>
          <a:srgbClr val="AAAAAA"/>
        </a:accent3>
        <a:accent4>
          <a:srgbClr val="DADADA"/>
        </a:accent4>
        <a:accent5>
          <a:srgbClr val="F4B1AF"/>
        </a:accent5>
        <a:accent6>
          <a:srgbClr val="D4A80A"/>
        </a:accent6>
        <a:hlink>
          <a:srgbClr val="5CC02A"/>
        </a:hlink>
        <a:folHlink>
          <a:srgbClr val="32C1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">
        <a:dk1>
          <a:srgbClr val="1C1C1C"/>
        </a:dk1>
        <a:lt1>
          <a:srgbClr val="FFFFFF"/>
        </a:lt1>
        <a:dk2>
          <a:srgbClr val="000000"/>
        </a:dk2>
        <a:lt2>
          <a:srgbClr val="FF8601"/>
        </a:lt2>
        <a:accent1>
          <a:srgbClr val="ED4B3F"/>
        </a:accent1>
        <a:accent2>
          <a:srgbClr val="EABA0C"/>
        </a:accent2>
        <a:accent3>
          <a:srgbClr val="AAAAAA"/>
        </a:accent3>
        <a:accent4>
          <a:srgbClr val="DADADA"/>
        </a:accent4>
        <a:accent5>
          <a:srgbClr val="F4B1AF"/>
        </a:accent5>
        <a:accent6>
          <a:srgbClr val="D4A80A"/>
        </a:accent6>
        <a:hlink>
          <a:srgbClr val="5CC02A"/>
        </a:hlink>
        <a:folHlink>
          <a:srgbClr val="32C1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1C1C1C"/>
        </a:dk1>
        <a:lt1>
          <a:srgbClr val="FFFFFF"/>
        </a:lt1>
        <a:dk2>
          <a:srgbClr val="000000"/>
        </a:dk2>
        <a:lt2>
          <a:srgbClr val="7DBF07"/>
        </a:lt2>
        <a:accent1>
          <a:srgbClr val="F024D3"/>
        </a:accent1>
        <a:accent2>
          <a:srgbClr val="9C32DE"/>
        </a:accent2>
        <a:accent3>
          <a:srgbClr val="AAAAAA"/>
        </a:accent3>
        <a:accent4>
          <a:srgbClr val="DADADA"/>
        </a:accent4>
        <a:accent5>
          <a:srgbClr val="F6ACE6"/>
        </a:accent5>
        <a:accent6>
          <a:srgbClr val="8D2CC9"/>
        </a:accent6>
        <a:hlink>
          <a:srgbClr val="03ABE7"/>
        </a:hlink>
        <a:folHlink>
          <a:srgbClr val="00E2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1C1C1C"/>
        </a:dk1>
        <a:lt1>
          <a:srgbClr val="FFFFFF"/>
        </a:lt1>
        <a:dk2>
          <a:srgbClr val="000000"/>
        </a:dk2>
        <a:lt2>
          <a:srgbClr val="FFCC00"/>
        </a:lt2>
        <a:accent1>
          <a:srgbClr val="99CC00"/>
        </a:accent1>
        <a:accent2>
          <a:srgbClr val="FF6600"/>
        </a:accent2>
        <a:accent3>
          <a:srgbClr val="AAAAAA"/>
        </a:accent3>
        <a:accent4>
          <a:srgbClr val="DADADA"/>
        </a:accent4>
        <a:accent5>
          <a:srgbClr val="CAE2AA"/>
        </a:accent5>
        <a:accent6>
          <a:srgbClr val="E75C00"/>
        </a:accent6>
        <a:hlink>
          <a:srgbClr val="FF33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980TGp_circle_light_ani">
  <a:themeElements>
    <a:clrScheme name="Custom 227">
      <a:dk1>
        <a:srgbClr val="000000"/>
      </a:dk1>
      <a:lt1>
        <a:srgbClr val="FFFFFF"/>
      </a:lt1>
      <a:dk2>
        <a:srgbClr val="33856C"/>
      </a:dk2>
      <a:lt2>
        <a:srgbClr val="C0C0C0"/>
      </a:lt2>
      <a:accent1>
        <a:srgbClr val="96C62C"/>
      </a:accent1>
      <a:accent2>
        <a:srgbClr val="EFA263"/>
      </a:accent2>
      <a:accent3>
        <a:srgbClr val="E67E7E"/>
      </a:accent3>
      <a:accent4>
        <a:srgbClr val="5EB69F"/>
      </a:accent4>
      <a:accent5>
        <a:srgbClr val="8496E4"/>
      </a:accent5>
      <a:accent6>
        <a:srgbClr val="C0A472"/>
      </a:accent6>
      <a:hlink>
        <a:srgbClr val="3CBAD8"/>
      </a:hlink>
      <a:folHlink>
        <a:srgbClr val="9B90DC"/>
      </a:folHlink>
    </a:clrScheme>
    <a:fontScheme name="Office Them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33856C"/>
        </a:dk2>
        <a:lt2>
          <a:srgbClr val="C0C0C0"/>
        </a:lt2>
        <a:accent1>
          <a:srgbClr val="96C62C"/>
        </a:accent1>
        <a:accent2>
          <a:srgbClr val="EFA263"/>
        </a:accent2>
        <a:accent3>
          <a:srgbClr val="FFFFFF"/>
        </a:accent3>
        <a:accent4>
          <a:srgbClr val="000000"/>
        </a:accent4>
        <a:accent5>
          <a:srgbClr val="C9DFAC"/>
        </a:accent5>
        <a:accent6>
          <a:srgbClr val="D99259"/>
        </a:accent6>
        <a:hlink>
          <a:srgbClr val="3CBAD8"/>
        </a:hlink>
        <a:folHlink>
          <a:srgbClr val="9B90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2A66A8"/>
        </a:dk2>
        <a:lt2>
          <a:srgbClr val="C0C0C0"/>
        </a:lt2>
        <a:accent1>
          <a:srgbClr val="78BEAC"/>
        </a:accent1>
        <a:accent2>
          <a:srgbClr val="70A2DA"/>
        </a:accent2>
        <a:accent3>
          <a:srgbClr val="FFFFFF"/>
        </a:accent3>
        <a:accent4>
          <a:srgbClr val="000000"/>
        </a:accent4>
        <a:accent5>
          <a:srgbClr val="BEDBD2"/>
        </a:accent5>
        <a:accent6>
          <a:srgbClr val="6592C5"/>
        </a:accent6>
        <a:hlink>
          <a:srgbClr val="A1BB61"/>
        </a:hlink>
        <a:folHlink>
          <a:srgbClr val="CBA45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A22E3F"/>
        </a:dk2>
        <a:lt2>
          <a:srgbClr val="C0C0C0"/>
        </a:lt2>
        <a:accent1>
          <a:srgbClr val="B1D161"/>
        </a:accent1>
        <a:accent2>
          <a:srgbClr val="EA8282"/>
        </a:accent2>
        <a:accent3>
          <a:srgbClr val="FFFFFF"/>
        </a:accent3>
        <a:accent4>
          <a:srgbClr val="000000"/>
        </a:accent4>
        <a:accent5>
          <a:srgbClr val="D5E5B7"/>
        </a:accent5>
        <a:accent6>
          <a:srgbClr val="D47575"/>
        </a:accent6>
        <a:hlink>
          <a:srgbClr val="F9AF41"/>
        </a:hlink>
        <a:folHlink>
          <a:srgbClr val="DB85D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30TGp_USA_dark_ani">
  <a:themeElements>
    <a:clrScheme name="Default Design 1">
      <a:dk1>
        <a:srgbClr val="000000"/>
      </a:dk1>
      <a:lt1>
        <a:srgbClr val="FFFFFF"/>
      </a:lt1>
      <a:dk2>
        <a:srgbClr val="004EAC"/>
      </a:dk2>
      <a:lt2>
        <a:srgbClr val="CCECFF"/>
      </a:lt2>
      <a:accent1>
        <a:srgbClr val="F49E04"/>
      </a:accent1>
      <a:accent2>
        <a:srgbClr val="F64E4E"/>
      </a:accent2>
      <a:accent3>
        <a:srgbClr val="AAB2D2"/>
      </a:accent3>
      <a:accent4>
        <a:srgbClr val="DADADA"/>
      </a:accent4>
      <a:accent5>
        <a:srgbClr val="F8CCAA"/>
      </a:accent5>
      <a:accent6>
        <a:srgbClr val="DF4646"/>
      </a:accent6>
      <a:hlink>
        <a:srgbClr val="32C6FA"/>
      </a:hlink>
      <a:folHlink>
        <a:srgbClr val="69D37B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2"/>
            </a:gs>
            <a:gs pos="100000">
              <a:schemeClr val="accent2">
                <a:gamma/>
                <a:tint val="73725"/>
                <a:invGamma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accent2"/>
            </a:gs>
            <a:gs pos="100000">
              <a:schemeClr val="accent2">
                <a:gamma/>
                <a:tint val="73725"/>
                <a:invGamma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4EAC"/>
        </a:dk2>
        <a:lt2>
          <a:srgbClr val="CCECFF"/>
        </a:lt2>
        <a:accent1>
          <a:srgbClr val="F49E04"/>
        </a:accent1>
        <a:accent2>
          <a:srgbClr val="F64E4E"/>
        </a:accent2>
        <a:accent3>
          <a:srgbClr val="AAB2D2"/>
        </a:accent3>
        <a:accent4>
          <a:srgbClr val="DADADA"/>
        </a:accent4>
        <a:accent5>
          <a:srgbClr val="F8CCAA"/>
        </a:accent5>
        <a:accent6>
          <a:srgbClr val="DF4646"/>
        </a:accent6>
        <a:hlink>
          <a:srgbClr val="32C6FA"/>
        </a:hlink>
        <a:folHlink>
          <a:srgbClr val="69D37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333333"/>
        </a:dk1>
        <a:lt1>
          <a:srgbClr val="FFFFFF"/>
        </a:lt1>
        <a:dk2>
          <a:srgbClr val="60AE12"/>
        </a:dk2>
        <a:lt2>
          <a:srgbClr val="FFFFFF"/>
        </a:lt2>
        <a:accent1>
          <a:srgbClr val="EE9D0A"/>
        </a:accent1>
        <a:accent2>
          <a:srgbClr val="EE5484"/>
        </a:accent2>
        <a:accent3>
          <a:srgbClr val="B6D3AA"/>
        </a:accent3>
        <a:accent4>
          <a:srgbClr val="DADADA"/>
        </a:accent4>
        <a:accent5>
          <a:srgbClr val="F5CCAA"/>
        </a:accent5>
        <a:accent6>
          <a:srgbClr val="D84B77"/>
        </a:accent6>
        <a:hlink>
          <a:srgbClr val="96A0EE"/>
        </a:hlink>
        <a:folHlink>
          <a:srgbClr val="3C99D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D26E00"/>
        </a:dk2>
        <a:lt2>
          <a:srgbClr val="FEFEBE"/>
        </a:lt2>
        <a:accent1>
          <a:srgbClr val="BBDA58"/>
        </a:accent1>
        <a:accent2>
          <a:srgbClr val="5C8DEE"/>
        </a:accent2>
        <a:accent3>
          <a:srgbClr val="E5BAAA"/>
        </a:accent3>
        <a:accent4>
          <a:srgbClr val="DADADA"/>
        </a:accent4>
        <a:accent5>
          <a:srgbClr val="DAEAB4"/>
        </a:accent5>
        <a:accent6>
          <a:srgbClr val="537FD8"/>
        </a:accent6>
        <a:hlink>
          <a:srgbClr val="D5C771"/>
        </a:hlink>
        <a:folHlink>
          <a:srgbClr val="9856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121TGp_global_L_ani">
  <a:themeElements>
    <a:clrScheme name="Custom 166">
      <a:dk1>
        <a:srgbClr val="000000"/>
      </a:dk1>
      <a:lt1>
        <a:srgbClr val="FFFFFF"/>
      </a:lt1>
      <a:dk2>
        <a:srgbClr val="000066"/>
      </a:dk2>
      <a:lt2>
        <a:srgbClr val="B2B2B2"/>
      </a:lt2>
      <a:accent1>
        <a:srgbClr val="8DA9C1"/>
      </a:accent1>
      <a:accent2>
        <a:srgbClr val="5AB1EC"/>
      </a:accent2>
      <a:accent3>
        <a:srgbClr val="4EBAA5"/>
      </a:accent3>
      <a:accent4>
        <a:srgbClr val="5CB058"/>
      </a:accent4>
      <a:accent5>
        <a:srgbClr val="C0BA48"/>
      </a:accent5>
      <a:accent6>
        <a:srgbClr val="C78E41"/>
      </a:accent6>
      <a:hlink>
        <a:srgbClr val="6098F2"/>
      </a:hlink>
      <a:folHlink>
        <a:srgbClr val="8AC153"/>
      </a:folHlink>
    </a:clrScheme>
    <a:fontScheme name="1_Default Design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66"/>
        </a:dk2>
        <a:lt2>
          <a:srgbClr val="B2B2B2"/>
        </a:lt2>
        <a:accent1>
          <a:srgbClr val="8DA9C1"/>
        </a:accent1>
        <a:accent2>
          <a:srgbClr val="5AB1EC"/>
        </a:accent2>
        <a:accent3>
          <a:srgbClr val="FFFFFF"/>
        </a:accent3>
        <a:accent4>
          <a:srgbClr val="000000"/>
        </a:accent4>
        <a:accent5>
          <a:srgbClr val="C5D1DD"/>
        </a:accent5>
        <a:accent6>
          <a:srgbClr val="51A0D6"/>
        </a:accent6>
        <a:hlink>
          <a:srgbClr val="6098F2"/>
        </a:hlink>
        <a:folHlink>
          <a:srgbClr val="8AC1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133153"/>
        </a:dk2>
        <a:lt2>
          <a:srgbClr val="C0C0C0"/>
        </a:lt2>
        <a:accent1>
          <a:srgbClr val="BBB561"/>
        </a:accent1>
        <a:accent2>
          <a:srgbClr val="74A0BE"/>
        </a:accent2>
        <a:accent3>
          <a:srgbClr val="FFFFFF"/>
        </a:accent3>
        <a:accent4>
          <a:srgbClr val="000000"/>
        </a:accent4>
        <a:accent5>
          <a:srgbClr val="DAD7B7"/>
        </a:accent5>
        <a:accent6>
          <a:srgbClr val="6891AC"/>
        </a:accent6>
        <a:hlink>
          <a:srgbClr val="6AB5C4"/>
        </a:hlink>
        <a:folHlink>
          <a:srgbClr val="B28D3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3300"/>
        </a:dk2>
        <a:lt2>
          <a:srgbClr val="C0C0C0"/>
        </a:lt2>
        <a:accent1>
          <a:srgbClr val="92B17B"/>
        </a:accent1>
        <a:accent2>
          <a:srgbClr val="C4BD64"/>
        </a:accent2>
        <a:accent3>
          <a:srgbClr val="FFFFFF"/>
        </a:accent3>
        <a:accent4>
          <a:srgbClr val="000000"/>
        </a:accent4>
        <a:accent5>
          <a:srgbClr val="C7D5BF"/>
        </a:accent5>
        <a:accent6>
          <a:srgbClr val="B1AB5A"/>
        </a:accent6>
        <a:hlink>
          <a:srgbClr val="6BAD73"/>
        </a:hlink>
        <a:folHlink>
          <a:srgbClr val="7B99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207TGp_world biz_light_flash">
  <a:themeElements>
    <a:clrScheme name="Default Design 3">
      <a:dk1>
        <a:srgbClr val="000000"/>
      </a:dk1>
      <a:lt1>
        <a:srgbClr val="FFFFFF"/>
      </a:lt1>
      <a:dk2>
        <a:srgbClr val="003399"/>
      </a:dk2>
      <a:lt2>
        <a:srgbClr val="B2B2B2"/>
      </a:lt2>
      <a:accent1>
        <a:srgbClr val="67A9DB"/>
      </a:accent1>
      <a:accent2>
        <a:srgbClr val="54A28A"/>
      </a:accent2>
      <a:accent3>
        <a:srgbClr val="FFFFFF"/>
      </a:accent3>
      <a:accent4>
        <a:srgbClr val="000000"/>
      </a:accent4>
      <a:accent5>
        <a:srgbClr val="B8D1EA"/>
      </a:accent5>
      <a:accent6>
        <a:srgbClr val="4B927D"/>
      </a:accent6>
      <a:hlink>
        <a:srgbClr val="D5B631"/>
      </a:hlink>
      <a:folHlink>
        <a:srgbClr val="577ADD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4EA7E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2D0F3"/>
        </a:accent5>
        <a:accent6>
          <a:srgbClr val="85AE49"/>
        </a:accent6>
        <a:hlink>
          <a:srgbClr val="FF9933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124458"/>
        </a:dk2>
        <a:lt2>
          <a:srgbClr val="C0C0C0"/>
        </a:lt2>
        <a:accent1>
          <a:srgbClr val="76CA2A"/>
        </a:accent1>
        <a:accent2>
          <a:srgbClr val="E5772D"/>
        </a:accent2>
        <a:accent3>
          <a:srgbClr val="FFFFFF"/>
        </a:accent3>
        <a:accent4>
          <a:srgbClr val="000000"/>
        </a:accent4>
        <a:accent5>
          <a:srgbClr val="BDE1AC"/>
        </a:accent5>
        <a:accent6>
          <a:srgbClr val="CF6B28"/>
        </a:accent6>
        <a:hlink>
          <a:srgbClr val="8940DA"/>
        </a:hlink>
        <a:folHlink>
          <a:srgbClr val="2854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3399"/>
        </a:dk2>
        <a:lt2>
          <a:srgbClr val="B2B2B2"/>
        </a:lt2>
        <a:accent1>
          <a:srgbClr val="67A9DB"/>
        </a:accent1>
        <a:accent2>
          <a:srgbClr val="54A28A"/>
        </a:accent2>
        <a:accent3>
          <a:srgbClr val="FFFFFF"/>
        </a:accent3>
        <a:accent4>
          <a:srgbClr val="000000"/>
        </a:accent4>
        <a:accent5>
          <a:srgbClr val="B8D1EA"/>
        </a:accent5>
        <a:accent6>
          <a:srgbClr val="4B927D"/>
        </a:accent6>
        <a:hlink>
          <a:srgbClr val="D5B631"/>
        </a:hlink>
        <a:folHlink>
          <a:srgbClr val="577A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265TGp_report_dark_flash">
  <a:themeElements>
    <a:clrScheme name="219TGp_report_dark_flash 1">
      <a:dk1>
        <a:srgbClr val="969696"/>
      </a:dk1>
      <a:lt1>
        <a:srgbClr val="FFFFFF"/>
      </a:lt1>
      <a:dk2>
        <a:srgbClr val="0A2068"/>
      </a:dk2>
      <a:lt2>
        <a:srgbClr val="85D9F7"/>
      </a:lt2>
      <a:accent1>
        <a:srgbClr val="5AB14B"/>
      </a:accent1>
      <a:accent2>
        <a:srgbClr val="2F7ADF"/>
      </a:accent2>
      <a:accent3>
        <a:srgbClr val="AAABB9"/>
      </a:accent3>
      <a:accent4>
        <a:srgbClr val="DADADA"/>
      </a:accent4>
      <a:accent5>
        <a:srgbClr val="B5D5B1"/>
      </a:accent5>
      <a:accent6>
        <a:srgbClr val="2A6ECA"/>
      </a:accent6>
      <a:hlink>
        <a:srgbClr val="8A52C8"/>
      </a:hlink>
      <a:folHlink>
        <a:srgbClr val="DD8739"/>
      </a:folHlink>
    </a:clrScheme>
    <a:fontScheme name="219TGp_report_dark_flas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9TGp_report_dark_flash 1">
        <a:dk1>
          <a:srgbClr val="969696"/>
        </a:dk1>
        <a:lt1>
          <a:srgbClr val="FFFFFF"/>
        </a:lt1>
        <a:dk2>
          <a:srgbClr val="0A2068"/>
        </a:dk2>
        <a:lt2>
          <a:srgbClr val="85D9F7"/>
        </a:lt2>
        <a:accent1>
          <a:srgbClr val="5AB14B"/>
        </a:accent1>
        <a:accent2>
          <a:srgbClr val="2F7ADF"/>
        </a:accent2>
        <a:accent3>
          <a:srgbClr val="AAABB9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8A52C8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9TGp_report_dark_flash 2">
        <a:dk1>
          <a:srgbClr val="969696"/>
        </a:dk1>
        <a:lt1>
          <a:srgbClr val="FFFFFF"/>
        </a:lt1>
        <a:dk2>
          <a:srgbClr val="3F1F53"/>
        </a:dk2>
        <a:lt2>
          <a:srgbClr val="F3CC9D"/>
        </a:lt2>
        <a:accent1>
          <a:srgbClr val="557FE7"/>
        </a:accent1>
        <a:accent2>
          <a:srgbClr val="84ACCA"/>
        </a:accent2>
        <a:accent3>
          <a:srgbClr val="AFABB3"/>
        </a:accent3>
        <a:accent4>
          <a:srgbClr val="DADADA"/>
        </a:accent4>
        <a:accent5>
          <a:srgbClr val="B4C0F1"/>
        </a:accent5>
        <a:accent6>
          <a:srgbClr val="779BB7"/>
        </a:accent6>
        <a:hlink>
          <a:srgbClr val="9351C9"/>
        </a:hlink>
        <a:folHlink>
          <a:srgbClr val="3EB2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9TGp_report_dark_flash 3">
        <a:dk1>
          <a:srgbClr val="969696"/>
        </a:dk1>
        <a:lt1>
          <a:srgbClr val="FFFFFF"/>
        </a:lt1>
        <a:dk2>
          <a:srgbClr val="003E3D"/>
        </a:dk2>
        <a:lt2>
          <a:srgbClr val="DAEEA2"/>
        </a:lt2>
        <a:accent1>
          <a:srgbClr val="238FD9"/>
        </a:accent1>
        <a:accent2>
          <a:srgbClr val="43A98E"/>
        </a:accent2>
        <a:accent3>
          <a:srgbClr val="AAAFAF"/>
        </a:accent3>
        <a:accent4>
          <a:srgbClr val="DADADA"/>
        </a:accent4>
        <a:accent5>
          <a:srgbClr val="ACC6E9"/>
        </a:accent5>
        <a:accent6>
          <a:srgbClr val="3C9980"/>
        </a:accent6>
        <a:hlink>
          <a:srgbClr val="D8A642"/>
        </a:hlink>
        <a:folHlink>
          <a:srgbClr val="B3703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381TGp_global_dark_ani">
  <a:themeElements>
    <a:clrScheme name="Default Design 1">
      <a:dk1>
        <a:srgbClr val="969696"/>
      </a:dk1>
      <a:lt1>
        <a:srgbClr val="FFFFFF"/>
      </a:lt1>
      <a:dk2>
        <a:srgbClr val="3C7CCB"/>
      </a:dk2>
      <a:lt2>
        <a:srgbClr val="62B1EC"/>
      </a:lt2>
      <a:accent1>
        <a:srgbClr val="5AB14B"/>
      </a:accent1>
      <a:accent2>
        <a:srgbClr val="174F99"/>
      </a:accent2>
      <a:accent3>
        <a:srgbClr val="AFBFE2"/>
      </a:accent3>
      <a:accent4>
        <a:srgbClr val="DADADA"/>
      </a:accent4>
      <a:accent5>
        <a:srgbClr val="B5D5B1"/>
      </a:accent5>
      <a:accent6>
        <a:srgbClr val="14478A"/>
      </a:accent6>
      <a:hlink>
        <a:srgbClr val="8A52C8"/>
      </a:hlink>
      <a:folHlink>
        <a:srgbClr val="DD873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folHlink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folHlink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969696"/>
        </a:dk1>
        <a:lt1>
          <a:srgbClr val="FFFFFF"/>
        </a:lt1>
        <a:dk2>
          <a:srgbClr val="3C7CCB"/>
        </a:dk2>
        <a:lt2>
          <a:srgbClr val="62B1EC"/>
        </a:lt2>
        <a:accent1>
          <a:srgbClr val="5AB14B"/>
        </a:accent1>
        <a:accent2>
          <a:srgbClr val="174F99"/>
        </a:accent2>
        <a:accent3>
          <a:srgbClr val="AFBFE2"/>
        </a:accent3>
        <a:accent4>
          <a:srgbClr val="DADADA"/>
        </a:accent4>
        <a:accent5>
          <a:srgbClr val="B5D5B1"/>
        </a:accent5>
        <a:accent6>
          <a:srgbClr val="14478A"/>
        </a:accent6>
        <a:hlink>
          <a:srgbClr val="8A52C8"/>
        </a:hlink>
        <a:folHlink>
          <a:srgbClr val="DD873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382F7D"/>
        </a:dk1>
        <a:lt1>
          <a:srgbClr val="FFFFFF"/>
        </a:lt1>
        <a:dk2>
          <a:srgbClr val="1A8E9E"/>
        </a:dk2>
        <a:lt2>
          <a:srgbClr val="3CB6B0"/>
        </a:lt2>
        <a:accent1>
          <a:srgbClr val="73B2EB"/>
        </a:accent1>
        <a:accent2>
          <a:srgbClr val="4567D5"/>
        </a:accent2>
        <a:accent3>
          <a:srgbClr val="ABC6CC"/>
        </a:accent3>
        <a:accent4>
          <a:srgbClr val="DADADA"/>
        </a:accent4>
        <a:accent5>
          <a:srgbClr val="BCD5F3"/>
        </a:accent5>
        <a:accent6>
          <a:srgbClr val="3E5DC1"/>
        </a:accent6>
        <a:hlink>
          <a:srgbClr val="83B870"/>
        </a:hlink>
        <a:folHlink>
          <a:srgbClr val="F8F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1F0B0B"/>
        </a:dk1>
        <a:lt1>
          <a:srgbClr val="EAEAEA"/>
        </a:lt1>
        <a:dk2>
          <a:srgbClr val="4D2161"/>
        </a:dk2>
        <a:lt2>
          <a:srgbClr val="7228AA"/>
        </a:lt2>
        <a:accent1>
          <a:srgbClr val="A5B63C"/>
        </a:accent1>
        <a:accent2>
          <a:srgbClr val="AF3633"/>
        </a:accent2>
        <a:accent3>
          <a:srgbClr val="B2ABB7"/>
        </a:accent3>
        <a:accent4>
          <a:srgbClr val="C8C8C8"/>
        </a:accent4>
        <a:accent5>
          <a:srgbClr val="CFD7AF"/>
        </a:accent5>
        <a:accent6>
          <a:srgbClr val="9E302D"/>
        </a:accent6>
        <a:hlink>
          <a:srgbClr val="1187E9"/>
        </a:hlink>
        <a:folHlink>
          <a:srgbClr val="2AD09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320TGp_computer_dark_ani">
  <a:themeElements>
    <a:clrScheme name="320TGp_computer_dark_ani 1">
      <a:dk1>
        <a:srgbClr val="000000"/>
      </a:dk1>
      <a:lt1>
        <a:srgbClr val="FFFFFF"/>
      </a:lt1>
      <a:dk2>
        <a:srgbClr val="8C8D98"/>
      </a:dk2>
      <a:lt2>
        <a:srgbClr val="C0C0C0"/>
      </a:lt2>
      <a:accent1>
        <a:srgbClr val="0080A2"/>
      </a:accent1>
      <a:accent2>
        <a:srgbClr val="93C052"/>
      </a:accent2>
      <a:accent3>
        <a:srgbClr val="FFFFFF"/>
      </a:accent3>
      <a:accent4>
        <a:srgbClr val="000000"/>
      </a:accent4>
      <a:accent5>
        <a:srgbClr val="AAC0CE"/>
      </a:accent5>
      <a:accent6>
        <a:srgbClr val="85AE49"/>
      </a:accent6>
      <a:hlink>
        <a:srgbClr val="9999FF"/>
      </a:hlink>
      <a:folHlink>
        <a:srgbClr val="4EA7EA"/>
      </a:folHlink>
    </a:clrScheme>
    <a:fontScheme name="320TGp_computer_dark_a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73725"/>
                      <a:invGamma/>
                    </a:schemeClr>
                  </a:gs>
                </a:gsLst>
                <a:lin ang="5400000" scaled="1"/>
              </a:gra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73725"/>
                      <a:invGamma/>
                    </a:schemeClr>
                  </a:gs>
                </a:gsLst>
                <a:lin ang="5400000" scaled="1"/>
              </a:gra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굴림" pitchFamily="50" charset="-127"/>
          </a:defRPr>
        </a:defPPr>
      </a:lstStyle>
    </a:lnDef>
  </a:objectDefaults>
  <a:extraClrSchemeLst>
    <a:extraClrScheme>
      <a:clrScheme name="320TGp_computer_dark_ani 1">
        <a:dk1>
          <a:srgbClr val="000000"/>
        </a:dk1>
        <a:lt1>
          <a:srgbClr val="FFFFFF"/>
        </a:lt1>
        <a:dk2>
          <a:srgbClr val="8C8D98"/>
        </a:dk2>
        <a:lt2>
          <a:srgbClr val="C0C0C0"/>
        </a:lt2>
        <a:accent1>
          <a:srgbClr val="0080A2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AAC0CE"/>
        </a:accent5>
        <a:accent6>
          <a:srgbClr val="85AE49"/>
        </a:accent6>
        <a:hlink>
          <a:srgbClr val="9999FF"/>
        </a:hlink>
        <a:folHlink>
          <a:srgbClr val="4EA7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20TGp_computer_dark_ani 2">
        <a:dk1>
          <a:srgbClr val="000000"/>
        </a:dk1>
        <a:lt1>
          <a:srgbClr val="FFFFFF"/>
        </a:lt1>
        <a:dk2>
          <a:srgbClr val="509ADE"/>
        </a:dk2>
        <a:lt2>
          <a:srgbClr val="C0C0C0"/>
        </a:lt2>
        <a:accent1>
          <a:srgbClr val="19416E"/>
        </a:accent1>
        <a:accent2>
          <a:srgbClr val="2A97A2"/>
        </a:accent2>
        <a:accent3>
          <a:srgbClr val="FFFFFF"/>
        </a:accent3>
        <a:accent4>
          <a:srgbClr val="000000"/>
        </a:accent4>
        <a:accent5>
          <a:srgbClr val="ABB0BA"/>
        </a:accent5>
        <a:accent6>
          <a:srgbClr val="258892"/>
        </a:accent6>
        <a:hlink>
          <a:srgbClr val="FF9933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20TGp_computer_dark_ani 3">
        <a:dk1>
          <a:srgbClr val="000000"/>
        </a:dk1>
        <a:lt1>
          <a:srgbClr val="FFFFFF"/>
        </a:lt1>
        <a:dk2>
          <a:srgbClr val="CCCC00"/>
        </a:dk2>
        <a:lt2>
          <a:srgbClr val="C0C0C0"/>
        </a:lt2>
        <a:accent1>
          <a:srgbClr val="0066FF"/>
        </a:accent1>
        <a:accent2>
          <a:srgbClr val="6EB3F2"/>
        </a:accent2>
        <a:accent3>
          <a:srgbClr val="FFFFFF"/>
        </a:accent3>
        <a:accent4>
          <a:srgbClr val="000000"/>
        </a:accent4>
        <a:accent5>
          <a:srgbClr val="AAB8FF"/>
        </a:accent5>
        <a:accent6>
          <a:srgbClr val="63A2DB"/>
        </a:accent6>
        <a:hlink>
          <a:srgbClr val="F7A83F"/>
        </a:hlink>
        <a:folHlink>
          <a:srgbClr val="D5191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2273</Words>
  <Application>Microsoft Office PowerPoint</Application>
  <PresentationFormat>On-screen Show (4:3)</PresentationFormat>
  <Paragraphs>154</Paragraphs>
  <Slides>34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8" baseType="lpstr">
      <vt:lpstr>Office Theme</vt:lpstr>
      <vt:lpstr>330TGp_USA_dark_ani</vt:lpstr>
      <vt:lpstr>Default Design</vt:lpstr>
      <vt:lpstr>1121TGp_global_L_ani</vt:lpstr>
      <vt:lpstr>1_Office Theme</vt:lpstr>
      <vt:lpstr>1_207TGp_world biz_light_flash</vt:lpstr>
      <vt:lpstr>2_265TGp_report_dark_flash</vt:lpstr>
      <vt:lpstr>1_381TGp_global_dark_ani</vt:lpstr>
      <vt:lpstr>320TGp_computer_dark_ani</vt:lpstr>
      <vt:lpstr>1_Default Design</vt:lpstr>
      <vt:lpstr>1222TGp_diamond_L_ani</vt:lpstr>
      <vt:lpstr>802TGp_colorcube_dark_ani</vt:lpstr>
      <vt:lpstr>980TGp_circle_light_ani</vt:lpstr>
      <vt:lpstr>Image</vt:lpstr>
      <vt:lpstr>PowerPoint Presentation</vt:lpstr>
      <vt:lpstr>NỘI DUNG</vt:lpstr>
      <vt:lpstr>I.  TỔNG QUAN VỀ NGÂN HÀNG TRUNG ƯƠNG </vt:lpstr>
      <vt:lpstr>NGÂN HÀNG LÀ GÌ ??</vt:lpstr>
      <vt:lpstr>PowerPoint Presentation</vt:lpstr>
      <vt:lpstr>Ngân hàng Trung Ương</vt:lpstr>
      <vt:lpstr>Khái niệm</vt:lpstr>
      <vt:lpstr>Đặc điểm</vt:lpstr>
      <vt:lpstr>Đặc điểm</vt:lpstr>
      <vt:lpstr>PowerPoint Presentation</vt:lpstr>
      <vt:lpstr>Việt Nam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Ngân hàng trung ương là ngân hàng phát hành và điều tiết lưu thông tiền tệ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2.2. Ngân hàng trung ương cấp tín dụng  cho các ngân hàng trung gian</vt:lpstr>
      <vt:lpstr>PHƯƠNG PHÁP CẤP TÍN DỤNG CHO NGÂN HÀNG TRUNG GIAN</vt:lpstr>
      <vt:lpstr>2.3. Ngân hàng TW là trung tâm thanh toán của các ngân hàng</vt:lpstr>
      <vt:lpstr>2.4. Ngân hàng trung ương thực hiện việc quản lý nhà nước đối với hệ thống ngân hàng</vt:lpstr>
      <vt:lpstr>Chức năng của ngân hàng TW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WIN7</dc:creator>
  <cp:lastModifiedBy>WIN7</cp:lastModifiedBy>
  <cp:revision>1</cp:revision>
  <dcterms:created xsi:type="dcterms:W3CDTF">2006-08-16T00:00:00Z</dcterms:created>
  <dcterms:modified xsi:type="dcterms:W3CDTF">2013-04-10T20:08:55Z</dcterms:modified>
</cp:coreProperties>
</file>