
<file path=[Content_Types].xml><?xml version="1.0" encoding="utf-8"?>
<Types xmlns="http://schemas.openxmlformats.org/package/2006/content-types">
  <Default Extension="png" ContentType="image/png"/>
  <Default Extension="bin" ContentType="application/vnd.ms-office.activeX"/>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6.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8.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9.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10.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11.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12.xml" ContentType="application/vnd.openxmlformats-officedocument.theme+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theme/theme13.xml" ContentType="application/vnd.openxmlformats-officedocument.theme+xml"/>
  <Override PartName="/ppt/activeX/activeX1.xml" ContentType="application/vnd.ms-office.activeX+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theme/theme14.xml" ContentType="application/vnd.openxmlformats-officedocument.theme+xml"/>
  <Override PartName="/ppt/activeX/activeX2.xml" ContentType="application/vnd.ms-office.activeX+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15.xml" ContentType="application/vnd.openxmlformats-officedocument.theme+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theme/theme16.xml" ContentType="application/vnd.openxmlformats-officedocument.theme+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17.xml" ContentType="application/vnd.openxmlformats-officedocument.theme+xml"/>
  <Override PartName="/ppt/embeddings/oleObject1.bin" ContentType="application/vnd.openxmlformats-officedocument.oleObject"/>
  <Override PartName="/ppt/activeX/activeX3.xml" ContentType="application/vnd.ms-office.activeX+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1" r:id="rId3"/>
    <p:sldMasterId id="2147483693" r:id="rId4"/>
    <p:sldMasterId id="2147483705" r:id="rId5"/>
    <p:sldMasterId id="2147483717" r:id="rId6"/>
    <p:sldMasterId id="2147483729" r:id="rId7"/>
    <p:sldMasterId id="2147483743" r:id="rId8"/>
    <p:sldMasterId id="2147483758" r:id="rId9"/>
    <p:sldMasterId id="2147483770" r:id="rId10"/>
    <p:sldMasterId id="2147483784" r:id="rId11"/>
    <p:sldMasterId id="2147483797" r:id="rId12"/>
    <p:sldMasterId id="2147483810" r:id="rId13"/>
    <p:sldMasterId id="2147483834" r:id="rId14"/>
    <p:sldMasterId id="2147483846" r:id="rId15"/>
    <p:sldMasterId id="2147483861" r:id="rId16"/>
    <p:sldMasterId id="2147483876" r:id="rId17"/>
  </p:sldMasterIdLst>
  <p:notesMasterIdLst>
    <p:notesMasterId r:id="rId110"/>
  </p:notesMasterIdLst>
  <p:sldIdLst>
    <p:sldId id="359" r:id="rId18"/>
    <p:sldId id="360" r:id="rId19"/>
    <p:sldId id="323" r:id="rId20"/>
    <p:sldId id="324" r:id="rId21"/>
    <p:sldId id="325" r:id="rId22"/>
    <p:sldId id="326" r:id="rId23"/>
    <p:sldId id="327" r:id="rId24"/>
    <p:sldId id="328" r:id="rId25"/>
    <p:sldId id="329" r:id="rId26"/>
    <p:sldId id="330" r:id="rId27"/>
    <p:sldId id="331" r:id="rId28"/>
    <p:sldId id="335" r:id="rId29"/>
    <p:sldId id="336" r:id="rId30"/>
    <p:sldId id="337" r:id="rId31"/>
    <p:sldId id="338" r:id="rId32"/>
    <p:sldId id="339" r:id="rId33"/>
    <p:sldId id="340" r:id="rId34"/>
    <p:sldId id="341" r:id="rId35"/>
    <p:sldId id="342" r:id="rId36"/>
    <p:sldId id="343" r:id="rId37"/>
    <p:sldId id="344" r:id="rId38"/>
    <p:sldId id="345" r:id="rId39"/>
    <p:sldId id="346" r:id="rId40"/>
    <p:sldId id="347" r:id="rId41"/>
    <p:sldId id="348" r:id="rId42"/>
    <p:sldId id="349" r:id="rId43"/>
    <p:sldId id="350" r:id="rId44"/>
    <p:sldId id="353" r:id="rId45"/>
    <p:sldId id="354" r:id="rId46"/>
    <p:sldId id="355" r:id="rId47"/>
    <p:sldId id="356" r:id="rId48"/>
    <p:sldId id="357" r:id="rId49"/>
    <p:sldId id="351" r:id="rId50"/>
    <p:sldId id="256" r:id="rId51"/>
    <p:sldId id="257" r:id="rId52"/>
    <p:sldId id="366" r:id="rId53"/>
    <p:sldId id="365" r:id="rId54"/>
    <p:sldId id="361" r:id="rId55"/>
    <p:sldId id="362" r:id="rId56"/>
    <p:sldId id="261" r:id="rId57"/>
    <p:sldId id="367" r:id="rId58"/>
    <p:sldId id="368" r:id="rId59"/>
    <p:sldId id="263" r:id="rId60"/>
    <p:sldId id="264" r:id="rId61"/>
    <p:sldId id="369" r:id="rId62"/>
    <p:sldId id="265" r:id="rId63"/>
    <p:sldId id="266" r:id="rId64"/>
    <p:sldId id="288" r:id="rId65"/>
    <p:sldId id="363" r:id="rId66"/>
    <p:sldId id="289" r:id="rId67"/>
    <p:sldId id="290" r:id="rId68"/>
    <p:sldId id="291" r:id="rId69"/>
    <p:sldId id="292" r:id="rId70"/>
    <p:sldId id="293" r:id="rId71"/>
    <p:sldId id="294" r:id="rId72"/>
    <p:sldId id="295" r:id="rId73"/>
    <p:sldId id="296" r:id="rId74"/>
    <p:sldId id="297" r:id="rId75"/>
    <p:sldId id="278" r:id="rId76"/>
    <p:sldId id="279" r:id="rId77"/>
    <p:sldId id="280" r:id="rId78"/>
    <p:sldId id="281" r:id="rId79"/>
    <p:sldId id="282" r:id="rId80"/>
    <p:sldId id="283" r:id="rId81"/>
    <p:sldId id="284" r:id="rId82"/>
    <p:sldId id="285" r:id="rId83"/>
    <p:sldId id="286" r:id="rId84"/>
    <p:sldId id="321" r:id="rId85"/>
    <p:sldId id="298" r:id="rId86"/>
    <p:sldId id="299" r:id="rId87"/>
    <p:sldId id="300" r:id="rId88"/>
    <p:sldId id="301" r:id="rId89"/>
    <p:sldId id="302" r:id="rId90"/>
    <p:sldId id="303" r:id="rId91"/>
    <p:sldId id="304" r:id="rId92"/>
    <p:sldId id="305" r:id="rId93"/>
    <p:sldId id="306" r:id="rId94"/>
    <p:sldId id="307" r:id="rId95"/>
    <p:sldId id="308" r:id="rId96"/>
    <p:sldId id="309" r:id="rId97"/>
    <p:sldId id="310" r:id="rId98"/>
    <p:sldId id="311" r:id="rId99"/>
    <p:sldId id="312" r:id="rId100"/>
    <p:sldId id="313" r:id="rId101"/>
    <p:sldId id="314" r:id="rId102"/>
    <p:sldId id="315" r:id="rId103"/>
    <p:sldId id="316" r:id="rId104"/>
    <p:sldId id="317" r:id="rId105"/>
    <p:sldId id="318" r:id="rId106"/>
    <p:sldId id="319" r:id="rId107"/>
    <p:sldId id="320" r:id="rId108"/>
    <p:sldId id="352" r:id="rId10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33"/>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9.xml"/><Relationship Id="rId21" Type="http://schemas.openxmlformats.org/officeDocument/2006/relationships/slide" Target="slides/slide4.xml"/><Relationship Id="rId42" Type="http://schemas.openxmlformats.org/officeDocument/2006/relationships/slide" Target="slides/slide25.xml"/><Relationship Id="rId47" Type="http://schemas.openxmlformats.org/officeDocument/2006/relationships/slide" Target="slides/slide30.xml"/><Relationship Id="rId63" Type="http://schemas.openxmlformats.org/officeDocument/2006/relationships/slide" Target="slides/slide46.xml"/><Relationship Id="rId68" Type="http://schemas.openxmlformats.org/officeDocument/2006/relationships/slide" Target="slides/slide51.xml"/><Relationship Id="rId84" Type="http://schemas.openxmlformats.org/officeDocument/2006/relationships/slide" Target="slides/slide67.xml"/><Relationship Id="rId89" Type="http://schemas.openxmlformats.org/officeDocument/2006/relationships/slide" Target="slides/slide72.xml"/><Relationship Id="rId112"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2.xml"/><Relationship Id="rId107" Type="http://schemas.openxmlformats.org/officeDocument/2006/relationships/slide" Target="slides/slide90.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slide" Target="slides/slide36.xml"/><Relationship Id="rId58" Type="http://schemas.openxmlformats.org/officeDocument/2006/relationships/slide" Target="slides/slide41.xml"/><Relationship Id="rId66" Type="http://schemas.openxmlformats.org/officeDocument/2006/relationships/slide" Target="slides/slide49.xml"/><Relationship Id="rId74" Type="http://schemas.openxmlformats.org/officeDocument/2006/relationships/slide" Target="slides/slide57.xml"/><Relationship Id="rId79" Type="http://schemas.openxmlformats.org/officeDocument/2006/relationships/slide" Target="slides/slide62.xml"/><Relationship Id="rId87" Type="http://schemas.openxmlformats.org/officeDocument/2006/relationships/slide" Target="slides/slide70.xml"/><Relationship Id="rId102" Type="http://schemas.openxmlformats.org/officeDocument/2006/relationships/slide" Target="slides/slide85.xml"/><Relationship Id="rId110"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44.xml"/><Relationship Id="rId82" Type="http://schemas.openxmlformats.org/officeDocument/2006/relationships/slide" Target="slides/slide65.xml"/><Relationship Id="rId90" Type="http://schemas.openxmlformats.org/officeDocument/2006/relationships/slide" Target="slides/slide73.xml"/><Relationship Id="rId95" Type="http://schemas.openxmlformats.org/officeDocument/2006/relationships/slide" Target="slides/slide78.xml"/><Relationship Id="rId19" Type="http://schemas.openxmlformats.org/officeDocument/2006/relationships/slide" Target="slides/slide2.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slide" Target="slides/slide47.xml"/><Relationship Id="rId69" Type="http://schemas.openxmlformats.org/officeDocument/2006/relationships/slide" Target="slides/slide52.xml"/><Relationship Id="rId77" Type="http://schemas.openxmlformats.org/officeDocument/2006/relationships/slide" Target="slides/slide60.xml"/><Relationship Id="rId100" Type="http://schemas.openxmlformats.org/officeDocument/2006/relationships/slide" Target="slides/slide83.xml"/><Relationship Id="rId105" Type="http://schemas.openxmlformats.org/officeDocument/2006/relationships/slide" Target="slides/slide88.xml"/><Relationship Id="rId113"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4.xml"/><Relationship Id="rId72" Type="http://schemas.openxmlformats.org/officeDocument/2006/relationships/slide" Target="slides/slide55.xml"/><Relationship Id="rId80" Type="http://schemas.openxmlformats.org/officeDocument/2006/relationships/slide" Target="slides/slide63.xml"/><Relationship Id="rId85" Type="http://schemas.openxmlformats.org/officeDocument/2006/relationships/slide" Target="slides/slide68.xml"/><Relationship Id="rId93" Type="http://schemas.openxmlformats.org/officeDocument/2006/relationships/slide" Target="slides/slide76.xml"/><Relationship Id="rId98" Type="http://schemas.openxmlformats.org/officeDocument/2006/relationships/slide" Target="slides/slide8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slide" Target="slides/slide50.xml"/><Relationship Id="rId103" Type="http://schemas.openxmlformats.org/officeDocument/2006/relationships/slide" Target="slides/slide86.xml"/><Relationship Id="rId108" Type="http://schemas.openxmlformats.org/officeDocument/2006/relationships/slide" Target="slides/slide91.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70" Type="http://schemas.openxmlformats.org/officeDocument/2006/relationships/slide" Target="slides/slide53.xml"/><Relationship Id="rId75" Type="http://schemas.openxmlformats.org/officeDocument/2006/relationships/slide" Target="slides/slide58.xml"/><Relationship Id="rId83" Type="http://schemas.openxmlformats.org/officeDocument/2006/relationships/slide" Target="slides/slide66.xml"/><Relationship Id="rId88" Type="http://schemas.openxmlformats.org/officeDocument/2006/relationships/slide" Target="slides/slide71.xml"/><Relationship Id="rId91" Type="http://schemas.openxmlformats.org/officeDocument/2006/relationships/slide" Target="slides/slide74.xml"/><Relationship Id="rId96" Type="http://schemas.openxmlformats.org/officeDocument/2006/relationships/slide" Target="slides/slide79.xml"/><Relationship Id="rId11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106" Type="http://schemas.openxmlformats.org/officeDocument/2006/relationships/slide" Target="slides/slide89.xml"/><Relationship Id="rId114" Type="http://schemas.openxmlformats.org/officeDocument/2006/relationships/tableStyles" Target="tableStyles.xml"/><Relationship Id="rId10" Type="http://schemas.openxmlformats.org/officeDocument/2006/relationships/slideMaster" Target="slideMasters/slideMaster10.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slide" Target="slides/slide48.xml"/><Relationship Id="rId73" Type="http://schemas.openxmlformats.org/officeDocument/2006/relationships/slide" Target="slides/slide56.xml"/><Relationship Id="rId78" Type="http://schemas.openxmlformats.org/officeDocument/2006/relationships/slide" Target="slides/slide61.xml"/><Relationship Id="rId81" Type="http://schemas.openxmlformats.org/officeDocument/2006/relationships/slide" Target="slides/slide64.xml"/><Relationship Id="rId86" Type="http://schemas.openxmlformats.org/officeDocument/2006/relationships/slide" Target="slides/slide69.xml"/><Relationship Id="rId94" Type="http://schemas.openxmlformats.org/officeDocument/2006/relationships/slide" Target="slides/slide77.xml"/><Relationship Id="rId99" Type="http://schemas.openxmlformats.org/officeDocument/2006/relationships/slide" Target="slides/slide82.xml"/><Relationship Id="rId101" Type="http://schemas.openxmlformats.org/officeDocument/2006/relationships/slide" Target="slides/slide84.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1.xml"/><Relationship Id="rId39" Type="http://schemas.openxmlformats.org/officeDocument/2006/relationships/slide" Target="slides/slide22.xml"/><Relationship Id="rId109" Type="http://schemas.openxmlformats.org/officeDocument/2006/relationships/slide" Target="slides/slide92.xml"/><Relationship Id="rId34" Type="http://schemas.openxmlformats.org/officeDocument/2006/relationships/slide" Target="slides/slide17.xml"/><Relationship Id="rId50" Type="http://schemas.openxmlformats.org/officeDocument/2006/relationships/slide" Target="slides/slide33.xml"/><Relationship Id="rId55" Type="http://schemas.openxmlformats.org/officeDocument/2006/relationships/slide" Target="slides/slide38.xml"/><Relationship Id="rId76" Type="http://schemas.openxmlformats.org/officeDocument/2006/relationships/slide" Target="slides/slide59.xml"/><Relationship Id="rId97" Type="http://schemas.openxmlformats.org/officeDocument/2006/relationships/slide" Target="slides/slide80.xml"/><Relationship Id="rId104" Type="http://schemas.openxmlformats.org/officeDocument/2006/relationships/slide" Target="slides/slide87.xml"/><Relationship Id="rId7" Type="http://schemas.openxmlformats.org/officeDocument/2006/relationships/slideMaster" Target="slideMasters/slideMaster7.xml"/><Relationship Id="rId71" Type="http://schemas.openxmlformats.org/officeDocument/2006/relationships/slide" Target="slides/slide54.xml"/><Relationship Id="rId92" Type="http://schemas.openxmlformats.org/officeDocument/2006/relationships/slide" Target="slides/slide75.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462504-2699-4A65-AAEF-678C36E88D3F}"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en-US"/>
        </a:p>
      </dgm:t>
    </dgm:pt>
    <dgm:pt modelId="{4A5025E9-A49D-4B91-83BD-5B73BC5A4649}">
      <dgm:prSet phldrT="[Text]" custT="1"/>
      <dgm:spPr/>
      <dgm:t>
        <a:bodyPr/>
        <a:lstStyle/>
        <a:p>
          <a:r>
            <a:rPr lang="en-US" sz="3200" dirty="0" err="1" smtClean="0">
              <a:solidFill>
                <a:srgbClr val="000000"/>
              </a:solidFill>
              <a:latin typeface="Times New Roman" pitchFamily="18" charset="0"/>
              <a:cs typeface="Times New Roman" pitchFamily="18" charset="0"/>
            </a:rPr>
            <a:t>Nhà</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nước</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quy</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định</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một</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hạn</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mức</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phát</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hành</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khối</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lượng</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phát</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hành</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phải</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nằm</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trong</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hạn</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mức</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pháp</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định</a:t>
          </a:r>
          <a:endParaRPr lang="en-US" sz="3200" dirty="0"/>
        </a:p>
      </dgm:t>
    </dgm:pt>
    <dgm:pt modelId="{FEBD4A84-68DE-4E21-B4ED-53593B2FEEEC}" type="parTrans" cxnId="{66C243D0-B9C0-4FFC-9263-9B0663E38D1E}">
      <dgm:prSet/>
      <dgm:spPr/>
      <dgm:t>
        <a:bodyPr/>
        <a:lstStyle/>
        <a:p>
          <a:endParaRPr lang="en-US"/>
        </a:p>
      </dgm:t>
    </dgm:pt>
    <dgm:pt modelId="{C8FE8C05-E58C-4222-97C9-3A436480CF3A}" type="sibTrans" cxnId="{66C243D0-B9C0-4FFC-9263-9B0663E38D1E}">
      <dgm:prSet/>
      <dgm:spPr/>
      <dgm:t>
        <a:bodyPr/>
        <a:lstStyle/>
        <a:p>
          <a:endParaRPr lang="en-US"/>
        </a:p>
      </dgm:t>
    </dgm:pt>
    <dgm:pt modelId="{455A8C4B-2882-4233-BB2D-DD7E34AEAB67}">
      <dgm:prSet phldrT="[Text]"/>
      <dgm:spPr/>
      <dgm:t>
        <a:bodyPr/>
        <a:lstStyle/>
        <a:p>
          <a:r>
            <a:rPr lang="en-US" dirty="0" smtClean="0"/>
            <a:t> </a:t>
          </a:r>
          <a:endParaRPr lang="en-US" dirty="0"/>
        </a:p>
      </dgm:t>
    </dgm:pt>
    <dgm:pt modelId="{71BCE18D-12DF-4027-B10A-309A74A1A112}" type="parTrans" cxnId="{27FE612C-1288-4F34-942F-0F503B972247}">
      <dgm:prSet/>
      <dgm:spPr/>
      <dgm:t>
        <a:bodyPr/>
        <a:lstStyle/>
        <a:p>
          <a:endParaRPr lang="en-US"/>
        </a:p>
      </dgm:t>
    </dgm:pt>
    <dgm:pt modelId="{53804FC0-C0C2-42EC-A4CF-E6094CB34656}" type="sibTrans" cxnId="{27FE612C-1288-4F34-942F-0F503B972247}">
      <dgm:prSet/>
      <dgm:spPr/>
      <dgm:t>
        <a:bodyPr/>
        <a:lstStyle/>
        <a:p>
          <a:endParaRPr lang="en-US"/>
        </a:p>
      </dgm:t>
    </dgm:pt>
    <dgm:pt modelId="{B3E20297-C558-4950-9AC8-276CC7DC1A7D}">
      <dgm:prSet phldrT="[Text]" custT="1"/>
      <dgm:spPr/>
      <dgm:t>
        <a:bodyPr/>
        <a:lstStyle/>
        <a:p>
          <a:r>
            <a:rPr lang="en-US" sz="3200" dirty="0" err="1" smtClean="0">
              <a:solidFill>
                <a:srgbClr val="000000"/>
              </a:solidFill>
              <a:latin typeface="Times New Roman" pitchFamily="18" charset="0"/>
              <a:cs typeface="Times New Roman" pitchFamily="18" charset="0"/>
            </a:rPr>
            <a:t>Nhà</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nước</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quy</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định</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tối</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đa</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lượng</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giấy</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bạc</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trong</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lưu</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thông</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và</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không</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quy</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định</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mức</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dự</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trữ</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vàng</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làm</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đảm</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bảo</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cho</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lượng</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giấy</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bạc</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đó</a:t>
          </a:r>
          <a:r>
            <a:rPr lang="en-US" sz="3200" dirty="0" smtClean="0">
              <a:solidFill>
                <a:srgbClr val="000000"/>
              </a:solidFill>
              <a:latin typeface="Times New Roman" pitchFamily="18" charset="0"/>
              <a:cs typeface="Times New Roman" pitchFamily="18" charset="0"/>
            </a:rPr>
            <a:t>.</a:t>
          </a:r>
          <a:endParaRPr lang="en-US" sz="3200" dirty="0"/>
        </a:p>
      </dgm:t>
    </dgm:pt>
    <dgm:pt modelId="{1A903A84-C865-4D59-8BD3-CFEFAB7643D7}" type="parTrans" cxnId="{32693181-6A42-427D-B403-00F02BC026CE}">
      <dgm:prSet/>
      <dgm:spPr/>
      <dgm:t>
        <a:bodyPr/>
        <a:lstStyle/>
        <a:p>
          <a:endParaRPr lang="en-US"/>
        </a:p>
      </dgm:t>
    </dgm:pt>
    <dgm:pt modelId="{02581180-3851-48BF-A657-6E9A1F02D472}" type="sibTrans" cxnId="{32693181-6A42-427D-B403-00F02BC026CE}">
      <dgm:prSet/>
      <dgm:spPr/>
      <dgm:t>
        <a:bodyPr/>
        <a:lstStyle/>
        <a:p>
          <a:endParaRPr lang="en-US"/>
        </a:p>
      </dgm:t>
    </dgm:pt>
    <dgm:pt modelId="{9B5EAB4D-B2D3-4DE9-B9F4-79A917AA9411}">
      <dgm:prSet phldrT="[Text]"/>
      <dgm:spPr/>
      <dgm:t>
        <a:bodyPr/>
        <a:lstStyle/>
        <a:p>
          <a:r>
            <a:rPr lang="en-US" dirty="0" smtClean="0"/>
            <a:t> </a:t>
          </a:r>
          <a:endParaRPr lang="en-US" dirty="0"/>
        </a:p>
      </dgm:t>
    </dgm:pt>
    <dgm:pt modelId="{A22AE344-F8FD-4F23-BBB8-FB98D375CBD4}" type="parTrans" cxnId="{2F9EF0CA-DE70-473C-AC09-B5477DB4CCF9}">
      <dgm:prSet/>
      <dgm:spPr/>
      <dgm:t>
        <a:bodyPr/>
        <a:lstStyle/>
        <a:p>
          <a:endParaRPr lang="en-US"/>
        </a:p>
      </dgm:t>
    </dgm:pt>
    <dgm:pt modelId="{50C34F0E-84D0-42FE-93C3-64C7E549BC29}" type="sibTrans" cxnId="{2F9EF0CA-DE70-473C-AC09-B5477DB4CCF9}">
      <dgm:prSet/>
      <dgm:spPr/>
      <dgm:t>
        <a:bodyPr/>
        <a:lstStyle/>
        <a:p>
          <a:endParaRPr lang="en-US"/>
        </a:p>
      </dgm:t>
    </dgm:pt>
    <dgm:pt modelId="{614AB35D-4B93-4BEF-BCB7-F37ACB3A6502}">
      <dgm:prSet phldrT="[Text]" custT="1"/>
      <dgm:spPr/>
      <dgm:t>
        <a:bodyPr/>
        <a:lstStyle/>
        <a:p>
          <a:r>
            <a:rPr lang="en-US" sz="3200" dirty="0" err="1" smtClean="0">
              <a:solidFill>
                <a:srgbClr val="000000"/>
              </a:solidFill>
              <a:latin typeface="Times New Roman" pitchFamily="18" charset="0"/>
              <a:cs typeface="Times New Roman" pitchFamily="18" charset="0"/>
            </a:rPr>
            <a:t>Nhà</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nước</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quy</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định</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mức</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dự</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trữ</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vàng</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tối</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thiểu</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cho</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khối</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lượng</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giấy</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bạc</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phát</a:t>
          </a:r>
          <a:r>
            <a:rPr lang="en-US" sz="3200" dirty="0" smtClean="0">
              <a:solidFill>
                <a:srgbClr val="000000"/>
              </a:solidFill>
              <a:latin typeface="Times New Roman" pitchFamily="18" charset="0"/>
              <a:cs typeface="Times New Roman" pitchFamily="18" charset="0"/>
            </a:rPr>
            <a:t> </a:t>
          </a:r>
          <a:r>
            <a:rPr lang="en-US" sz="3200" dirty="0" err="1" smtClean="0">
              <a:solidFill>
                <a:srgbClr val="000000"/>
              </a:solidFill>
              <a:latin typeface="Times New Roman" pitchFamily="18" charset="0"/>
              <a:cs typeface="Times New Roman" pitchFamily="18" charset="0"/>
            </a:rPr>
            <a:t>hành</a:t>
          </a:r>
          <a:r>
            <a:rPr lang="en-US" sz="3200" dirty="0" smtClean="0">
              <a:solidFill>
                <a:srgbClr val="000000"/>
              </a:solidFill>
              <a:latin typeface="Times New Roman" pitchFamily="18" charset="0"/>
              <a:cs typeface="Times New Roman" pitchFamily="18" charset="0"/>
            </a:rPr>
            <a:t>.</a:t>
          </a:r>
          <a:endParaRPr lang="en-US" sz="3200" dirty="0"/>
        </a:p>
      </dgm:t>
    </dgm:pt>
    <dgm:pt modelId="{144C3822-5202-43CA-A205-EFF078CA34F2}" type="parTrans" cxnId="{6FB10A88-438A-41AD-9513-1852510DF206}">
      <dgm:prSet/>
      <dgm:spPr/>
      <dgm:t>
        <a:bodyPr/>
        <a:lstStyle/>
        <a:p>
          <a:endParaRPr lang="en-US"/>
        </a:p>
      </dgm:t>
    </dgm:pt>
    <dgm:pt modelId="{7535032B-9A02-4FA5-AB7F-CE2182AF317B}" type="sibTrans" cxnId="{6FB10A88-438A-41AD-9513-1852510DF206}">
      <dgm:prSet/>
      <dgm:spPr/>
      <dgm:t>
        <a:bodyPr/>
        <a:lstStyle/>
        <a:p>
          <a:endParaRPr lang="en-US"/>
        </a:p>
      </dgm:t>
    </dgm:pt>
    <dgm:pt modelId="{C6059BEB-C28D-44FC-8F5A-445A6BE00A09}">
      <dgm:prSet phldrT="[Text]"/>
      <dgm:spPr/>
      <dgm:t>
        <a:bodyPr/>
        <a:lstStyle/>
        <a:p>
          <a:r>
            <a:rPr lang="en-US" dirty="0" smtClean="0"/>
            <a:t> </a:t>
          </a:r>
          <a:endParaRPr lang="en-US" dirty="0"/>
        </a:p>
      </dgm:t>
    </dgm:pt>
    <dgm:pt modelId="{4C57A922-49D6-414E-A0F6-88E9F3A2F7D1}" type="sibTrans" cxnId="{B4C35989-7094-468B-8368-E2DAF6CC6D33}">
      <dgm:prSet/>
      <dgm:spPr/>
      <dgm:t>
        <a:bodyPr/>
        <a:lstStyle/>
        <a:p>
          <a:endParaRPr lang="en-US"/>
        </a:p>
      </dgm:t>
    </dgm:pt>
    <dgm:pt modelId="{6CFDE515-31A7-4D78-8E99-DFC86C703EF1}" type="parTrans" cxnId="{B4C35989-7094-468B-8368-E2DAF6CC6D33}">
      <dgm:prSet/>
      <dgm:spPr/>
      <dgm:t>
        <a:bodyPr/>
        <a:lstStyle/>
        <a:p>
          <a:endParaRPr lang="en-US"/>
        </a:p>
      </dgm:t>
    </dgm:pt>
    <dgm:pt modelId="{2C2B1F94-12A2-4BD6-90FC-3A6BF8CD335B}" type="pres">
      <dgm:prSet presAssocID="{19462504-2699-4A65-AAEF-678C36E88D3F}" presName="Name0" presStyleCnt="0">
        <dgm:presLayoutVars>
          <dgm:chMax/>
          <dgm:chPref/>
          <dgm:dir/>
        </dgm:presLayoutVars>
      </dgm:prSet>
      <dgm:spPr/>
      <dgm:t>
        <a:bodyPr/>
        <a:lstStyle/>
        <a:p>
          <a:endParaRPr lang="en-US"/>
        </a:p>
      </dgm:t>
    </dgm:pt>
    <dgm:pt modelId="{BFE42486-4E89-4A8C-B92F-24D8E77D9FD5}" type="pres">
      <dgm:prSet presAssocID="{C6059BEB-C28D-44FC-8F5A-445A6BE00A09}" presName="parenttextcomposite" presStyleCnt="0"/>
      <dgm:spPr/>
    </dgm:pt>
    <dgm:pt modelId="{8D8C46FA-0E1A-490E-82DC-57AC9E573CD2}" type="pres">
      <dgm:prSet presAssocID="{C6059BEB-C28D-44FC-8F5A-445A6BE00A09}" presName="parenttext" presStyleLbl="revTx" presStyleIdx="0" presStyleCnt="3">
        <dgm:presLayoutVars>
          <dgm:chMax/>
          <dgm:chPref val="2"/>
          <dgm:bulletEnabled val="1"/>
        </dgm:presLayoutVars>
      </dgm:prSet>
      <dgm:spPr/>
      <dgm:t>
        <a:bodyPr/>
        <a:lstStyle/>
        <a:p>
          <a:endParaRPr lang="en-US"/>
        </a:p>
      </dgm:t>
    </dgm:pt>
    <dgm:pt modelId="{47568927-CCE7-4C91-BFC0-27FC4A75BEDB}" type="pres">
      <dgm:prSet presAssocID="{C6059BEB-C28D-44FC-8F5A-445A6BE00A09}" presName="composite" presStyleCnt="0"/>
      <dgm:spPr/>
    </dgm:pt>
    <dgm:pt modelId="{6CECF861-B76E-4C5B-9D2E-C390B6A20FAB}" type="pres">
      <dgm:prSet presAssocID="{C6059BEB-C28D-44FC-8F5A-445A6BE00A09}" presName="chevron1" presStyleLbl="alignNode1" presStyleIdx="0" presStyleCnt="21"/>
      <dgm:spPr/>
    </dgm:pt>
    <dgm:pt modelId="{02E5EF55-1987-48B0-AE67-5ADCF4630003}" type="pres">
      <dgm:prSet presAssocID="{C6059BEB-C28D-44FC-8F5A-445A6BE00A09}" presName="chevron2" presStyleLbl="alignNode1" presStyleIdx="1" presStyleCnt="21"/>
      <dgm:spPr/>
    </dgm:pt>
    <dgm:pt modelId="{EC85E9DD-DFB8-4BBB-B6B4-8C7E2DBD17EC}" type="pres">
      <dgm:prSet presAssocID="{C6059BEB-C28D-44FC-8F5A-445A6BE00A09}" presName="chevron3" presStyleLbl="alignNode1" presStyleIdx="2" presStyleCnt="21"/>
      <dgm:spPr/>
    </dgm:pt>
    <dgm:pt modelId="{B8C122A6-B384-448A-9482-234973816D5A}" type="pres">
      <dgm:prSet presAssocID="{C6059BEB-C28D-44FC-8F5A-445A6BE00A09}" presName="chevron4" presStyleLbl="alignNode1" presStyleIdx="3" presStyleCnt="21"/>
      <dgm:spPr/>
    </dgm:pt>
    <dgm:pt modelId="{210469CE-FD82-416C-9ADC-8408BB7B8E19}" type="pres">
      <dgm:prSet presAssocID="{C6059BEB-C28D-44FC-8F5A-445A6BE00A09}" presName="chevron5" presStyleLbl="alignNode1" presStyleIdx="4" presStyleCnt="21"/>
      <dgm:spPr/>
    </dgm:pt>
    <dgm:pt modelId="{D18F5798-DFE7-40FE-AF52-105C1AB4333F}" type="pres">
      <dgm:prSet presAssocID="{C6059BEB-C28D-44FC-8F5A-445A6BE00A09}" presName="chevron6" presStyleLbl="alignNode1" presStyleIdx="5" presStyleCnt="21"/>
      <dgm:spPr/>
    </dgm:pt>
    <dgm:pt modelId="{341BEA3E-4D8B-4E31-BB32-7541F18C9B41}" type="pres">
      <dgm:prSet presAssocID="{C6059BEB-C28D-44FC-8F5A-445A6BE00A09}" presName="chevron7" presStyleLbl="alignNode1" presStyleIdx="6" presStyleCnt="21"/>
      <dgm:spPr/>
    </dgm:pt>
    <dgm:pt modelId="{D26FAE36-B547-4DEC-A8F2-6AFBC5070397}" type="pres">
      <dgm:prSet presAssocID="{C6059BEB-C28D-44FC-8F5A-445A6BE00A09}" presName="childtext" presStyleLbl="solidFgAcc1" presStyleIdx="0" presStyleCnt="3">
        <dgm:presLayoutVars>
          <dgm:chMax/>
          <dgm:chPref val="0"/>
          <dgm:bulletEnabled val="1"/>
        </dgm:presLayoutVars>
      </dgm:prSet>
      <dgm:spPr/>
      <dgm:t>
        <a:bodyPr/>
        <a:lstStyle/>
        <a:p>
          <a:endParaRPr lang="en-US"/>
        </a:p>
      </dgm:t>
    </dgm:pt>
    <dgm:pt modelId="{243162DE-71ED-4DDE-BEA8-6463A767FBE8}" type="pres">
      <dgm:prSet presAssocID="{4C57A922-49D6-414E-A0F6-88E9F3A2F7D1}" presName="sibTrans" presStyleCnt="0"/>
      <dgm:spPr/>
    </dgm:pt>
    <dgm:pt modelId="{8813B8B3-83EE-489C-9A2F-DB1D2D39AE08}" type="pres">
      <dgm:prSet presAssocID="{455A8C4B-2882-4233-BB2D-DD7E34AEAB67}" presName="parenttextcomposite" presStyleCnt="0"/>
      <dgm:spPr/>
    </dgm:pt>
    <dgm:pt modelId="{1706771A-DD88-4BA8-8E52-3B0C2F9C22C2}" type="pres">
      <dgm:prSet presAssocID="{455A8C4B-2882-4233-BB2D-DD7E34AEAB67}" presName="parenttext" presStyleLbl="revTx" presStyleIdx="1" presStyleCnt="3">
        <dgm:presLayoutVars>
          <dgm:chMax/>
          <dgm:chPref val="2"/>
          <dgm:bulletEnabled val="1"/>
        </dgm:presLayoutVars>
      </dgm:prSet>
      <dgm:spPr/>
      <dgm:t>
        <a:bodyPr/>
        <a:lstStyle/>
        <a:p>
          <a:endParaRPr lang="en-US"/>
        </a:p>
      </dgm:t>
    </dgm:pt>
    <dgm:pt modelId="{835C7F06-BB56-461B-878A-6023FA31D258}" type="pres">
      <dgm:prSet presAssocID="{455A8C4B-2882-4233-BB2D-DD7E34AEAB67}" presName="composite" presStyleCnt="0"/>
      <dgm:spPr/>
    </dgm:pt>
    <dgm:pt modelId="{C22F6770-36D5-4651-B35E-0FC2A1ECCC5B}" type="pres">
      <dgm:prSet presAssocID="{455A8C4B-2882-4233-BB2D-DD7E34AEAB67}" presName="chevron1" presStyleLbl="alignNode1" presStyleIdx="7" presStyleCnt="21"/>
      <dgm:spPr/>
    </dgm:pt>
    <dgm:pt modelId="{A72537B5-77D0-494F-AD2C-A468AF2EFA9E}" type="pres">
      <dgm:prSet presAssocID="{455A8C4B-2882-4233-BB2D-DD7E34AEAB67}" presName="chevron2" presStyleLbl="alignNode1" presStyleIdx="8" presStyleCnt="21"/>
      <dgm:spPr/>
    </dgm:pt>
    <dgm:pt modelId="{A10AAB09-3088-40EE-B320-6D4921904A20}" type="pres">
      <dgm:prSet presAssocID="{455A8C4B-2882-4233-BB2D-DD7E34AEAB67}" presName="chevron3" presStyleLbl="alignNode1" presStyleIdx="9" presStyleCnt="21"/>
      <dgm:spPr/>
    </dgm:pt>
    <dgm:pt modelId="{91234C44-C129-47E8-ADC8-7EDDA681849C}" type="pres">
      <dgm:prSet presAssocID="{455A8C4B-2882-4233-BB2D-DD7E34AEAB67}" presName="chevron4" presStyleLbl="alignNode1" presStyleIdx="10" presStyleCnt="21"/>
      <dgm:spPr/>
    </dgm:pt>
    <dgm:pt modelId="{2FE1B43B-AB45-4CE2-AB75-307527A485D8}" type="pres">
      <dgm:prSet presAssocID="{455A8C4B-2882-4233-BB2D-DD7E34AEAB67}" presName="chevron5" presStyleLbl="alignNode1" presStyleIdx="11" presStyleCnt="21"/>
      <dgm:spPr/>
    </dgm:pt>
    <dgm:pt modelId="{342235FC-C23B-4D80-ADEC-5F17E16541F9}" type="pres">
      <dgm:prSet presAssocID="{455A8C4B-2882-4233-BB2D-DD7E34AEAB67}" presName="chevron6" presStyleLbl="alignNode1" presStyleIdx="12" presStyleCnt="21"/>
      <dgm:spPr/>
    </dgm:pt>
    <dgm:pt modelId="{543DB543-D887-41D9-9BEA-1878B28A4B8D}" type="pres">
      <dgm:prSet presAssocID="{455A8C4B-2882-4233-BB2D-DD7E34AEAB67}" presName="chevron7" presStyleLbl="alignNode1" presStyleIdx="13" presStyleCnt="21"/>
      <dgm:spPr/>
    </dgm:pt>
    <dgm:pt modelId="{6732B8E7-98F3-4741-83CC-6881239D100A}" type="pres">
      <dgm:prSet presAssocID="{455A8C4B-2882-4233-BB2D-DD7E34AEAB67}" presName="childtext" presStyleLbl="solidFgAcc1" presStyleIdx="1" presStyleCnt="3">
        <dgm:presLayoutVars>
          <dgm:chMax/>
          <dgm:chPref val="0"/>
          <dgm:bulletEnabled val="1"/>
        </dgm:presLayoutVars>
      </dgm:prSet>
      <dgm:spPr/>
      <dgm:t>
        <a:bodyPr/>
        <a:lstStyle/>
        <a:p>
          <a:endParaRPr lang="en-US"/>
        </a:p>
      </dgm:t>
    </dgm:pt>
    <dgm:pt modelId="{0ED19204-6023-426C-B89F-FC75E232CA0D}" type="pres">
      <dgm:prSet presAssocID="{53804FC0-C0C2-42EC-A4CF-E6094CB34656}" presName="sibTrans" presStyleCnt="0"/>
      <dgm:spPr/>
    </dgm:pt>
    <dgm:pt modelId="{5A088938-DD26-4D66-9E69-8509E410DADD}" type="pres">
      <dgm:prSet presAssocID="{9B5EAB4D-B2D3-4DE9-B9F4-79A917AA9411}" presName="parenttextcomposite" presStyleCnt="0"/>
      <dgm:spPr/>
    </dgm:pt>
    <dgm:pt modelId="{F241CD78-8255-4B47-825E-DD09A0865335}" type="pres">
      <dgm:prSet presAssocID="{9B5EAB4D-B2D3-4DE9-B9F4-79A917AA9411}" presName="parenttext" presStyleLbl="revTx" presStyleIdx="2" presStyleCnt="3">
        <dgm:presLayoutVars>
          <dgm:chMax/>
          <dgm:chPref val="2"/>
          <dgm:bulletEnabled val="1"/>
        </dgm:presLayoutVars>
      </dgm:prSet>
      <dgm:spPr/>
      <dgm:t>
        <a:bodyPr/>
        <a:lstStyle/>
        <a:p>
          <a:endParaRPr lang="en-US"/>
        </a:p>
      </dgm:t>
    </dgm:pt>
    <dgm:pt modelId="{FBC1ED7F-F782-48BD-A153-F15C87664659}" type="pres">
      <dgm:prSet presAssocID="{9B5EAB4D-B2D3-4DE9-B9F4-79A917AA9411}" presName="composite" presStyleCnt="0"/>
      <dgm:spPr/>
    </dgm:pt>
    <dgm:pt modelId="{4044153A-3013-4933-AAC4-AF7E28B434B6}" type="pres">
      <dgm:prSet presAssocID="{9B5EAB4D-B2D3-4DE9-B9F4-79A917AA9411}" presName="chevron1" presStyleLbl="alignNode1" presStyleIdx="14" presStyleCnt="21"/>
      <dgm:spPr/>
    </dgm:pt>
    <dgm:pt modelId="{4BA5EDCC-87DB-4514-8E60-7AFEDD6F64B5}" type="pres">
      <dgm:prSet presAssocID="{9B5EAB4D-B2D3-4DE9-B9F4-79A917AA9411}" presName="chevron2" presStyleLbl="alignNode1" presStyleIdx="15" presStyleCnt="21"/>
      <dgm:spPr/>
    </dgm:pt>
    <dgm:pt modelId="{16D02BED-446F-4857-9E44-6712AA4B4442}" type="pres">
      <dgm:prSet presAssocID="{9B5EAB4D-B2D3-4DE9-B9F4-79A917AA9411}" presName="chevron3" presStyleLbl="alignNode1" presStyleIdx="16" presStyleCnt="21"/>
      <dgm:spPr/>
    </dgm:pt>
    <dgm:pt modelId="{41024733-2B67-4EC2-B885-ED19C9914531}" type="pres">
      <dgm:prSet presAssocID="{9B5EAB4D-B2D3-4DE9-B9F4-79A917AA9411}" presName="chevron4" presStyleLbl="alignNode1" presStyleIdx="17" presStyleCnt="21"/>
      <dgm:spPr/>
    </dgm:pt>
    <dgm:pt modelId="{C1CC6124-3D86-4EC9-9868-584740E61CC7}" type="pres">
      <dgm:prSet presAssocID="{9B5EAB4D-B2D3-4DE9-B9F4-79A917AA9411}" presName="chevron5" presStyleLbl="alignNode1" presStyleIdx="18" presStyleCnt="21"/>
      <dgm:spPr/>
    </dgm:pt>
    <dgm:pt modelId="{9066745F-B3AA-4CFB-92C3-283A48C17A2B}" type="pres">
      <dgm:prSet presAssocID="{9B5EAB4D-B2D3-4DE9-B9F4-79A917AA9411}" presName="chevron6" presStyleLbl="alignNode1" presStyleIdx="19" presStyleCnt="21"/>
      <dgm:spPr/>
    </dgm:pt>
    <dgm:pt modelId="{66754E57-70E0-4792-BEB2-190307C5D425}" type="pres">
      <dgm:prSet presAssocID="{9B5EAB4D-B2D3-4DE9-B9F4-79A917AA9411}" presName="chevron7" presStyleLbl="alignNode1" presStyleIdx="20" presStyleCnt="21"/>
      <dgm:spPr/>
    </dgm:pt>
    <dgm:pt modelId="{72EF362C-377F-489C-B55A-10812AFE081B}" type="pres">
      <dgm:prSet presAssocID="{9B5EAB4D-B2D3-4DE9-B9F4-79A917AA9411}" presName="childtext" presStyleLbl="solidFgAcc1" presStyleIdx="2" presStyleCnt="3">
        <dgm:presLayoutVars>
          <dgm:chMax/>
          <dgm:chPref val="0"/>
          <dgm:bulletEnabled val="1"/>
        </dgm:presLayoutVars>
      </dgm:prSet>
      <dgm:spPr/>
      <dgm:t>
        <a:bodyPr/>
        <a:lstStyle/>
        <a:p>
          <a:endParaRPr lang="en-US"/>
        </a:p>
      </dgm:t>
    </dgm:pt>
  </dgm:ptLst>
  <dgm:cxnLst>
    <dgm:cxn modelId="{66C243D0-B9C0-4FFC-9263-9B0663E38D1E}" srcId="{C6059BEB-C28D-44FC-8F5A-445A6BE00A09}" destId="{4A5025E9-A49D-4B91-83BD-5B73BC5A4649}" srcOrd="0" destOrd="0" parTransId="{FEBD4A84-68DE-4E21-B4ED-53593B2FEEEC}" sibTransId="{C8FE8C05-E58C-4222-97C9-3A436480CF3A}"/>
    <dgm:cxn modelId="{5C62CE8F-62ED-402D-8A22-39172FB1D9A8}" type="presOf" srcId="{455A8C4B-2882-4233-BB2D-DD7E34AEAB67}" destId="{1706771A-DD88-4BA8-8E52-3B0C2F9C22C2}" srcOrd="0" destOrd="0" presId="urn:microsoft.com/office/officeart/2008/layout/VerticalAccentList"/>
    <dgm:cxn modelId="{B4C35989-7094-468B-8368-E2DAF6CC6D33}" srcId="{19462504-2699-4A65-AAEF-678C36E88D3F}" destId="{C6059BEB-C28D-44FC-8F5A-445A6BE00A09}" srcOrd="0" destOrd="0" parTransId="{6CFDE515-31A7-4D78-8E99-DFC86C703EF1}" sibTransId="{4C57A922-49D6-414E-A0F6-88E9F3A2F7D1}"/>
    <dgm:cxn modelId="{8F985210-DAA0-4A47-B047-0165AE40D826}" type="presOf" srcId="{C6059BEB-C28D-44FC-8F5A-445A6BE00A09}" destId="{8D8C46FA-0E1A-490E-82DC-57AC9E573CD2}" srcOrd="0" destOrd="0" presId="urn:microsoft.com/office/officeart/2008/layout/VerticalAccentList"/>
    <dgm:cxn modelId="{6FB10A88-438A-41AD-9513-1852510DF206}" srcId="{9B5EAB4D-B2D3-4DE9-B9F4-79A917AA9411}" destId="{614AB35D-4B93-4BEF-BCB7-F37ACB3A6502}" srcOrd="0" destOrd="0" parTransId="{144C3822-5202-43CA-A205-EFF078CA34F2}" sibTransId="{7535032B-9A02-4FA5-AB7F-CE2182AF317B}"/>
    <dgm:cxn modelId="{2F9EF0CA-DE70-473C-AC09-B5477DB4CCF9}" srcId="{19462504-2699-4A65-AAEF-678C36E88D3F}" destId="{9B5EAB4D-B2D3-4DE9-B9F4-79A917AA9411}" srcOrd="2" destOrd="0" parTransId="{A22AE344-F8FD-4F23-BBB8-FB98D375CBD4}" sibTransId="{50C34F0E-84D0-42FE-93C3-64C7E549BC29}"/>
    <dgm:cxn modelId="{0F336533-3D58-47C6-B6C0-2167CB666441}" type="presOf" srcId="{B3E20297-C558-4950-9AC8-276CC7DC1A7D}" destId="{6732B8E7-98F3-4741-83CC-6881239D100A}" srcOrd="0" destOrd="0" presId="urn:microsoft.com/office/officeart/2008/layout/VerticalAccentList"/>
    <dgm:cxn modelId="{8E92CACA-1ED3-4E31-92BF-1F2E38C941DA}" type="presOf" srcId="{614AB35D-4B93-4BEF-BCB7-F37ACB3A6502}" destId="{72EF362C-377F-489C-B55A-10812AFE081B}" srcOrd="0" destOrd="0" presId="urn:microsoft.com/office/officeart/2008/layout/VerticalAccentList"/>
    <dgm:cxn modelId="{56CC0FF3-A0B5-4C2D-89E8-B92C88FB9190}" type="presOf" srcId="{19462504-2699-4A65-AAEF-678C36E88D3F}" destId="{2C2B1F94-12A2-4BD6-90FC-3A6BF8CD335B}" srcOrd="0" destOrd="0" presId="urn:microsoft.com/office/officeart/2008/layout/VerticalAccentList"/>
    <dgm:cxn modelId="{32693181-6A42-427D-B403-00F02BC026CE}" srcId="{455A8C4B-2882-4233-BB2D-DD7E34AEAB67}" destId="{B3E20297-C558-4950-9AC8-276CC7DC1A7D}" srcOrd="0" destOrd="0" parTransId="{1A903A84-C865-4D59-8BD3-CFEFAB7643D7}" sibTransId="{02581180-3851-48BF-A657-6E9A1F02D472}"/>
    <dgm:cxn modelId="{F46375FC-51A9-4677-BD0D-FC7BF5B59822}" type="presOf" srcId="{9B5EAB4D-B2D3-4DE9-B9F4-79A917AA9411}" destId="{F241CD78-8255-4B47-825E-DD09A0865335}" srcOrd="0" destOrd="0" presId="urn:microsoft.com/office/officeart/2008/layout/VerticalAccentList"/>
    <dgm:cxn modelId="{D08608B2-C7AC-4939-87D8-F6C0C5B2CA54}" type="presOf" srcId="{4A5025E9-A49D-4B91-83BD-5B73BC5A4649}" destId="{D26FAE36-B547-4DEC-A8F2-6AFBC5070397}" srcOrd="0" destOrd="0" presId="urn:microsoft.com/office/officeart/2008/layout/VerticalAccentList"/>
    <dgm:cxn modelId="{27FE612C-1288-4F34-942F-0F503B972247}" srcId="{19462504-2699-4A65-AAEF-678C36E88D3F}" destId="{455A8C4B-2882-4233-BB2D-DD7E34AEAB67}" srcOrd="1" destOrd="0" parTransId="{71BCE18D-12DF-4027-B10A-309A74A1A112}" sibTransId="{53804FC0-C0C2-42EC-A4CF-E6094CB34656}"/>
    <dgm:cxn modelId="{08AD798F-B1F2-4257-B859-A8F52CFBFF9D}" type="presParOf" srcId="{2C2B1F94-12A2-4BD6-90FC-3A6BF8CD335B}" destId="{BFE42486-4E89-4A8C-B92F-24D8E77D9FD5}" srcOrd="0" destOrd="0" presId="urn:microsoft.com/office/officeart/2008/layout/VerticalAccentList"/>
    <dgm:cxn modelId="{E44EF2AE-4024-4E43-9B58-524508186195}" type="presParOf" srcId="{BFE42486-4E89-4A8C-B92F-24D8E77D9FD5}" destId="{8D8C46FA-0E1A-490E-82DC-57AC9E573CD2}" srcOrd="0" destOrd="0" presId="urn:microsoft.com/office/officeart/2008/layout/VerticalAccentList"/>
    <dgm:cxn modelId="{F805A18F-D6BB-46FE-B443-5F807B098C49}" type="presParOf" srcId="{2C2B1F94-12A2-4BD6-90FC-3A6BF8CD335B}" destId="{47568927-CCE7-4C91-BFC0-27FC4A75BEDB}" srcOrd="1" destOrd="0" presId="urn:microsoft.com/office/officeart/2008/layout/VerticalAccentList"/>
    <dgm:cxn modelId="{6EDE80F1-6BAE-4B8D-ADDB-53FFD16E66B9}" type="presParOf" srcId="{47568927-CCE7-4C91-BFC0-27FC4A75BEDB}" destId="{6CECF861-B76E-4C5B-9D2E-C390B6A20FAB}" srcOrd="0" destOrd="0" presId="urn:microsoft.com/office/officeart/2008/layout/VerticalAccentList"/>
    <dgm:cxn modelId="{CCFF2259-2EA1-4097-B454-79EC67AFC599}" type="presParOf" srcId="{47568927-CCE7-4C91-BFC0-27FC4A75BEDB}" destId="{02E5EF55-1987-48B0-AE67-5ADCF4630003}" srcOrd="1" destOrd="0" presId="urn:microsoft.com/office/officeart/2008/layout/VerticalAccentList"/>
    <dgm:cxn modelId="{4C0C53FC-B651-42A6-8147-A54B836AE732}" type="presParOf" srcId="{47568927-CCE7-4C91-BFC0-27FC4A75BEDB}" destId="{EC85E9DD-DFB8-4BBB-B6B4-8C7E2DBD17EC}" srcOrd="2" destOrd="0" presId="urn:microsoft.com/office/officeart/2008/layout/VerticalAccentList"/>
    <dgm:cxn modelId="{17362EE2-9023-4570-A39C-653858AEF977}" type="presParOf" srcId="{47568927-CCE7-4C91-BFC0-27FC4A75BEDB}" destId="{B8C122A6-B384-448A-9482-234973816D5A}" srcOrd="3" destOrd="0" presId="urn:microsoft.com/office/officeart/2008/layout/VerticalAccentList"/>
    <dgm:cxn modelId="{D82EEDF7-590F-4A43-B43E-5DE09ED31946}" type="presParOf" srcId="{47568927-CCE7-4C91-BFC0-27FC4A75BEDB}" destId="{210469CE-FD82-416C-9ADC-8408BB7B8E19}" srcOrd="4" destOrd="0" presId="urn:microsoft.com/office/officeart/2008/layout/VerticalAccentList"/>
    <dgm:cxn modelId="{EC198470-3AA4-46A5-A353-B3BD477F5796}" type="presParOf" srcId="{47568927-CCE7-4C91-BFC0-27FC4A75BEDB}" destId="{D18F5798-DFE7-40FE-AF52-105C1AB4333F}" srcOrd="5" destOrd="0" presId="urn:microsoft.com/office/officeart/2008/layout/VerticalAccentList"/>
    <dgm:cxn modelId="{5C8EB70C-44F1-4312-9C97-1B8CE1ACEE0F}" type="presParOf" srcId="{47568927-CCE7-4C91-BFC0-27FC4A75BEDB}" destId="{341BEA3E-4D8B-4E31-BB32-7541F18C9B41}" srcOrd="6" destOrd="0" presId="urn:microsoft.com/office/officeart/2008/layout/VerticalAccentList"/>
    <dgm:cxn modelId="{51AF0262-41FC-4B88-ACA5-5AC7104EFFE1}" type="presParOf" srcId="{47568927-CCE7-4C91-BFC0-27FC4A75BEDB}" destId="{D26FAE36-B547-4DEC-A8F2-6AFBC5070397}" srcOrd="7" destOrd="0" presId="urn:microsoft.com/office/officeart/2008/layout/VerticalAccentList"/>
    <dgm:cxn modelId="{6382B8E5-4A23-48A9-8E7E-71C5986F4AB4}" type="presParOf" srcId="{2C2B1F94-12A2-4BD6-90FC-3A6BF8CD335B}" destId="{243162DE-71ED-4DDE-BEA8-6463A767FBE8}" srcOrd="2" destOrd="0" presId="urn:microsoft.com/office/officeart/2008/layout/VerticalAccentList"/>
    <dgm:cxn modelId="{BB7FF197-4621-45A6-B85D-24A37C0CBE10}" type="presParOf" srcId="{2C2B1F94-12A2-4BD6-90FC-3A6BF8CD335B}" destId="{8813B8B3-83EE-489C-9A2F-DB1D2D39AE08}" srcOrd="3" destOrd="0" presId="urn:microsoft.com/office/officeart/2008/layout/VerticalAccentList"/>
    <dgm:cxn modelId="{4AF3C9EF-9358-461D-A170-0ECCC206DBE6}" type="presParOf" srcId="{8813B8B3-83EE-489C-9A2F-DB1D2D39AE08}" destId="{1706771A-DD88-4BA8-8E52-3B0C2F9C22C2}" srcOrd="0" destOrd="0" presId="urn:microsoft.com/office/officeart/2008/layout/VerticalAccentList"/>
    <dgm:cxn modelId="{8CB1FC74-AD6A-4A46-A739-DB1818951352}" type="presParOf" srcId="{2C2B1F94-12A2-4BD6-90FC-3A6BF8CD335B}" destId="{835C7F06-BB56-461B-878A-6023FA31D258}" srcOrd="4" destOrd="0" presId="urn:microsoft.com/office/officeart/2008/layout/VerticalAccentList"/>
    <dgm:cxn modelId="{8D06923A-5598-46D5-BEA9-18586EEDB551}" type="presParOf" srcId="{835C7F06-BB56-461B-878A-6023FA31D258}" destId="{C22F6770-36D5-4651-B35E-0FC2A1ECCC5B}" srcOrd="0" destOrd="0" presId="urn:microsoft.com/office/officeart/2008/layout/VerticalAccentList"/>
    <dgm:cxn modelId="{57F2B3AA-3373-4B63-AD83-3D957467C3D2}" type="presParOf" srcId="{835C7F06-BB56-461B-878A-6023FA31D258}" destId="{A72537B5-77D0-494F-AD2C-A468AF2EFA9E}" srcOrd="1" destOrd="0" presId="urn:microsoft.com/office/officeart/2008/layout/VerticalAccentList"/>
    <dgm:cxn modelId="{20B7D0DD-CBB3-48B1-9334-B9B863C7EDEC}" type="presParOf" srcId="{835C7F06-BB56-461B-878A-6023FA31D258}" destId="{A10AAB09-3088-40EE-B320-6D4921904A20}" srcOrd="2" destOrd="0" presId="urn:microsoft.com/office/officeart/2008/layout/VerticalAccentList"/>
    <dgm:cxn modelId="{852269C8-9B90-443C-8BC7-F5BA7F3B517C}" type="presParOf" srcId="{835C7F06-BB56-461B-878A-6023FA31D258}" destId="{91234C44-C129-47E8-ADC8-7EDDA681849C}" srcOrd="3" destOrd="0" presId="urn:microsoft.com/office/officeart/2008/layout/VerticalAccentList"/>
    <dgm:cxn modelId="{0F6C93DA-35F6-4DD2-AA31-DD5D3E57A909}" type="presParOf" srcId="{835C7F06-BB56-461B-878A-6023FA31D258}" destId="{2FE1B43B-AB45-4CE2-AB75-307527A485D8}" srcOrd="4" destOrd="0" presId="urn:microsoft.com/office/officeart/2008/layout/VerticalAccentList"/>
    <dgm:cxn modelId="{4075743D-D909-4FD7-BDE9-6C500D2C622B}" type="presParOf" srcId="{835C7F06-BB56-461B-878A-6023FA31D258}" destId="{342235FC-C23B-4D80-ADEC-5F17E16541F9}" srcOrd="5" destOrd="0" presId="urn:microsoft.com/office/officeart/2008/layout/VerticalAccentList"/>
    <dgm:cxn modelId="{E97D2B55-ECC4-4091-9FE7-71A4FC6278E1}" type="presParOf" srcId="{835C7F06-BB56-461B-878A-6023FA31D258}" destId="{543DB543-D887-41D9-9BEA-1878B28A4B8D}" srcOrd="6" destOrd="0" presId="urn:microsoft.com/office/officeart/2008/layout/VerticalAccentList"/>
    <dgm:cxn modelId="{5C40D322-DED4-4F5A-AE42-4929DA4705E7}" type="presParOf" srcId="{835C7F06-BB56-461B-878A-6023FA31D258}" destId="{6732B8E7-98F3-4741-83CC-6881239D100A}" srcOrd="7" destOrd="0" presId="urn:microsoft.com/office/officeart/2008/layout/VerticalAccentList"/>
    <dgm:cxn modelId="{B906D181-1027-489E-B601-438FCC1BB033}" type="presParOf" srcId="{2C2B1F94-12A2-4BD6-90FC-3A6BF8CD335B}" destId="{0ED19204-6023-426C-B89F-FC75E232CA0D}" srcOrd="5" destOrd="0" presId="urn:microsoft.com/office/officeart/2008/layout/VerticalAccentList"/>
    <dgm:cxn modelId="{35946FA7-9CA9-4687-836C-4C301A8B5A46}" type="presParOf" srcId="{2C2B1F94-12A2-4BD6-90FC-3A6BF8CD335B}" destId="{5A088938-DD26-4D66-9E69-8509E410DADD}" srcOrd="6" destOrd="0" presId="urn:microsoft.com/office/officeart/2008/layout/VerticalAccentList"/>
    <dgm:cxn modelId="{8C36C74E-BCBE-4CB9-B19D-3A8D526BD332}" type="presParOf" srcId="{5A088938-DD26-4D66-9E69-8509E410DADD}" destId="{F241CD78-8255-4B47-825E-DD09A0865335}" srcOrd="0" destOrd="0" presId="urn:microsoft.com/office/officeart/2008/layout/VerticalAccentList"/>
    <dgm:cxn modelId="{7B2088BB-E14E-4EF3-92CB-65D2B21A952B}" type="presParOf" srcId="{2C2B1F94-12A2-4BD6-90FC-3A6BF8CD335B}" destId="{FBC1ED7F-F782-48BD-A153-F15C87664659}" srcOrd="7" destOrd="0" presId="urn:microsoft.com/office/officeart/2008/layout/VerticalAccentList"/>
    <dgm:cxn modelId="{4D7FA6C5-2ABC-4C7A-9B88-4DC80E907783}" type="presParOf" srcId="{FBC1ED7F-F782-48BD-A153-F15C87664659}" destId="{4044153A-3013-4933-AAC4-AF7E28B434B6}" srcOrd="0" destOrd="0" presId="urn:microsoft.com/office/officeart/2008/layout/VerticalAccentList"/>
    <dgm:cxn modelId="{A36B138C-2AA6-4BB1-A784-956C44A7749E}" type="presParOf" srcId="{FBC1ED7F-F782-48BD-A153-F15C87664659}" destId="{4BA5EDCC-87DB-4514-8E60-7AFEDD6F64B5}" srcOrd="1" destOrd="0" presId="urn:microsoft.com/office/officeart/2008/layout/VerticalAccentList"/>
    <dgm:cxn modelId="{2C03FD11-74C3-4930-85B3-E3C9E134A23C}" type="presParOf" srcId="{FBC1ED7F-F782-48BD-A153-F15C87664659}" destId="{16D02BED-446F-4857-9E44-6712AA4B4442}" srcOrd="2" destOrd="0" presId="urn:microsoft.com/office/officeart/2008/layout/VerticalAccentList"/>
    <dgm:cxn modelId="{CC62E41C-7AA4-47D4-ADAE-5A10734BA20E}" type="presParOf" srcId="{FBC1ED7F-F782-48BD-A153-F15C87664659}" destId="{41024733-2B67-4EC2-B885-ED19C9914531}" srcOrd="3" destOrd="0" presId="urn:microsoft.com/office/officeart/2008/layout/VerticalAccentList"/>
    <dgm:cxn modelId="{EC57BDA6-9B0E-42F4-9B4C-F3E087CA2642}" type="presParOf" srcId="{FBC1ED7F-F782-48BD-A153-F15C87664659}" destId="{C1CC6124-3D86-4EC9-9868-584740E61CC7}" srcOrd="4" destOrd="0" presId="urn:microsoft.com/office/officeart/2008/layout/VerticalAccentList"/>
    <dgm:cxn modelId="{BF584BB3-D14F-45C1-8A90-EF6833573E2E}" type="presParOf" srcId="{FBC1ED7F-F782-48BD-A153-F15C87664659}" destId="{9066745F-B3AA-4CFB-92C3-283A48C17A2B}" srcOrd="5" destOrd="0" presId="urn:microsoft.com/office/officeart/2008/layout/VerticalAccentList"/>
    <dgm:cxn modelId="{A36B145D-40AC-46A0-BCB2-2ADAD18986F8}" type="presParOf" srcId="{FBC1ED7F-F782-48BD-A153-F15C87664659}" destId="{66754E57-70E0-4792-BEB2-190307C5D425}" srcOrd="6" destOrd="0" presId="urn:microsoft.com/office/officeart/2008/layout/VerticalAccentList"/>
    <dgm:cxn modelId="{74D31B53-D827-4F06-82FF-051F88E5003C}" type="presParOf" srcId="{FBC1ED7F-F782-48BD-A153-F15C87664659}" destId="{72EF362C-377F-489C-B55A-10812AFE081B}" srcOrd="7"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4B6BB4-E8CB-42D7-B6B4-E03CA16A0BD8}" type="doc">
      <dgm:prSet loTypeId="urn:microsoft.com/office/officeart/2005/8/layout/vList2" loCatId="list" qsTypeId="urn:microsoft.com/office/officeart/2005/8/quickstyle/3d2" qsCatId="3D" csTypeId="urn:microsoft.com/office/officeart/2005/8/colors/colorful5" csCatId="colorful" phldr="1"/>
      <dgm:spPr/>
      <dgm:t>
        <a:bodyPr/>
        <a:lstStyle/>
        <a:p>
          <a:endParaRPr lang="en-US"/>
        </a:p>
      </dgm:t>
    </dgm:pt>
    <dgm:pt modelId="{C8E59BAA-0C31-4600-887B-2FA76006ED40}">
      <dgm:prSet custT="1"/>
      <dgm:spPr/>
      <dgm:t>
        <a:bodyPr/>
        <a:lstStyle/>
        <a:p>
          <a:pPr rtl="0"/>
          <a:r>
            <a:rPr lang="en-US" sz="3600" dirty="0" smtClean="0">
              <a:solidFill>
                <a:schemeClr val="tx1"/>
              </a:solidFill>
            </a:rPr>
            <a:t>- </a:t>
          </a:r>
          <a:r>
            <a:rPr lang="en-US" sz="3600" dirty="0" err="1" smtClean="0">
              <a:solidFill>
                <a:schemeClr val="tx1"/>
              </a:solidFill>
            </a:rPr>
            <a:t>Tái</a:t>
          </a:r>
          <a:r>
            <a:rPr lang="en-US" sz="3600" dirty="0" smtClean="0">
              <a:solidFill>
                <a:schemeClr val="tx1"/>
              </a:solidFill>
            </a:rPr>
            <a:t> </a:t>
          </a:r>
          <a:r>
            <a:rPr lang="en-US" sz="3600" dirty="0" err="1" smtClean="0">
              <a:solidFill>
                <a:schemeClr val="tx1"/>
              </a:solidFill>
            </a:rPr>
            <a:t>chiết</a:t>
          </a:r>
          <a:r>
            <a:rPr lang="en-US" sz="3600" dirty="0" smtClean="0">
              <a:solidFill>
                <a:schemeClr val="tx1"/>
              </a:solidFill>
            </a:rPr>
            <a:t> </a:t>
          </a:r>
          <a:r>
            <a:rPr lang="en-US" sz="3600" dirty="0" err="1" smtClean="0">
              <a:solidFill>
                <a:schemeClr val="tx1"/>
              </a:solidFill>
            </a:rPr>
            <a:t>khấu</a:t>
          </a:r>
          <a:endParaRPr lang="en-US" sz="3600" dirty="0">
            <a:solidFill>
              <a:schemeClr val="tx1"/>
            </a:solidFill>
          </a:endParaRPr>
        </a:p>
      </dgm:t>
    </dgm:pt>
    <dgm:pt modelId="{016CFC69-0389-4313-A4B0-F41A95537306}" type="parTrans" cxnId="{4EF25F60-CC07-4E62-8EAC-3AD8F80FA617}">
      <dgm:prSet/>
      <dgm:spPr/>
      <dgm:t>
        <a:bodyPr/>
        <a:lstStyle/>
        <a:p>
          <a:endParaRPr lang="en-US"/>
        </a:p>
      </dgm:t>
    </dgm:pt>
    <dgm:pt modelId="{168C07F2-F920-4B8D-90E4-283295730927}" type="sibTrans" cxnId="{4EF25F60-CC07-4E62-8EAC-3AD8F80FA617}">
      <dgm:prSet/>
      <dgm:spPr/>
      <dgm:t>
        <a:bodyPr/>
        <a:lstStyle/>
        <a:p>
          <a:endParaRPr lang="en-US"/>
        </a:p>
      </dgm:t>
    </dgm:pt>
    <dgm:pt modelId="{CEA185D2-FB4E-4254-8860-9C135DC29EAD}">
      <dgm:prSet/>
      <dgm:spPr/>
      <dgm:t>
        <a:bodyPr/>
        <a:lstStyle/>
        <a:p>
          <a:pPr rtl="0"/>
          <a:r>
            <a:rPr lang="en-US" dirty="0" smtClean="0">
              <a:solidFill>
                <a:schemeClr val="tx1"/>
              </a:solidFill>
            </a:rPr>
            <a:t>- Cho </a:t>
          </a:r>
          <a:r>
            <a:rPr lang="en-US" dirty="0" err="1" smtClean="0">
              <a:solidFill>
                <a:schemeClr val="tx1"/>
              </a:solidFill>
            </a:rPr>
            <a:t>vay</a:t>
          </a:r>
          <a:r>
            <a:rPr lang="en-US" dirty="0" smtClean="0">
              <a:solidFill>
                <a:schemeClr val="tx1"/>
              </a:solidFill>
            </a:rPr>
            <a:t> </a:t>
          </a:r>
          <a:r>
            <a:rPr lang="en-US" dirty="0" err="1" smtClean="0">
              <a:solidFill>
                <a:schemeClr val="tx1"/>
              </a:solidFill>
            </a:rPr>
            <a:t>bổ</a:t>
          </a:r>
          <a:r>
            <a:rPr lang="en-US" dirty="0" smtClean="0">
              <a:solidFill>
                <a:schemeClr val="tx1"/>
              </a:solidFill>
            </a:rPr>
            <a:t> sung </a:t>
          </a:r>
          <a:r>
            <a:rPr lang="en-US" dirty="0" err="1" smtClean="0">
              <a:solidFill>
                <a:schemeClr val="tx1"/>
              </a:solidFill>
            </a:rPr>
            <a:t>nguồn</a:t>
          </a:r>
          <a:r>
            <a:rPr lang="en-US" dirty="0" smtClean="0">
              <a:solidFill>
                <a:schemeClr val="tx1"/>
              </a:solidFill>
            </a:rPr>
            <a:t> </a:t>
          </a:r>
          <a:r>
            <a:rPr lang="en-US" dirty="0" err="1" smtClean="0">
              <a:solidFill>
                <a:schemeClr val="tx1"/>
              </a:solidFill>
            </a:rPr>
            <a:t>vốn</a:t>
          </a:r>
          <a:r>
            <a:rPr lang="en-US" dirty="0" smtClean="0">
              <a:solidFill>
                <a:schemeClr val="tx1"/>
              </a:solidFill>
            </a:rPr>
            <a:t> </a:t>
          </a:r>
          <a:r>
            <a:rPr lang="en-US" dirty="0" err="1" smtClean="0">
              <a:solidFill>
                <a:schemeClr val="tx1"/>
              </a:solidFill>
            </a:rPr>
            <a:t>ngắn</a:t>
          </a:r>
          <a:r>
            <a:rPr lang="en-US" dirty="0" smtClean="0">
              <a:solidFill>
                <a:schemeClr val="tx1"/>
              </a:solidFill>
            </a:rPr>
            <a:t> </a:t>
          </a:r>
          <a:r>
            <a:rPr lang="en-US" dirty="0" err="1" smtClean="0">
              <a:solidFill>
                <a:schemeClr val="tx1"/>
              </a:solidFill>
            </a:rPr>
            <a:t>hạn</a:t>
          </a:r>
          <a:r>
            <a:rPr lang="en-US" dirty="0" smtClean="0">
              <a:solidFill>
                <a:schemeClr val="tx1"/>
              </a:solidFill>
            </a:rPr>
            <a:t> </a:t>
          </a:r>
          <a:r>
            <a:rPr lang="en-US" dirty="0" err="1" smtClean="0">
              <a:solidFill>
                <a:schemeClr val="tx1"/>
              </a:solidFill>
            </a:rPr>
            <a:t>cho</a:t>
          </a:r>
          <a:r>
            <a:rPr lang="en-US" dirty="0" smtClean="0">
              <a:solidFill>
                <a:schemeClr val="tx1"/>
              </a:solidFill>
            </a:rPr>
            <a:t> </a:t>
          </a:r>
          <a:r>
            <a:rPr lang="en-US" dirty="0" err="1" smtClean="0">
              <a:solidFill>
                <a:schemeClr val="tx1"/>
              </a:solidFill>
            </a:rPr>
            <a:t>các</a:t>
          </a:r>
          <a:r>
            <a:rPr lang="en-US" dirty="0" smtClean="0">
              <a:solidFill>
                <a:schemeClr val="tx1"/>
              </a:solidFill>
            </a:rPr>
            <a:t> </a:t>
          </a:r>
          <a:r>
            <a:rPr lang="en-US" dirty="0" err="1" smtClean="0">
              <a:solidFill>
                <a:schemeClr val="tx1"/>
              </a:solidFill>
            </a:rPr>
            <a:t>ngân</a:t>
          </a:r>
          <a:r>
            <a:rPr lang="en-US" dirty="0" smtClean="0">
              <a:solidFill>
                <a:schemeClr val="tx1"/>
              </a:solidFill>
            </a:rPr>
            <a:t> </a:t>
          </a:r>
          <a:r>
            <a:rPr lang="en-US" dirty="0" err="1" smtClean="0">
              <a:solidFill>
                <a:schemeClr val="tx1"/>
              </a:solidFill>
            </a:rPr>
            <a:t>hàng</a:t>
          </a:r>
          <a:r>
            <a:rPr lang="en-US" dirty="0" smtClean="0">
              <a:solidFill>
                <a:schemeClr val="tx1"/>
              </a:solidFill>
            </a:rPr>
            <a:t> </a:t>
          </a:r>
          <a:r>
            <a:rPr lang="en-US" dirty="0" err="1" smtClean="0">
              <a:solidFill>
                <a:schemeClr val="tx1"/>
              </a:solidFill>
            </a:rPr>
            <a:t>trung</a:t>
          </a:r>
          <a:r>
            <a:rPr lang="en-US" dirty="0" smtClean="0">
              <a:solidFill>
                <a:schemeClr val="tx1"/>
              </a:solidFill>
            </a:rPr>
            <a:t> </a:t>
          </a:r>
          <a:r>
            <a:rPr lang="en-US" dirty="0" err="1" smtClean="0">
              <a:solidFill>
                <a:schemeClr val="tx1"/>
              </a:solidFill>
            </a:rPr>
            <a:t>gian</a:t>
          </a:r>
          <a:r>
            <a:rPr lang="en-US" dirty="0" smtClean="0">
              <a:solidFill>
                <a:schemeClr val="tx1"/>
              </a:solidFill>
            </a:rPr>
            <a:t>.</a:t>
          </a:r>
          <a:endParaRPr lang="en-US" dirty="0">
            <a:solidFill>
              <a:schemeClr val="tx1"/>
            </a:solidFill>
          </a:endParaRPr>
        </a:p>
      </dgm:t>
    </dgm:pt>
    <dgm:pt modelId="{C3B524F1-EB93-438B-B369-C36163EEA1EB}" type="parTrans" cxnId="{D9BA0D4A-6792-42B7-9EF9-F95D401DB5D8}">
      <dgm:prSet/>
      <dgm:spPr/>
      <dgm:t>
        <a:bodyPr/>
        <a:lstStyle/>
        <a:p>
          <a:endParaRPr lang="en-US"/>
        </a:p>
      </dgm:t>
    </dgm:pt>
    <dgm:pt modelId="{AD31929F-3578-4B93-A12C-8F5BBE5C58D5}" type="sibTrans" cxnId="{D9BA0D4A-6792-42B7-9EF9-F95D401DB5D8}">
      <dgm:prSet/>
      <dgm:spPr/>
      <dgm:t>
        <a:bodyPr/>
        <a:lstStyle/>
        <a:p>
          <a:endParaRPr lang="en-US"/>
        </a:p>
      </dgm:t>
    </dgm:pt>
    <dgm:pt modelId="{A3991E31-B21E-4A0D-ADD1-92AAAE747D08}">
      <dgm:prSet/>
      <dgm:spPr/>
      <dgm:t>
        <a:bodyPr/>
        <a:lstStyle/>
        <a:p>
          <a:pPr rtl="0"/>
          <a:r>
            <a:rPr lang="en-US" dirty="0" smtClean="0">
              <a:solidFill>
                <a:schemeClr val="tx1"/>
              </a:solidFill>
            </a:rPr>
            <a:t>- Cho </a:t>
          </a:r>
          <a:r>
            <a:rPr lang="en-US" dirty="0" err="1" smtClean="0">
              <a:solidFill>
                <a:schemeClr val="tx1"/>
              </a:solidFill>
            </a:rPr>
            <a:t>vay</a:t>
          </a:r>
          <a:r>
            <a:rPr lang="en-US" dirty="0" smtClean="0">
              <a:solidFill>
                <a:schemeClr val="tx1"/>
              </a:solidFill>
            </a:rPr>
            <a:t> </a:t>
          </a:r>
          <a:r>
            <a:rPr lang="en-US" dirty="0" err="1" smtClean="0">
              <a:solidFill>
                <a:schemeClr val="tx1"/>
              </a:solidFill>
            </a:rPr>
            <a:t>bù</a:t>
          </a:r>
          <a:r>
            <a:rPr lang="en-US" dirty="0" smtClean="0">
              <a:solidFill>
                <a:schemeClr val="tx1"/>
              </a:solidFill>
            </a:rPr>
            <a:t> </a:t>
          </a:r>
          <a:r>
            <a:rPr lang="en-US" dirty="0" err="1" smtClean="0">
              <a:solidFill>
                <a:schemeClr val="tx1"/>
              </a:solidFill>
            </a:rPr>
            <a:t>đắp</a:t>
          </a:r>
          <a:r>
            <a:rPr lang="en-US" dirty="0" smtClean="0">
              <a:solidFill>
                <a:schemeClr val="tx1"/>
              </a:solidFill>
            </a:rPr>
            <a:t> </a:t>
          </a:r>
          <a:r>
            <a:rPr lang="en-US" dirty="0" err="1" smtClean="0">
              <a:solidFill>
                <a:schemeClr val="tx1"/>
              </a:solidFill>
            </a:rPr>
            <a:t>vốn</a:t>
          </a:r>
          <a:r>
            <a:rPr lang="en-US" dirty="0" smtClean="0">
              <a:solidFill>
                <a:schemeClr val="tx1"/>
              </a:solidFill>
            </a:rPr>
            <a:t> </a:t>
          </a:r>
          <a:r>
            <a:rPr lang="en-US" dirty="0" err="1" smtClean="0">
              <a:solidFill>
                <a:schemeClr val="tx1"/>
              </a:solidFill>
            </a:rPr>
            <a:t>trong</a:t>
          </a:r>
          <a:r>
            <a:rPr lang="en-US" dirty="0" smtClean="0">
              <a:solidFill>
                <a:schemeClr val="tx1"/>
              </a:solidFill>
            </a:rPr>
            <a:t> </a:t>
          </a:r>
          <a:r>
            <a:rPr lang="en-US" dirty="0" err="1" smtClean="0">
              <a:solidFill>
                <a:schemeClr val="tx1"/>
              </a:solidFill>
            </a:rPr>
            <a:t>thanh</a:t>
          </a:r>
          <a:r>
            <a:rPr lang="en-US" dirty="0" smtClean="0">
              <a:solidFill>
                <a:schemeClr val="tx1"/>
              </a:solidFill>
            </a:rPr>
            <a:t> </a:t>
          </a:r>
          <a:r>
            <a:rPr lang="en-US" dirty="0" err="1" smtClean="0">
              <a:solidFill>
                <a:schemeClr val="tx1"/>
              </a:solidFill>
            </a:rPr>
            <a:t>toán</a:t>
          </a:r>
          <a:r>
            <a:rPr lang="en-US" dirty="0" smtClean="0">
              <a:solidFill>
                <a:schemeClr val="tx1"/>
              </a:solidFill>
            </a:rPr>
            <a:t> </a:t>
          </a:r>
          <a:r>
            <a:rPr lang="en-US" dirty="0" err="1" smtClean="0">
              <a:solidFill>
                <a:schemeClr val="tx1"/>
              </a:solidFill>
            </a:rPr>
            <a:t>liên</a:t>
          </a:r>
          <a:r>
            <a:rPr lang="en-US" dirty="0" smtClean="0">
              <a:solidFill>
                <a:schemeClr val="tx1"/>
              </a:solidFill>
            </a:rPr>
            <a:t> </a:t>
          </a:r>
          <a:r>
            <a:rPr lang="en-US" dirty="0" err="1" smtClean="0">
              <a:solidFill>
                <a:schemeClr val="tx1"/>
              </a:solidFill>
            </a:rPr>
            <a:t>ngân</a:t>
          </a:r>
          <a:r>
            <a:rPr lang="en-US" dirty="0" smtClean="0">
              <a:solidFill>
                <a:schemeClr val="tx1"/>
              </a:solidFill>
            </a:rPr>
            <a:t> </a:t>
          </a:r>
          <a:r>
            <a:rPr lang="en-US" dirty="0" err="1" smtClean="0">
              <a:solidFill>
                <a:schemeClr val="tx1"/>
              </a:solidFill>
            </a:rPr>
            <a:t>hàng</a:t>
          </a:r>
          <a:endParaRPr lang="en-US" dirty="0">
            <a:solidFill>
              <a:schemeClr val="tx1"/>
            </a:solidFill>
          </a:endParaRPr>
        </a:p>
      </dgm:t>
    </dgm:pt>
    <dgm:pt modelId="{C4A1F97C-4932-4D38-BCA1-48AC521A409A}" type="parTrans" cxnId="{CEA1656F-5A75-4D8F-A0F3-D0023A3CED44}">
      <dgm:prSet/>
      <dgm:spPr/>
      <dgm:t>
        <a:bodyPr/>
        <a:lstStyle/>
        <a:p>
          <a:endParaRPr lang="en-US"/>
        </a:p>
      </dgm:t>
    </dgm:pt>
    <dgm:pt modelId="{CC0A3DD4-B650-4B32-8AAD-B682D514D3D5}" type="sibTrans" cxnId="{CEA1656F-5A75-4D8F-A0F3-D0023A3CED44}">
      <dgm:prSet/>
      <dgm:spPr/>
      <dgm:t>
        <a:bodyPr/>
        <a:lstStyle/>
        <a:p>
          <a:endParaRPr lang="en-US"/>
        </a:p>
      </dgm:t>
    </dgm:pt>
    <dgm:pt modelId="{E4A5F8B7-5163-4576-A371-C25B80C5442B}" type="pres">
      <dgm:prSet presAssocID="{E64B6BB4-E8CB-42D7-B6B4-E03CA16A0BD8}" presName="linear" presStyleCnt="0">
        <dgm:presLayoutVars>
          <dgm:animLvl val="lvl"/>
          <dgm:resizeHandles val="exact"/>
        </dgm:presLayoutVars>
      </dgm:prSet>
      <dgm:spPr/>
      <dgm:t>
        <a:bodyPr/>
        <a:lstStyle/>
        <a:p>
          <a:endParaRPr lang="en-US"/>
        </a:p>
      </dgm:t>
    </dgm:pt>
    <dgm:pt modelId="{0DAB3493-2DA1-4CAE-B1F7-9920AAAEF9E8}" type="pres">
      <dgm:prSet presAssocID="{C8E59BAA-0C31-4600-887B-2FA76006ED40}" presName="parentText" presStyleLbl="node1" presStyleIdx="0" presStyleCnt="3">
        <dgm:presLayoutVars>
          <dgm:chMax val="0"/>
          <dgm:bulletEnabled val="1"/>
        </dgm:presLayoutVars>
      </dgm:prSet>
      <dgm:spPr/>
      <dgm:t>
        <a:bodyPr/>
        <a:lstStyle/>
        <a:p>
          <a:endParaRPr lang="en-US"/>
        </a:p>
      </dgm:t>
    </dgm:pt>
    <dgm:pt modelId="{266EC457-1AB8-4AC5-879F-EEC53C44B388}" type="pres">
      <dgm:prSet presAssocID="{168C07F2-F920-4B8D-90E4-283295730927}" presName="spacer" presStyleCnt="0"/>
      <dgm:spPr/>
    </dgm:pt>
    <dgm:pt modelId="{3608014E-6F45-4253-B598-0799A0AE1FCF}" type="pres">
      <dgm:prSet presAssocID="{CEA185D2-FB4E-4254-8860-9C135DC29EAD}" presName="parentText" presStyleLbl="node1" presStyleIdx="1" presStyleCnt="3">
        <dgm:presLayoutVars>
          <dgm:chMax val="0"/>
          <dgm:bulletEnabled val="1"/>
        </dgm:presLayoutVars>
      </dgm:prSet>
      <dgm:spPr/>
      <dgm:t>
        <a:bodyPr/>
        <a:lstStyle/>
        <a:p>
          <a:endParaRPr lang="en-US"/>
        </a:p>
      </dgm:t>
    </dgm:pt>
    <dgm:pt modelId="{9487E0FF-24B8-4F68-A299-A2ABB6CD33B5}" type="pres">
      <dgm:prSet presAssocID="{AD31929F-3578-4B93-A12C-8F5BBE5C58D5}" presName="spacer" presStyleCnt="0"/>
      <dgm:spPr/>
    </dgm:pt>
    <dgm:pt modelId="{2F0024C4-6678-4C86-9BD3-3D4CF50B0A9A}" type="pres">
      <dgm:prSet presAssocID="{A3991E31-B21E-4A0D-ADD1-92AAAE747D08}" presName="parentText" presStyleLbl="node1" presStyleIdx="2" presStyleCnt="3">
        <dgm:presLayoutVars>
          <dgm:chMax val="0"/>
          <dgm:bulletEnabled val="1"/>
        </dgm:presLayoutVars>
      </dgm:prSet>
      <dgm:spPr/>
      <dgm:t>
        <a:bodyPr/>
        <a:lstStyle/>
        <a:p>
          <a:endParaRPr lang="en-US"/>
        </a:p>
      </dgm:t>
    </dgm:pt>
  </dgm:ptLst>
  <dgm:cxnLst>
    <dgm:cxn modelId="{643A3D50-BB23-4C7F-8A9D-FAE9741274ED}" type="presOf" srcId="{CEA185D2-FB4E-4254-8860-9C135DC29EAD}" destId="{3608014E-6F45-4253-B598-0799A0AE1FCF}" srcOrd="0" destOrd="0" presId="urn:microsoft.com/office/officeart/2005/8/layout/vList2"/>
    <dgm:cxn modelId="{FD57A026-46E3-4A46-9D47-0F91D3AF69AE}" type="presOf" srcId="{E64B6BB4-E8CB-42D7-B6B4-E03CA16A0BD8}" destId="{E4A5F8B7-5163-4576-A371-C25B80C5442B}" srcOrd="0" destOrd="0" presId="urn:microsoft.com/office/officeart/2005/8/layout/vList2"/>
    <dgm:cxn modelId="{CEA1656F-5A75-4D8F-A0F3-D0023A3CED44}" srcId="{E64B6BB4-E8CB-42D7-B6B4-E03CA16A0BD8}" destId="{A3991E31-B21E-4A0D-ADD1-92AAAE747D08}" srcOrd="2" destOrd="0" parTransId="{C4A1F97C-4932-4D38-BCA1-48AC521A409A}" sibTransId="{CC0A3DD4-B650-4B32-8AAD-B682D514D3D5}"/>
    <dgm:cxn modelId="{2D684378-7CDC-419F-AA98-E550FD6A5B0F}" type="presOf" srcId="{C8E59BAA-0C31-4600-887B-2FA76006ED40}" destId="{0DAB3493-2DA1-4CAE-B1F7-9920AAAEF9E8}" srcOrd="0" destOrd="0" presId="urn:microsoft.com/office/officeart/2005/8/layout/vList2"/>
    <dgm:cxn modelId="{D9BA0D4A-6792-42B7-9EF9-F95D401DB5D8}" srcId="{E64B6BB4-E8CB-42D7-B6B4-E03CA16A0BD8}" destId="{CEA185D2-FB4E-4254-8860-9C135DC29EAD}" srcOrd="1" destOrd="0" parTransId="{C3B524F1-EB93-438B-B369-C36163EEA1EB}" sibTransId="{AD31929F-3578-4B93-A12C-8F5BBE5C58D5}"/>
    <dgm:cxn modelId="{4EF25F60-CC07-4E62-8EAC-3AD8F80FA617}" srcId="{E64B6BB4-E8CB-42D7-B6B4-E03CA16A0BD8}" destId="{C8E59BAA-0C31-4600-887B-2FA76006ED40}" srcOrd="0" destOrd="0" parTransId="{016CFC69-0389-4313-A4B0-F41A95537306}" sibTransId="{168C07F2-F920-4B8D-90E4-283295730927}"/>
    <dgm:cxn modelId="{5F63D215-8C70-4341-BA9B-9935783247D1}" type="presOf" srcId="{A3991E31-B21E-4A0D-ADD1-92AAAE747D08}" destId="{2F0024C4-6678-4C86-9BD3-3D4CF50B0A9A}" srcOrd="0" destOrd="0" presId="urn:microsoft.com/office/officeart/2005/8/layout/vList2"/>
    <dgm:cxn modelId="{3AA7BB17-C559-46B1-92E4-8E1BD395C6EC}" type="presParOf" srcId="{E4A5F8B7-5163-4576-A371-C25B80C5442B}" destId="{0DAB3493-2DA1-4CAE-B1F7-9920AAAEF9E8}" srcOrd="0" destOrd="0" presId="urn:microsoft.com/office/officeart/2005/8/layout/vList2"/>
    <dgm:cxn modelId="{3978A491-0665-4F33-BEB0-C76F96C5BFC0}" type="presParOf" srcId="{E4A5F8B7-5163-4576-A371-C25B80C5442B}" destId="{266EC457-1AB8-4AC5-879F-EEC53C44B388}" srcOrd="1" destOrd="0" presId="urn:microsoft.com/office/officeart/2005/8/layout/vList2"/>
    <dgm:cxn modelId="{E5679999-580D-4F4D-8C73-6FF0CD00658E}" type="presParOf" srcId="{E4A5F8B7-5163-4576-A371-C25B80C5442B}" destId="{3608014E-6F45-4253-B598-0799A0AE1FCF}" srcOrd="2" destOrd="0" presId="urn:microsoft.com/office/officeart/2005/8/layout/vList2"/>
    <dgm:cxn modelId="{C6D0BE70-B145-43D2-831E-98FC04B35DF1}" type="presParOf" srcId="{E4A5F8B7-5163-4576-A371-C25B80C5442B}" destId="{9487E0FF-24B8-4F68-A299-A2ABB6CD33B5}" srcOrd="3" destOrd="0" presId="urn:microsoft.com/office/officeart/2005/8/layout/vList2"/>
    <dgm:cxn modelId="{A2DC4333-3225-4E59-8615-DA54338BE13A}" type="presParOf" srcId="{E4A5F8B7-5163-4576-A371-C25B80C5442B}" destId="{2F0024C4-6678-4C86-9BD3-3D4CF50B0A9A}"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8C46FA-0E1A-490E-82DC-57AC9E573CD2}">
      <dsp:nvSpPr>
        <dsp:cNvPr id="0" name=""/>
        <dsp:cNvSpPr/>
      </dsp:nvSpPr>
      <dsp:spPr>
        <a:xfrm>
          <a:off x="829967" y="475"/>
          <a:ext cx="7555961" cy="686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b" anchorCtr="0">
          <a:noAutofit/>
        </a:bodyPr>
        <a:lstStyle/>
        <a:p>
          <a:pPr lvl="0" algn="l" defTabSz="1466850">
            <a:lnSpc>
              <a:spcPct val="90000"/>
            </a:lnSpc>
            <a:spcBef>
              <a:spcPct val="0"/>
            </a:spcBef>
            <a:spcAft>
              <a:spcPct val="35000"/>
            </a:spcAft>
          </a:pPr>
          <a:r>
            <a:rPr lang="en-US" sz="3300" kern="1200" dirty="0" smtClean="0"/>
            <a:t> </a:t>
          </a:r>
          <a:endParaRPr lang="en-US" sz="3300" kern="1200" dirty="0"/>
        </a:p>
      </dsp:txBody>
      <dsp:txXfrm>
        <a:off x="829967" y="475"/>
        <a:ext cx="7555961" cy="686905"/>
      </dsp:txXfrm>
    </dsp:sp>
    <dsp:sp modelId="{6CECF861-B76E-4C5B-9D2E-C390B6A20FAB}">
      <dsp:nvSpPr>
        <dsp:cNvPr id="0" name=""/>
        <dsp:cNvSpPr/>
      </dsp:nvSpPr>
      <dsp:spPr>
        <a:xfrm>
          <a:off x="829967" y="687380"/>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2E5EF55-1987-48B0-AE67-5ADCF4630003}">
      <dsp:nvSpPr>
        <dsp:cNvPr id="0" name=""/>
        <dsp:cNvSpPr/>
      </dsp:nvSpPr>
      <dsp:spPr>
        <a:xfrm>
          <a:off x="1891999" y="687380"/>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85E9DD-DFB8-4BBB-B6B4-8C7E2DBD17EC}">
      <dsp:nvSpPr>
        <dsp:cNvPr id="0" name=""/>
        <dsp:cNvSpPr/>
      </dsp:nvSpPr>
      <dsp:spPr>
        <a:xfrm>
          <a:off x="2954871" y="687380"/>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C122A6-B384-448A-9482-234973816D5A}">
      <dsp:nvSpPr>
        <dsp:cNvPr id="0" name=""/>
        <dsp:cNvSpPr/>
      </dsp:nvSpPr>
      <dsp:spPr>
        <a:xfrm>
          <a:off x="4016904" y="687380"/>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0469CE-FD82-416C-9ADC-8408BB7B8E19}">
      <dsp:nvSpPr>
        <dsp:cNvPr id="0" name=""/>
        <dsp:cNvSpPr/>
      </dsp:nvSpPr>
      <dsp:spPr>
        <a:xfrm>
          <a:off x="5079776" y="687380"/>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8F5798-DFE7-40FE-AF52-105C1AB4333F}">
      <dsp:nvSpPr>
        <dsp:cNvPr id="0" name=""/>
        <dsp:cNvSpPr/>
      </dsp:nvSpPr>
      <dsp:spPr>
        <a:xfrm>
          <a:off x="6141808" y="687380"/>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41BEA3E-4D8B-4E31-BB32-7541F18C9B41}">
      <dsp:nvSpPr>
        <dsp:cNvPr id="0" name=""/>
        <dsp:cNvSpPr/>
      </dsp:nvSpPr>
      <dsp:spPr>
        <a:xfrm>
          <a:off x="7204680" y="687380"/>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6FAE36-B547-4DEC-A8F2-6AFBC5070397}">
      <dsp:nvSpPr>
        <dsp:cNvPr id="0" name=""/>
        <dsp:cNvSpPr/>
      </dsp:nvSpPr>
      <dsp:spPr>
        <a:xfrm>
          <a:off x="829967" y="827306"/>
          <a:ext cx="7654189" cy="1119401"/>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1280" tIns="81280" rIns="81280" bIns="81280" numCol="1" spcCol="1270" anchor="ctr" anchorCtr="0">
          <a:noAutofit/>
        </a:bodyPr>
        <a:lstStyle/>
        <a:p>
          <a:pPr lvl="0" algn="l" defTabSz="1422400">
            <a:lnSpc>
              <a:spcPct val="90000"/>
            </a:lnSpc>
            <a:spcBef>
              <a:spcPct val="0"/>
            </a:spcBef>
            <a:spcAft>
              <a:spcPct val="35000"/>
            </a:spcAft>
          </a:pPr>
          <a:r>
            <a:rPr lang="en-US" sz="3200" kern="1200" dirty="0" err="1" smtClean="0">
              <a:solidFill>
                <a:srgbClr val="000000"/>
              </a:solidFill>
              <a:latin typeface="Times New Roman" pitchFamily="18" charset="0"/>
              <a:cs typeface="Times New Roman" pitchFamily="18" charset="0"/>
            </a:rPr>
            <a:t>Nhà</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nước</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quy</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định</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một</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hạn</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mức</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phát</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hành</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khối</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lượng</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phát</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hành</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phải</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nằm</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trong</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hạn</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mức</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pháp</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định</a:t>
          </a:r>
          <a:endParaRPr lang="en-US" sz="3200" kern="1200" dirty="0"/>
        </a:p>
      </dsp:txBody>
      <dsp:txXfrm>
        <a:off x="829967" y="827306"/>
        <a:ext cx="7654189" cy="1119401"/>
      </dsp:txXfrm>
    </dsp:sp>
    <dsp:sp modelId="{1706771A-DD88-4BA8-8E52-3B0C2F9C22C2}">
      <dsp:nvSpPr>
        <dsp:cNvPr id="0" name=""/>
        <dsp:cNvSpPr/>
      </dsp:nvSpPr>
      <dsp:spPr>
        <a:xfrm>
          <a:off x="829967" y="2197653"/>
          <a:ext cx="7555961" cy="686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b" anchorCtr="0">
          <a:noAutofit/>
        </a:bodyPr>
        <a:lstStyle/>
        <a:p>
          <a:pPr lvl="0" algn="l" defTabSz="1466850">
            <a:lnSpc>
              <a:spcPct val="90000"/>
            </a:lnSpc>
            <a:spcBef>
              <a:spcPct val="0"/>
            </a:spcBef>
            <a:spcAft>
              <a:spcPct val="35000"/>
            </a:spcAft>
          </a:pPr>
          <a:r>
            <a:rPr lang="en-US" sz="3300" kern="1200" dirty="0" smtClean="0"/>
            <a:t> </a:t>
          </a:r>
          <a:endParaRPr lang="en-US" sz="3300" kern="1200" dirty="0"/>
        </a:p>
      </dsp:txBody>
      <dsp:txXfrm>
        <a:off x="829967" y="2197653"/>
        <a:ext cx="7555961" cy="686905"/>
      </dsp:txXfrm>
    </dsp:sp>
    <dsp:sp modelId="{C22F6770-36D5-4651-B35E-0FC2A1ECCC5B}">
      <dsp:nvSpPr>
        <dsp:cNvPr id="0" name=""/>
        <dsp:cNvSpPr/>
      </dsp:nvSpPr>
      <dsp:spPr>
        <a:xfrm>
          <a:off x="829967" y="2884559"/>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72537B5-77D0-494F-AD2C-A468AF2EFA9E}">
      <dsp:nvSpPr>
        <dsp:cNvPr id="0" name=""/>
        <dsp:cNvSpPr/>
      </dsp:nvSpPr>
      <dsp:spPr>
        <a:xfrm>
          <a:off x="1891999" y="2884559"/>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10AAB09-3088-40EE-B320-6D4921904A20}">
      <dsp:nvSpPr>
        <dsp:cNvPr id="0" name=""/>
        <dsp:cNvSpPr/>
      </dsp:nvSpPr>
      <dsp:spPr>
        <a:xfrm>
          <a:off x="2954871" y="2884559"/>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1234C44-C129-47E8-ADC8-7EDDA681849C}">
      <dsp:nvSpPr>
        <dsp:cNvPr id="0" name=""/>
        <dsp:cNvSpPr/>
      </dsp:nvSpPr>
      <dsp:spPr>
        <a:xfrm>
          <a:off x="4016904" y="2884559"/>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FE1B43B-AB45-4CE2-AB75-307527A485D8}">
      <dsp:nvSpPr>
        <dsp:cNvPr id="0" name=""/>
        <dsp:cNvSpPr/>
      </dsp:nvSpPr>
      <dsp:spPr>
        <a:xfrm>
          <a:off x="5079776" y="2884559"/>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42235FC-C23B-4D80-ADEC-5F17E16541F9}">
      <dsp:nvSpPr>
        <dsp:cNvPr id="0" name=""/>
        <dsp:cNvSpPr/>
      </dsp:nvSpPr>
      <dsp:spPr>
        <a:xfrm>
          <a:off x="6141808" y="2884559"/>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3DB543-D887-41D9-9BEA-1878B28A4B8D}">
      <dsp:nvSpPr>
        <dsp:cNvPr id="0" name=""/>
        <dsp:cNvSpPr/>
      </dsp:nvSpPr>
      <dsp:spPr>
        <a:xfrm>
          <a:off x="7204680" y="2884559"/>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32B8E7-98F3-4741-83CC-6881239D100A}">
      <dsp:nvSpPr>
        <dsp:cNvPr id="0" name=""/>
        <dsp:cNvSpPr/>
      </dsp:nvSpPr>
      <dsp:spPr>
        <a:xfrm>
          <a:off x="829967" y="3024484"/>
          <a:ext cx="7654189" cy="1119401"/>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1280" tIns="81280" rIns="81280" bIns="81280" numCol="1" spcCol="1270" anchor="ctr" anchorCtr="0">
          <a:noAutofit/>
        </a:bodyPr>
        <a:lstStyle/>
        <a:p>
          <a:pPr lvl="0" algn="l" defTabSz="1422400">
            <a:lnSpc>
              <a:spcPct val="90000"/>
            </a:lnSpc>
            <a:spcBef>
              <a:spcPct val="0"/>
            </a:spcBef>
            <a:spcAft>
              <a:spcPct val="35000"/>
            </a:spcAft>
          </a:pPr>
          <a:r>
            <a:rPr lang="en-US" sz="3200" kern="1200" dirty="0" err="1" smtClean="0">
              <a:solidFill>
                <a:srgbClr val="000000"/>
              </a:solidFill>
              <a:latin typeface="Times New Roman" pitchFamily="18" charset="0"/>
              <a:cs typeface="Times New Roman" pitchFamily="18" charset="0"/>
            </a:rPr>
            <a:t>Nhà</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nước</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quy</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định</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tối</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đa</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lượng</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giấy</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bạc</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trong</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lưu</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thông</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và</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không</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quy</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định</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mức</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dự</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trữ</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vàng</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làm</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đảm</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bảo</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cho</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lượng</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giấy</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bạc</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đó</a:t>
          </a:r>
          <a:r>
            <a:rPr lang="en-US" sz="3200" kern="1200" dirty="0" smtClean="0">
              <a:solidFill>
                <a:srgbClr val="000000"/>
              </a:solidFill>
              <a:latin typeface="Times New Roman" pitchFamily="18" charset="0"/>
              <a:cs typeface="Times New Roman" pitchFamily="18" charset="0"/>
            </a:rPr>
            <a:t>.</a:t>
          </a:r>
          <a:endParaRPr lang="en-US" sz="3200" kern="1200" dirty="0"/>
        </a:p>
      </dsp:txBody>
      <dsp:txXfrm>
        <a:off x="829967" y="3024484"/>
        <a:ext cx="7654189" cy="1119401"/>
      </dsp:txXfrm>
    </dsp:sp>
    <dsp:sp modelId="{F241CD78-8255-4B47-825E-DD09A0865335}">
      <dsp:nvSpPr>
        <dsp:cNvPr id="0" name=""/>
        <dsp:cNvSpPr/>
      </dsp:nvSpPr>
      <dsp:spPr>
        <a:xfrm>
          <a:off x="829967" y="4394831"/>
          <a:ext cx="7555961" cy="686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b" anchorCtr="0">
          <a:noAutofit/>
        </a:bodyPr>
        <a:lstStyle/>
        <a:p>
          <a:pPr lvl="0" algn="l" defTabSz="1466850">
            <a:lnSpc>
              <a:spcPct val="90000"/>
            </a:lnSpc>
            <a:spcBef>
              <a:spcPct val="0"/>
            </a:spcBef>
            <a:spcAft>
              <a:spcPct val="35000"/>
            </a:spcAft>
          </a:pPr>
          <a:r>
            <a:rPr lang="en-US" sz="3300" kern="1200" dirty="0" smtClean="0"/>
            <a:t> </a:t>
          </a:r>
          <a:endParaRPr lang="en-US" sz="3300" kern="1200" dirty="0"/>
        </a:p>
      </dsp:txBody>
      <dsp:txXfrm>
        <a:off x="829967" y="4394831"/>
        <a:ext cx="7555961" cy="686905"/>
      </dsp:txXfrm>
    </dsp:sp>
    <dsp:sp modelId="{4044153A-3013-4933-AAC4-AF7E28B434B6}">
      <dsp:nvSpPr>
        <dsp:cNvPr id="0" name=""/>
        <dsp:cNvSpPr/>
      </dsp:nvSpPr>
      <dsp:spPr>
        <a:xfrm>
          <a:off x="829967" y="5081737"/>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BA5EDCC-87DB-4514-8E60-7AFEDD6F64B5}">
      <dsp:nvSpPr>
        <dsp:cNvPr id="0" name=""/>
        <dsp:cNvSpPr/>
      </dsp:nvSpPr>
      <dsp:spPr>
        <a:xfrm>
          <a:off x="1891999" y="5081737"/>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6D02BED-446F-4857-9E44-6712AA4B4442}">
      <dsp:nvSpPr>
        <dsp:cNvPr id="0" name=""/>
        <dsp:cNvSpPr/>
      </dsp:nvSpPr>
      <dsp:spPr>
        <a:xfrm>
          <a:off x="2954871" y="5081737"/>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024733-2B67-4EC2-B885-ED19C9914531}">
      <dsp:nvSpPr>
        <dsp:cNvPr id="0" name=""/>
        <dsp:cNvSpPr/>
      </dsp:nvSpPr>
      <dsp:spPr>
        <a:xfrm>
          <a:off x="4016904" y="5081737"/>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1CC6124-3D86-4EC9-9868-584740E61CC7}">
      <dsp:nvSpPr>
        <dsp:cNvPr id="0" name=""/>
        <dsp:cNvSpPr/>
      </dsp:nvSpPr>
      <dsp:spPr>
        <a:xfrm>
          <a:off x="5079776" y="5081737"/>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66745F-B3AA-4CFB-92C3-283A48C17A2B}">
      <dsp:nvSpPr>
        <dsp:cNvPr id="0" name=""/>
        <dsp:cNvSpPr/>
      </dsp:nvSpPr>
      <dsp:spPr>
        <a:xfrm>
          <a:off x="6141808" y="5081737"/>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6754E57-70E0-4792-BEB2-190307C5D425}">
      <dsp:nvSpPr>
        <dsp:cNvPr id="0" name=""/>
        <dsp:cNvSpPr/>
      </dsp:nvSpPr>
      <dsp:spPr>
        <a:xfrm>
          <a:off x="7204680" y="5081737"/>
          <a:ext cx="1768095" cy="1399252"/>
        </a:xfrm>
        <a:prstGeom prst="chevron">
          <a:avLst>
            <a:gd name="adj" fmla="val 706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EF362C-377F-489C-B55A-10812AFE081B}">
      <dsp:nvSpPr>
        <dsp:cNvPr id="0" name=""/>
        <dsp:cNvSpPr/>
      </dsp:nvSpPr>
      <dsp:spPr>
        <a:xfrm>
          <a:off x="829967" y="5221662"/>
          <a:ext cx="7654189" cy="1119401"/>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1280" tIns="81280" rIns="81280" bIns="81280" numCol="1" spcCol="1270" anchor="ctr" anchorCtr="0">
          <a:noAutofit/>
        </a:bodyPr>
        <a:lstStyle/>
        <a:p>
          <a:pPr lvl="0" algn="l" defTabSz="1422400">
            <a:lnSpc>
              <a:spcPct val="90000"/>
            </a:lnSpc>
            <a:spcBef>
              <a:spcPct val="0"/>
            </a:spcBef>
            <a:spcAft>
              <a:spcPct val="35000"/>
            </a:spcAft>
          </a:pPr>
          <a:r>
            <a:rPr lang="en-US" sz="3200" kern="1200" dirty="0" err="1" smtClean="0">
              <a:solidFill>
                <a:srgbClr val="000000"/>
              </a:solidFill>
              <a:latin typeface="Times New Roman" pitchFamily="18" charset="0"/>
              <a:cs typeface="Times New Roman" pitchFamily="18" charset="0"/>
            </a:rPr>
            <a:t>Nhà</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nước</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quy</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định</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mức</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dự</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trữ</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vàng</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tối</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thiểu</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cho</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khối</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lượng</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giấy</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bạc</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phát</a:t>
          </a:r>
          <a:r>
            <a:rPr lang="en-US" sz="3200" kern="1200" dirty="0" smtClean="0">
              <a:solidFill>
                <a:srgbClr val="000000"/>
              </a:solidFill>
              <a:latin typeface="Times New Roman" pitchFamily="18" charset="0"/>
              <a:cs typeface="Times New Roman" pitchFamily="18" charset="0"/>
            </a:rPr>
            <a:t> </a:t>
          </a:r>
          <a:r>
            <a:rPr lang="en-US" sz="3200" kern="1200" dirty="0" err="1" smtClean="0">
              <a:solidFill>
                <a:srgbClr val="000000"/>
              </a:solidFill>
              <a:latin typeface="Times New Roman" pitchFamily="18" charset="0"/>
              <a:cs typeface="Times New Roman" pitchFamily="18" charset="0"/>
            </a:rPr>
            <a:t>hành</a:t>
          </a:r>
          <a:r>
            <a:rPr lang="en-US" sz="3200" kern="1200" dirty="0" smtClean="0">
              <a:solidFill>
                <a:srgbClr val="000000"/>
              </a:solidFill>
              <a:latin typeface="Times New Roman" pitchFamily="18" charset="0"/>
              <a:cs typeface="Times New Roman" pitchFamily="18" charset="0"/>
            </a:rPr>
            <a:t>.</a:t>
          </a:r>
          <a:endParaRPr lang="en-US" sz="3200" kern="1200" dirty="0"/>
        </a:p>
      </dsp:txBody>
      <dsp:txXfrm>
        <a:off x="829967" y="5221662"/>
        <a:ext cx="7654189" cy="11194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AB3493-2DA1-4CAE-B1F7-9920AAAEF9E8}">
      <dsp:nvSpPr>
        <dsp:cNvPr id="0" name=""/>
        <dsp:cNvSpPr/>
      </dsp:nvSpPr>
      <dsp:spPr>
        <a:xfrm>
          <a:off x="0" y="28927"/>
          <a:ext cx="7811068" cy="1368899"/>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en-US" sz="3600" kern="1200" dirty="0" smtClean="0">
              <a:solidFill>
                <a:schemeClr val="tx1"/>
              </a:solidFill>
            </a:rPr>
            <a:t>- </a:t>
          </a:r>
          <a:r>
            <a:rPr lang="en-US" sz="3600" kern="1200" dirty="0" err="1" smtClean="0">
              <a:solidFill>
                <a:schemeClr val="tx1"/>
              </a:solidFill>
            </a:rPr>
            <a:t>Tái</a:t>
          </a:r>
          <a:r>
            <a:rPr lang="en-US" sz="3600" kern="1200" dirty="0" smtClean="0">
              <a:solidFill>
                <a:schemeClr val="tx1"/>
              </a:solidFill>
            </a:rPr>
            <a:t> </a:t>
          </a:r>
          <a:r>
            <a:rPr lang="en-US" sz="3600" kern="1200" dirty="0" err="1" smtClean="0">
              <a:solidFill>
                <a:schemeClr val="tx1"/>
              </a:solidFill>
            </a:rPr>
            <a:t>chiết</a:t>
          </a:r>
          <a:r>
            <a:rPr lang="en-US" sz="3600" kern="1200" dirty="0" smtClean="0">
              <a:solidFill>
                <a:schemeClr val="tx1"/>
              </a:solidFill>
            </a:rPr>
            <a:t> </a:t>
          </a:r>
          <a:r>
            <a:rPr lang="en-US" sz="3600" kern="1200" dirty="0" err="1" smtClean="0">
              <a:solidFill>
                <a:schemeClr val="tx1"/>
              </a:solidFill>
            </a:rPr>
            <a:t>khấu</a:t>
          </a:r>
          <a:endParaRPr lang="en-US" sz="3600" kern="1200" dirty="0">
            <a:solidFill>
              <a:schemeClr val="tx1"/>
            </a:solidFill>
          </a:endParaRPr>
        </a:p>
      </dsp:txBody>
      <dsp:txXfrm>
        <a:off x="66824" y="95751"/>
        <a:ext cx="7677420" cy="1235251"/>
      </dsp:txXfrm>
    </dsp:sp>
    <dsp:sp modelId="{3608014E-6F45-4253-B598-0799A0AE1FCF}">
      <dsp:nvSpPr>
        <dsp:cNvPr id="0" name=""/>
        <dsp:cNvSpPr/>
      </dsp:nvSpPr>
      <dsp:spPr>
        <a:xfrm>
          <a:off x="0" y="1501507"/>
          <a:ext cx="7811068" cy="1368899"/>
        </a:xfrm>
        <a:prstGeom prst="roundRect">
          <a:avLst/>
        </a:prstGeom>
        <a:gradFill rotWithShape="0">
          <a:gsLst>
            <a:gs pos="0">
              <a:schemeClr val="accent5">
                <a:hueOff val="-790797"/>
                <a:satOff val="-10271"/>
                <a:lumOff val="-10687"/>
                <a:alphaOff val="0"/>
                <a:shade val="51000"/>
                <a:satMod val="130000"/>
              </a:schemeClr>
            </a:gs>
            <a:gs pos="80000">
              <a:schemeClr val="accent5">
                <a:hueOff val="-790797"/>
                <a:satOff val="-10271"/>
                <a:lumOff val="-10687"/>
                <a:alphaOff val="0"/>
                <a:shade val="93000"/>
                <a:satMod val="130000"/>
              </a:schemeClr>
            </a:gs>
            <a:gs pos="100000">
              <a:schemeClr val="accent5">
                <a:hueOff val="-790797"/>
                <a:satOff val="-10271"/>
                <a:lumOff val="-1068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en-US" sz="3600" kern="1200" dirty="0" smtClean="0">
              <a:solidFill>
                <a:schemeClr val="tx1"/>
              </a:solidFill>
            </a:rPr>
            <a:t>- Cho </a:t>
          </a:r>
          <a:r>
            <a:rPr lang="en-US" sz="3600" kern="1200" dirty="0" err="1" smtClean="0">
              <a:solidFill>
                <a:schemeClr val="tx1"/>
              </a:solidFill>
            </a:rPr>
            <a:t>vay</a:t>
          </a:r>
          <a:r>
            <a:rPr lang="en-US" sz="3600" kern="1200" dirty="0" smtClean="0">
              <a:solidFill>
                <a:schemeClr val="tx1"/>
              </a:solidFill>
            </a:rPr>
            <a:t> </a:t>
          </a:r>
          <a:r>
            <a:rPr lang="en-US" sz="3600" kern="1200" dirty="0" err="1" smtClean="0">
              <a:solidFill>
                <a:schemeClr val="tx1"/>
              </a:solidFill>
            </a:rPr>
            <a:t>bổ</a:t>
          </a:r>
          <a:r>
            <a:rPr lang="en-US" sz="3600" kern="1200" dirty="0" smtClean="0">
              <a:solidFill>
                <a:schemeClr val="tx1"/>
              </a:solidFill>
            </a:rPr>
            <a:t> sung </a:t>
          </a:r>
          <a:r>
            <a:rPr lang="en-US" sz="3600" kern="1200" dirty="0" err="1" smtClean="0">
              <a:solidFill>
                <a:schemeClr val="tx1"/>
              </a:solidFill>
            </a:rPr>
            <a:t>nguồn</a:t>
          </a:r>
          <a:r>
            <a:rPr lang="en-US" sz="3600" kern="1200" dirty="0" smtClean="0">
              <a:solidFill>
                <a:schemeClr val="tx1"/>
              </a:solidFill>
            </a:rPr>
            <a:t> </a:t>
          </a:r>
          <a:r>
            <a:rPr lang="en-US" sz="3600" kern="1200" dirty="0" err="1" smtClean="0">
              <a:solidFill>
                <a:schemeClr val="tx1"/>
              </a:solidFill>
            </a:rPr>
            <a:t>vốn</a:t>
          </a:r>
          <a:r>
            <a:rPr lang="en-US" sz="3600" kern="1200" dirty="0" smtClean="0">
              <a:solidFill>
                <a:schemeClr val="tx1"/>
              </a:solidFill>
            </a:rPr>
            <a:t> </a:t>
          </a:r>
          <a:r>
            <a:rPr lang="en-US" sz="3600" kern="1200" dirty="0" err="1" smtClean="0">
              <a:solidFill>
                <a:schemeClr val="tx1"/>
              </a:solidFill>
            </a:rPr>
            <a:t>ngắn</a:t>
          </a:r>
          <a:r>
            <a:rPr lang="en-US" sz="3600" kern="1200" dirty="0" smtClean="0">
              <a:solidFill>
                <a:schemeClr val="tx1"/>
              </a:solidFill>
            </a:rPr>
            <a:t> </a:t>
          </a:r>
          <a:r>
            <a:rPr lang="en-US" sz="3600" kern="1200" dirty="0" err="1" smtClean="0">
              <a:solidFill>
                <a:schemeClr val="tx1"/>
              </a:solidFill>
            </a:rPr>
            <a:t>hạn</a:t>
          </a:r>
          <a:r>
            <a:rPr lang="en-US" sz="3600" kern="1200" dirty="0" smtClean="0">
              <a:solidFill>
                <a:schemeClr val="tx1"/>
              </a:solidFill>
            </a:rPr>
            <a:t> </a:t>
          </a:r>
          <a:r>
            <a:rPr lang="en-US" sz="3600" kern="1200" dirty="0" err="1" smtClean="0">
              <a:solidFill>
                <a:schemeClr val="tx1"/>
              </a:solidFill>
            </a:rPr>
            <a:t>cho</a:t>
          </a:r>
          <a:r>
            <a:rPr lang="en-US" sz="3600" kern="1200" dirty="0" smtClean="0">
              <a:solidFill>
                <a:schemeClr val="tx1"/>
              </a:solidFill>
            </a:rPr>
            <a:t> </a:t>
          </a:r>
          <a:r>
            <a:rPr lang="en-US" sz="3600" kern="1200" dirty="0" err="1" smtClean="0">
              <a:solidFill>
                <a:schemeClr val="tx1"/>
              </a:solidFill>
            </a:rPr>
            <a:t>các</a:t>
          </a:r>
          <a:r>
            <a:rPr lang="en-US" sz="3600" kern="1200" dirty="0" smtClean="0">
              <a:solidFill>
                <a:schemeClr val="tx1"/>
              </a:solidFill>
            </a:rPr>
            <a:t> </a:t>
          </a:r>
          <a:r>
            <a:rPr lang="en-US" sz="3600" kern="1200" dirty="0" err="1" smtClean="0">
              <a:solidFill>
                <a:schemeClr val="tx1"/>
              </a:solidFill>
            </a:rPr>
            <a:t>ngân</a:t>
          </a:r>
          <a:r>
            <a:rPr lang="en-US" sz="3600" kern="1200" dirty="0" smtClean="0">
              <a:solidFill>
                <a:schemeClr val="tx1"/>
              </a:solidFill>
            </a:rPr>
            <a:t> </a:t>
          </a:r>
          <a:r>
            <a:rPr lang="en-US" sz="3600" kern="1200" dirty="0" err="1" smtClean="0">
              <a:solidFill>
                <a:schemeClr val="tx1"/>
              </a:solidFill>
            </a:rPr>
            <a:t>hàng</a:t>
          </a:r>
          <a:r>
            <a:rPr lang="en-US" sz="3600" kern="1200" dirty="0" smtClean="0">
              <a:solidFill>
                <a:schemeClr val="tx1"/>
              </a:solidFill>
            </a:rPr>
            <a:t> </a:t>
          </a:r>
          <a:r>
            <a:rPr lang="en-US" sz="3600" kern="1200" dirty="0" err="1" smtClean="0">
              <a:solidFill>
                <a:schemeClr val="tx1"/>
              </a:solidFill>
            </a:rPr>
            <a:t>trung</a:t>
          </a:r>
          <a:r>
            <a:rPr lang="en-US" sz="3600" kern="1200" dirty="0" smtClean="0">
              <a:solidFill>
                <a:schemeClr val="tx1"/>
              </a:solidFill>
            </a:rPr>
            <a:t> </a:t>
          </a:r>
          <a:r>
            <a:rPr lang="en-US" sz="3600" kern="1200" dirty="0" err="1" smtClean="0">
              <a:solidFill>
                <a:schemeClr val="tx1"/>
              </a:solidFill>
            </a:rPr>
            <a:t>gian</a:t>
          </a:r>
          <a:r>
            <a:rPr lang="en-US" sz="3600" kern="1200" dirty="0" smtClean="0">
              <a:solidFill>
                <a:schemeClr val="tx1"/>
              </a:solidFill>
            </a:rPr>
            <a:t>.</a:t>
          </a:r>
          <a:endParaRPr lang="en-US" sz="3600" kern="1200" dirty="0">
            <a:solidFill>
              <a:schemeClr val="tx1"/>
            </a:solidFill>
          </a:endParaRPr>
        </a:p>
      </dsp:txBody>
      <dsp:txXfrm>
        <a:off x="66824" y="1568331"/>
        <a:ext cx="7677420" cy="1235251"/>
      </dsp:txXfrm>
    </dsp:sp>
    <dsp:sp modelId="{2F0024C4-6678-4C86-9BD3-3D4CF50B0A9A}">
      <dsp:nvSpPr>
        <dsp:cNvPr id="0" name=""/>
        <dsp:cNvSpPr/>
      </dsp:nvSpPr>
      <dsp:spPr>
        <a:xfrm>
          <a:off x="0" y="2974087"/>
          <a:ext cx="7811068" cy="1368899"/>
        </a:xfrm>
        <a:prstGeom prst="roundRect">
          <a:avLst/>
        </a:prstGeom>
        <a:gradFill rotWithShape="0">
          <a:gsLst>
            <a:gs pos="0">
              <a:schemeClr val="accent5">
                <a:hueOff val="-1581594"/>
                <a:satOff val="-20541"/>
                <a:lumOff val="-21373"/>
                <a:alphaOff val="0"/>
                <a:shade val="51000"/>
                <a:satMod val="130000"/>
              </a:schemeClr>
            </a:gs>
            <a:gs pos="80000">
              <a:schemeClr val="accent5">
                <a:hueOff val="-1581594"/>
                <a:satOff val="-20541"/>
                <a:lumOff val="-21373"/>
                <a:alphaOff val="0"/>
                <a:shade val="93000"/>
                <a:satMod val="130000"/>
              </a:schemeClr>
            </a:gs>
            <a:gs pos="100000">
              <a:schemeClr val="accent5">
                <a:hueOff val="-1581594"/>
                <a:satOff val="-20541"/>
                <a:lumOff val="-2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en-US" sz="3600" kern="1200" dirty="0" smtClean="0">
              <a:solidFill>
                <a:schemeClr val="tx1"/>
              </a:solidFill>
            </a:rPr>
            <a:t>- Cho </a:t>
          </a:r>
          <a:r>
            <a:rPr lang="en-US" sz="3600" kern="1200" dirty="0" err="1" smtClean="0">
              <a:solidFill>
                <a:schemeClr val="tx1"/>
              </a:solidFill>
            </a:rPr>
            <a:t>vay</a:t>
          </a:r>
          <a:r>
            <a:rPr lang="en-US" sz="3600" kern="1200" dirty="0" smtClean="0">
              <a:solidFill>
                <a:schemeClr val="tx1"/>
              </a:solidFill>
            </a:rPr>
            <a:t> </a:t>
          </a:r>
          <a:r>
            <a:rPr lang="en-US" sz="3600" kern="1200" dirty="0" err="1" smtClean="0">
              <a:solidFill>
                <a:schemeClr val="tx1"/>
              </a:solidFill>
            </a:rPr>
            <a:t>bù</a:t>
          </a:r>
          <a:r>
            <a:rPr lang="en-US" sz="3600" kern="1200" dirty="0" smtClean="0">
              <a:solidFill>
                <a:schemeClr val="tx1"/>
              </a:solidFill>
            </a:rPr>
            <a:t> </a:t>
          </a:r>
          <a:r>
            <a:rPr lang="en-US" sz="3600" kern="1200" dirty="0" err="1" smtClean="0">
              <a:solidFill>
                <a:schemeClr val="tx1"/>
              </a:solidFill>
            </a:rPr>
            <a:t>đắp</a:t>
          </a:r>
          <a:r>
            <a:rPr lang="en-US" sz="3600" kern="1200" dirty="0" smtClean="0">
              <a:solidFill>
                <a:schemeClr val="tx1"/>
              </a:solidFill>
            </a:rPr>
            <a:t> </a:t>
          </a:r>
          <a:r>
            <a:rPr lang="en-US" sz="3600" kern="1200" dirty="0" err="1" smtClean="0">
              <a:solidFill>
                <a:schemeClr val="tx1"/>
              </a:solidFill>
            </a:rPr>
            <a:t>vốn</a:t>
          </a:r>
          <a:r>
            <a:rPr lang="en-US" sz="3600" kern="1200" dirty="0" smtClean="0">
              <a:solidFill>
                <a:schemeClr val="tx1"/>
              </a:solidFill>
            </a:rPr>
            <a:t> </a:t>
          </a:r>
          <a:r>
            <a:rPr lang="en-US" sz="3600" kern="1200" dirty="0" err="1" smtClean="0">
              <a:solidFill>
                <a:schemeClr val="tx1"/>
              </a:solidFill>
            </a:rPr>
            <a:t>trong</a:t>
          </a:r>
          <a:r>
            <a:rPr lang="en-US" sz="3600" kern="1200" dirty="0" smtClean="0">
              <a:solidFill>
                <a:schemeClr val="tx1"/>
              </a:solidFill>
            </a:rPr>
            <a:t> </a:t>
          </a:r>
          <a:r>
            <a:rPr lang="en-US" sz="3600" kern="1200" dirty="0" err="1" smtClean="0">
              <a:solidFill>
                <a:schemeClr val="tx1"/>
              </a:solidFill>
            </a:rPr>
            <a:t>thanh</a:t>
          </a:r>
          <a:r>
            <a:rPr lang="en-US" sz="3600" kern="1200" dirty="0" smtClean="0">
              <a:solidFill>
                <a:schemeClr val="tx1"/>
              </a:solidFill>
            </a:rPr>
            <a:t> </a:t>
          </a:r>
          <a:r>
            <a:rPr lang="en-US" sz="3600" kern="1200" dirty="0" err="1" smtClean="0">
              <a:solidFill>
                <a:schemeClr val="tx1"/>
              </a:solidFill>
            </a:rPr>
            <a:t>toán</a:t>
          </a:r>
          <a:r>
            <a:rPr lang="en-US" sz="3600" kern="1200" dirty="0" smtClean="0">
              <a:solidFill>
                <a:schemeClr val="tx1"/>
              </a:solidFill>
            </a:rPr>
            <a:t> </a:t>
          </a:r>
          <a:r>
            <a:rPr lang="en-US" sz="3600" kern="1200" dirty="0" err="1" smtClean="0">
              <a:solidFill>
                <a:schemeClr val="tx1"/>
              </a:solidFill>
            </a:rPr>
            <a:t>liên</a:t>
          </a:r>
          <a:r>
            <a:rPr lang="en-US" sz="3600" kern="1200" dirty="0" smtClean="0">
              <a:solidFill>
                <a:schemeClr val="tx1"/>
              </a:solidFill>
            </a:rPr>
            <a:t> </a:t>
          </a:r>
          <a:r>
            <a:rPr lang="en-US" sz="3600" kern="1200" dirty="0" err="1" smtClean="0">
              <a:solidFill>
                <a:schemeClr val="tx1"/>
              </a:solidFill>
            </a:rPr>
            <a:t>ngân</a:t>
          </a:r>
          <a:r>
            <a:rPr lang="en-US" sz="3600" kern="1200" dirty="0" smtClean="0">
              <a:solidFill>
                <a:schemeClr val="tx1"/>
              </a:solidFill>
            </a:rPr>
            <a:t> </a:t>
          </a:r>
          <a:r>
            <a:rPr lang="en-US" sz="3600" kern="1200" dirty="0" err="1" smtClean="0">
              <a:solidFill>
                <a:schemeClr val="tx1"/>
              </a:solidFill>
            </a:rPr>
            <a:t>hàng</a:t>
          </a:r>
          <a:endParaRPr lang="en-US" sz="3600" kern="1200" dirty="0">
            <a:solidFill>
              <a:schemeClr val="tx1"/>
            </a:solidFill>
          </a:endParaRPr>
        </a:p>
      </dsp:txBody>
      <dsp:txXfrm>
        <a:off x="66824" y="3040911"/>
        <a:ext cx="7677420" cy="1235251"/>
      </dsp:txXfrm>
    </dsp:sp>
  </dsp:spTree>
</dsp:drawing>
</file>

<file path=ppt/diagrams/layout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2.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71.wmf"/><Relationship Id="rId1" Type="http://schemas.openxmlformats.org/officeDocument/2006/relationships/image" Target="../media/image7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C66345-BFFF-467E-B803-C581A6574041}" type="datetimeFigureOut">
              <a:rPr lang="en-US" smtClean="0"/>
              <a:t>04/11/2013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AE81FF2-76D4-4B0C-B8B7-FDC89B1A62DD}" type="slidenum">
              <a:rPr lang="en-US" smtClean="0"/>
              <a:t>‹#›</a:t>
            </a:fld>
            <a:endParaRPr lang="en-US"/>
          </a:p>
        </p:txBody>
      </p:sp>
    </p:spTree>
    <p:extLst>
      <p:ext uri="{BB962C8B-B14F-4D97-AF65-F5344CB8AC3E}">
        <p14:creationId xmlns:p14="http://schemas.microsoft.com/office/powerpoint/2010/main" val="29221444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19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CBC39D5-AC05-49B3-8161-4E17605750E0}" type="slidenum">
              <a:rPr lang="en-US">
                <a:solidFill>
                  <a:prstClr val="black"/>
                </a:solidFill>
              </a:rPr>
              <a:pPr eaLnBrk="1" hangingPunct="1"/>
              <a:t>12</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F07FF23-F04B-48E4-9FA1-80E189080222}" type="slidenum">
              <a:rPr lang="en-US">
                <a:solidFill>
                  <a:prstClr val="black"/>
                </a:solidFill>
              </a:rPr>
              <a:pPr eaLnBrk="1" hangingPunct="1"/>
              <a:t>23</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36FCCC5-B31E-467D-A544-8F6ED2819397}" type="slidenum">
              <a:rPr lang="en-US">
                <a:solidFill>
                  <a:prstClr val="black"/>
                </a:solidFill>
              </a:rPr>
              <a:pPr eaLnBrk="1" hangingPunct="1"/>
              <a:t>24</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F52BA61-C7F7-469B-BF07-FC9892DE9F00}" type="slidenum">
              <a:rPr lang="en-US">
                <a:solidFill>
                  <a:prstClr val="black"/>
                </a:solidFill>
              </a:rPr>
              <a:pPr eaLnBrk="1" hangingPunct="1"/>
              <a:t>25</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F8A4A09-6DF1-4A03-A50D-534343AE7F7E}" type="slidenum">
              <a:rPr lang="en-US">
                <a:solidFill>
                  <a:prstClr val="black"/>
                </a:solidFill>
              </a:rPr>
              <a:pPr eaLnBrk="1" hangingPunct="1"/>
              <a:t>26</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AE81FF2-76D4-4B0C-B8B7-FDC89B1A62DD}" type="slidenum">
              <a:rPr lang="en-US" smtClean="0"/>
              <a:t>35</a:t>
            </a:fld>
            <a:endParaRPr lang="en-US"/>
          </a:p>
        </p:txBody>
      </p:sp>
    </p:spTree>
    <p:extLst>
      <p:ext uri="{BB962C8B-B14F-4D97-AF65-F5344CB8AC3E}">
        <p14:creationId xmlns:p14="http://schemas.microsoft.com/office/powerpoint/2010/main" val="5884187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smtClean="0"/>
              <a:t>Ngân</a:t>
            </a:r>
            <a:r>
              <a:rPr lang="en-US" dirty="0" smtClean="0"/>
              <a:t> </a:t>
            </a:r>
            <a:r>
              <a:rPr lang="en-US" dirty="0" err="1" smtClean="0"/>
              <a:t>hàng</a:t>
            </a:r>
            <a:r>
              <a:rPr lang="en-US" dirty="0" smtClean="0"/>
              <a:t> </a:t>
            </a:r>
            <a:r>
              <a:rPr lang="en-US" dirty="0" err="1" smtClean="0"/>
              <a:t>trung</a:t>
            </a:r>
            <a:r>
              <a:rPr lang="en-US" dirty="0" smtClean="0"/>
              <a:t> </a:t>
            </a:r>
            <a:r>
              <a:rPr lang="en-US" dirty="0" err="1" smtClean="0"/>
              <a:t>ương</a:t>
            </a:r>
            <a:r>
              <a:rPr lang="en-US" dirty="0" smtClean="0"/>
              <a:t> </a:t>
            </a:r>
            <a:r>
              <a:rPr lang="en-US" dirty="0" err="1" smtClean="0"/>
              <a:t>cấp</a:t>
            </a:r>
            <a:r>
              <a:rPr lang="en-US" dirty="0" smtClean="0"/>
              <a:t> </a:t>
            </a:r>
            <a:r>
              <a:rPr lang="en-US" dirty="0" err="1" smtClean="0"/>
              <a:t>tín</a:t>
            </a:r>
            <a:r>
              <a:rPr lang="en-US" dirty="0" smtClean="0"/>
              <a:t> </a:t>
            </a:r>
            <a:r>
              <a:rPr lang="en-US" dirty="0" err="1" smtClean="0"/>
              <a:t>dụng</a:t>
            </a:r>
            <a:r>
              <a:rPr lang="en-US" dirty="0" smtClean="0"/>
              <a:t> </a:t>
            </a:r>
            <a:r>
              <a:rPr lang="en-US" dirty="0" err="1" smtClean="0"/>
              <a:t>cho</a:t>
            </a:r>
            <a:r>
              <a:rPr lang="en-US" dirty="0" smtClean="0"/>
              <a:t> </a:t>
            </a:r>
            <a:r>
              <a:rPr lang="en-US" dirty="0" err="1" smtClean="0"/>
              <a:t>các</a:t>
            </a:r>
            <a:r>
              <a:rPr lang="en-US" dirty="0" smtClean="0"/>
              <a:t> </a:t>
            </a:r>
            <a:r>
              <a:rPr lang="en-US" dirty="0" err="1" smtClean="0"/>
              <a:t>ngân</a:t>
            </a:r>
            <a:r>
              <a:rPr lang="en-US" dirty="0" smtClean="0"/>
              <a:t> </a:t>
            </a:r>
            <a:r>
              <a:rPr lang="en-US" dirty="0" err="1" smtClean="0"/>
              <a:t>hàng</a:t>
            </a:r>
            <a:r>
              <a:rPr lang="en-US" dirty="0" smtClean="0"/>
              <a:t> </a:t>
            </a:r>
            <a:r>
              <a:rPr lang="en-US" dirty="0" err="1" smtClean="0"/>
              <a:t>trung</a:t>
            </a:r>
            <a:r>
              <a:rPr lang="en-US" dirty="0" smtClean="0"/>
              <a:t> </a:t>
            </a:r>
            <a:r>
              <a:rPr lang="en-US" dirty="0" err="1" smtClean="0"/>
              <a:t>gian</a:t>
            </a:r>
            <a:r>
              <a:rPr lang="en-US" dirty="0" smtClean="0"/>
              <a:t> </a:t>
            </a:r>
            <a:r>
              <a:rPr lang="en-US" dirty="0" err="1" smtClean="0"/>
              <a:t>bằng</a:t>
            </a:r>
            <a:r>
              <a:rPr lang="en-US" dirty="0" smtClean="0"/>
              <a:t> </a:t>
            </a:r>
            <a:r>
              <a:rPr lang="en-US" dirty="0" err="1" smtClean="0"/>
              <a:t>nhiều</a:t>
            </a:r>
            <a:r>
              <a:rPr lang="en-US" dirty="0" smtClean="0"/>
              <a:t> </a:t>
            </a:r>
            <a:r>
              <a:rPr lang="en-US" dirty="0" err="1" smtClean="0"/>
              <a:t>phương</a:t>
            </a:r>
            <a:r>
              <a:rPr lang="en-US" dirty="0" smtClean="0"/>
              <a:t> </a:t>
            </a:r>
            <a:r>
              <a:rPr lang="en-US" dirty="0" err="1" smtClean="0"/>
              <a:t>pháp</a:t>
            </a:r>
            <a:r>
              <a:rPr lang="en-US" dirty="0" smtClean="0"/>
              <a:t> </a:t>
            </a:r>
            <a:r>
              <a:rPr lang="en-US" dirty="0" err="1" smtClean="0"/>
              <a:t>khác</a:t>
            </a:r>
            <a:r>
              <a:rPr lang="en-US" dirty="0" smtClean="0"/>
              <a:t> </a:t>
            </a:r>
            <a:r>
              <a:rPr lang="en-US" dirty="0" err="1" smtClean="0"/>
              <a:t>nhau</a:t>
            </a:r>
            <a:r>
              <a:rPr lang="en-US" dirty="0" smtClean="0"/>
              <a:t>:</a:t>
            </a:r>
          </a:p>
          <a:p>
            <a:endParaRPr lang="en-US" dirty="0"/>
          </a:p>
        </p:txBody>
      </p:sp>
      <p:sp>
        <p:nvSpPr>
          <p:cNvPr id="4" name="Slide Number Placeholder 3"/>
          <p:cNvSpPr>
            <a:spLocks noGrp="1"/>
          </p:cNvSpPr>
          <p:nvPr>
            <p:ph type="sldNum" sz="quarter" idx="10"/>
          </p:nvPr>
        </p:nvSpPr>
        <p:spPr/>
        <p:txBody>
          <a:bodyPr/>
          <a:lstStyle/>
          <a:p>
            <a:fld id="{3C32BB3D-45D6-49FF-A0F0-9D4F47352EFC}"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42490040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A0387DC-2DE9-4AFE-9C02-636C917950B7}" type="slidenum">
              <a:rPr lang="en-US">
                <a:solidFill>
                  <a:prstClr val="black"/>
                </a:solidFill>
              </a:rPr>
              <a:pPr eaLnBrk="1" hangingPunct="1"/>
              <a:t>72</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ABBE2AE-1203-43DC-B46E-1B20AB3504EE}" type="slidenum">
              <a:rPr lang="en-US">
                <a:solidFill>
                  <a:prstClr val="black"/>
                </a:solidFill>
              </a:rPr>
              <a:pPr eaLnBrk="1" hangingPunct="1"/>
              <a:t>13</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85E894B-DD2E-4D01-919B-F6DFC3F04CAB}" type="slidenum">
              <a:rPr lang="en-US">
                <a:solidFill>
                  <a:prstClr val="black"/>
                </a:solidFill>
              </a:rPr>
              <a:pPr eaLnBrk="1" hangingPunct="1"/>
              <a:t>14</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3EFD70-671C-4706-9E53-28567033C937}" type="slidenum">
              <a:rPr lang="en-US">
                <a:solidFill>
                  <a:prstClr val="black"/>
                </a:solidFill>
              </a:rPr>
              <a:pPr eaLnBrk="1" hangingPunct="1"/>
              <a:t>15</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5DD39E3-3B7B-48AB-B357-C8F04E23321A}" type="slidenum">
              <a:rPr lang="en-US">
                <a:solidFill>
                  <a:prstClr val="black"/>
                </a:solidFill>
              </a:rPr>
              <a:pPr eaLnBrk="1" hangingPunct="1"/>
              <a:t>18</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9916099-BDB8-4ECB-A181-1D11B326C8F3}" type="slidenum">
              <a:rPr lang="en-US">
                <a:solidFill>
                  <a:prstClr val="black"/>
                </a:solidFill>
              </a:rPr>
              <a:pPr eaLnBrk="1" hangingPunct="1"/>
              <a:t>19</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949FAE7-F3CD-4CF1-961A-DC39650C0B82}" type="slidenum">
              <a:rPr lang="en-US">
                <a:solidFill>
                  <a:prstClr val="black"/>
                </a:solidFill>
              </a:rPr>
              <a:pPr eaLnBrk="1" hangingPunct="1"/>
              <a:t>20</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C4E7D25-DF8A-4B96-8F8E-EAA121D2528C}" type="slidenum">
              <a:rPr lang="en-US">
                <a:solidFill>
                  <a:prstClr val="black"/>
                </a:solidFill>
              </a:rPr>
              <a:pPr eaLnBrk="1" hangingPunct="1"/>
              <a:t>21</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01CC71A-C3D2-4CB6-940C-77B1EFB466C9}" type="slidenum">
              <a:rPr lang="en-US">
                <a:solidFill>
                  <a:prstClr val="black"/>
                </a:solidFill>
              </a:rPr>
              <a:pPr eaLnBrk="1" hangingPunct="1"/>
              <a:t>22</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Master" Target="../slideMasters/slideMaster10.xml"/><Relationship Id="rId5" Type="http://schemas.openxmlformats.org/officeDocument/2006/relationships/image" Target="../media/image25.png"/><Relationship Id="rId4" Type="http://schemas.openxmlformats.org/officeDocument/2006/relationships/image" Target="../media/image23.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jpeg"/><Relationship Id="rId18" Type="http://schemas.openxmlformats.org/officeDocument/2006/relationships/image" Target="../media/image44.jpeg"/><Relationship Id="rId3" Type="http://schemas.openxmlformats.org/officeDocument/2006/relationships/image" Target="../media/image27.png"/><Relationship Id="rId7" Type="http://schemas.openxmlformats.org/officeDocument/2006/relationships/image" Target="../media/image33.png"/><Relationship Id="rId12" Type="http://schemas.openxmlformats.org/officeDocument/2006/relationships/image" Target="../media/image38.png"/><Relationship Id="rId17" Type="http://schemas.openxmlformats.org/officeDocument/2006/relationships/image" Target="../media/image43.png"/><Relationship Id="rId2" Type="http://schemas.openxmlformats.org/officeDocument/2006/relationships/image" Target="../media/image29.png"/><Relationship Id="rId16" Type="http://schemas.openxmlformats.org/officeDocument/2006/relationships/image" Target="../media/image42.png"/><Relationship Id="rId1" Type="http://schemas.openxmlformats.org/officeDocument/2006/relationships/slideMaster" Target="../slideMasters/slideMaster11.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5" Type="http://schemas.openxmlformats.org/officeDocument/2006/relationships/image" Target="../media/image41.png"/><Relationship Id="rId10" Type="http://schemas.openxmlformats.org/officeDocument/2006/relationships/image" Target="../media/image36.jpeg"/><Relationship Id="rId4" Type="http://schemas.openxmlformats.org/officeDocument/2006/relationships/image" Target="../media/image30.png"/><Relationship Id="rId9" Type="http://schemas.openxmlformats.org/officeDocument/2006/relationships/image" Target="../media/image35.png"/><Relationship Id="rId14" Type="http://schemas.openxmlformats.org/officeDocument/2006/relationships/image" Target="../media/image40.jpe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jpeg"/><Relationship Id="rId18" Type="http://schemas.openxmlformats.org/officeDocument/2006/relationships/image" Target="../media/image44.jpeg"/><Relationship Id="rId3" Type="http://schemas.openxmlformats.org/officeDocument/2006/relationships/image" Target="../media/image27.png"/><Relationship Id="rId7" Type="http://schemas.openxmlformats.org/officeDocument/2006/relationships/image" Target="../media/image33.png"/><Relationship Id="rId12" Type="http://schemas.openxmlformats.org/officeDocument/2006/relationships/image" Target="../media/image38.png"/><Relationship Id="rId17" Type="http://schemas.openxmlformats.org/officeDocument/2006/relationships/image" Target="../media/image43.png"/><Relationship Id="rId2" Type="http://schemas.openxmlformats.org/officeDocument/2006/relationships/image" Target="../media/image29.png"/><Relationship Id="rId16" Type="http://schemas.openxmlformats.org/officeDocument/2006/relationships/image" Target="../media/image42.png"/><Relationship Id="rId1" Type="http://schemas.openxmlformats.org/officeDocument/2006/relationships/slideMaster" Target="../slideMasters/slideMaster12.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5" Type="http://schemas.openxmlformats.org/officeDocument/2006/relationships/image" Target="../media/image41.png"/><Relationship Id="rId10" Type="http://schemas.openxmlformats.org/officeDocument/2006/relationships/image" Target="../media/image36.jpeg"/><Relationship Id="rId4" Type="http://schemas.openxmlformats.org/officeDocument/2006/relationships/image" Target="../media/image30.png"/><Relationship Id="rId9" Type="http://schemas.openxmlformats.org/officeDocument/2006/relationships/image" Target="../media/image35.png"/><Relationship Id="rId14" Type="http://schemas.openxmlformats.org/officeDocument/2006/relationships/image" Target="../media/image40.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1.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49.png"/><Relationship Id="rId4" Type="http://schemas.openxmlformats.org/officeDocument/2006/relationships/image" Target="../media/image48.jpeg"/></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3" Type="http://schemas.openxmlformats.org/officeDocument/2006/relationships/slideMaster" Target="../slideMasters/slideMaster14.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image" Target="../media/image49.png"/><Relationship Id="rId4" Type="http://schemas.openxmlformats.org/officeDocument/2006/relationships/image" Target="../media/image48.jpeg"/></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3.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4.jpeg"/><Relationship Id="rId7" Type="http://schemas.openxmlformats.org/officeDocument/2006/relationships/image" Target="../media/image55.jpeg"/><Relationship Id="rId2" Type="http://schemas.openxmlformats.org/officeDocument/2006/relationships/image" Target="../media/image50.png"/><Relationship Id="rId1" Type="http://schemas.openxmlformats.org/officeDocument/2006/relationships/slideMaster" Target="../slideMasters/slideMaster15.xml"/><Relationship Id="rId6" Type="http://schemas.openxmlformats.org/officeDocument/2006/relationships/image" Target="../media/image52.jpeg"/><Relationship Id="rId11" Type="http://schemas.openxmlformats.org/officeDocument/2006/relationships/image" Target="../media/image59.jpeg"/><Relationship Id="rId5" Type="http://schemas.openxmlformats.org/officeDocument/2006/relationships/image" Target="../media/image51.png"/><Relationship Id="rId10" Type="http://schemas.openxmlformats.org/officeDocument/2006/relationships/image" Target="../media/image58.jpeg"/><Relationship Id="rId4" Type="http://schemas.openxmlformats.org/officeDocument/2006/relationships/image" Target="../media/image53.png"/><Relationship Id="rId9" Type="http://schemas.openxmlformats.org/officeDocument/2006/relationships/image" Target="../media/image57.jpeg"/></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7.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4.jpeg"/><Relationship Id="rId7" Type="http://schemas.openxmlformats.org/officeDocument/2006/relationships/image" Target="../media/image55.jpeg"/><Relationship Id="rId2" Type="http://schemas.openxmlformats.org/officeDocument/2006/relationships/image" Target="../media/image50.png"/><Relationship Id="rId1" Type="http://schemas.openxmlformats.org/officeDocument/2006/relationships/slideMaster" Target="../slideMasters/slideMaster16.xml"/><Relationship Id="rId6" Type="http://schemas.openxmlformats.org/officeDocument/2006/relationships/image" Target="../media/image52.jpeg"/><Relationship Id="rId11" Type="http://schemas.openxmlformats.org/officeDocument/2006/relationships/image" Target="../media/image59.jpeg"/><Relationship Id="rId5" Type="http://schemas.openxmlformats.org/officeDocument/2006/relationships/image" Target="../media/image51.png"/><Relationship Id="rId10" Type="http://schemas.openxmlformats.org/officeDocument/2006/relationships/image" Target="../media/image58.jpeg"/><Relationship Id="rId4" Type="http://schemas.openxmlformats.org/officeDocument/2006/relationships/image" Target="../media/image53.png"/><Relationship Id="rId9" Type="http://schemas.openxmlformats.org/officeDocument/2006/relationships/image" Target="../media/image57.jpeg"/></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1.xml.rels><?xml version="1.0" encoding="UTF-8" standalone="yes"?>
<Relationships xmlns="http://schemas.openxmlformats.org/package/2006/relationships"><Relationship Id="rId3" Type="http://schemas.openxmlformats.org/officeDocument/2006/relationships/slideMaster" Target="../slideMasters/slideMaster17.xml"/><Relationship Id="rId2" Type="http://schemas.openxmlformats.org/officeDocument/2006/relationships/control" Target="../activeX/activeX3.xml"/><Relationship Id="rId1" Type="http://schemas.openxmlformats.org/officeDocument/2006/relationships/vmlDrawing" Target="../drawings/vmlDrawing4.vml"/><Relationship Id="rId5" Type="http://schemas.openxmlformats.org/officeDocument/2006/relationships/image" Target="../media/image64.png"/><Relationship Id="rId4" Type="http://schemas.openxmlformats.org/officeDocument/2006/relationships/image" Target="../media/image63.jpeg"/></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Master" Target="../slideMasters/slideMaster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04/11/2013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04/11/2013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373A17C-4161-408E-A580-2F13A9DEF94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2095895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r>
              <a:rPr lang="en-US" noProof="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90054BE-EF78-4694-BAA2-10F3618040A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6039098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r>
              <a:rPr lang="en-US" noProof="0" smtClean="0"/>
              <a:t>Click icon to add chart</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3E344F3-8939-45F1-B42F-2C7DB13C0E4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3499322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6E3A00A5-AE62-4B3F-A496-9E9CC8D09BCA}" type="datetimeFigureOut">
              <a:rPr lang="en-US" smtClean="0"/>
              <a:pPr/>
              <a:t>04/11/2013</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35583913-5ABB-4E9D-A5B6-9663EC128630}" type="slidenum">
              <a:rPr lang="en-US" smtClean="0"/>
              <a:pPr/>
              <a:t>‹#›</a:t>
            </a:fld>
            <a:endParaRPr lang="en-US"/>
          </a:p>
        </p:txBody>
      </p:sp>
    </p:spTree>
    <p:extLst>
      <p:ext uri="{BB962C8B-B14F-4D97-AF65-F5344CB8AC3E}">
        <p14:creationId xmlns:p14="http://schemas.microsoft.com/office/powerpoint/2010/main" val="55856989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E3A00A5-AE62-4B3F-A496-9E9CC8D09BCA}" type="datetimeFigureOut">
              <a:rPr lang="en-US" smtClean="0">
                <a:solidFill>
                  <a:prstClr val="black"/>
                </a:solidFill>
              </a:rPr>
              <a:pPr/>
              <a:t>04/11/2013</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35583913-5ABB-4E9D-A5B6-9663EC128630}" type="slidenum">
              <a:rPr lang="en-US" smtClean="0">
                <a:solidFill>
                  <a:prstClr val="black"/>
                </a:solidFill>
              </a:rPr>
              <a:pPr/>
              <a:t>‹#›</a:t>
            </a:fld>
            <a:endParaRPr lang="en-US">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53673550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E3A00A5-AE62-4B3F-A496-9E9CC8D09BCA}" type="datetimeFigureOut">
              <a:rPr lang="en-US" smtClean="0">
                <a:solidFill>
                  <a:prstClr val="white"/>
                </a:solidFill>
              </a:rPr>
              <a:pPr/>
              <a:t>04/11/2013</a:t>
            </a:fld>
            <a:endParaRPr lang="en-US">
              <a:solidFill>
                <a:prstClr val="white"/>
              </a:solidFill>
            </a:endParaRPr>
          </a:p>
        </p:txBody>
      </p:sp>
      <p:sp>
        <p:nvSpPr>
          <p:cNvPr id="5" name="Footer Placeholder 4"/>
          <p:cNvSpPr>
            <a:spLocks noGrp="1"/>
          </p:cNvSpPr>
          <p:nvPr>
            <p:ph type="ftr" sz="quarter" idx="11"/>
          </p:nvPr>
        </p:nvSpPr>
        <p:spPr/>
        <p:txBody>
          <a:bodyPr/>
          <a:lstStyle>
            <a:extLst/>
          </a:lstStyle>
          <a:p>
            <a:endParaRPr lang="en-US">
              <a:solidFill>
                <a:prstClr val="white"/>
              </a:solidFill>
            </a:endParaRPr>
          </a:p>
        </p:txBody>
      </p:sp>
      <p:sp>
        <p:nvSpPr>
          <p:cNvPr id="6" name="Slide Number Placeholder 5"/>
          <p:cNvSpPr>
            <a:spLocks noGrp="1"/>
          </p:cNvSpPr>
          <p:nvPr>
            <p:ph type="sldNum" sz="quarter" idx="12"/>
          </p:nvPr>
        </p:nvSpPr>
        <p:spPr/>
        <p:txBody>
          <a:bodyPr/>
          <a:lstStyle>
            <a:extLst/>
          </a:lstStyle>
          <a:p>
            <a:fld id="{35583913-5ABB-4E9D-A5B6-9663EC128630}" type="slidenum">
              <a:rPr lang="en-US" smtClean="0">
                <a:solidFill>
                  <a:prstClr val="white"/>
                </a:solidFill>
              </a:rPr>
              <a:pPr/>
              <a:t>‹#›</a:t>
            </a:fld>
            <a:endParaRPr lang="en-US">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3807752347"/>
      </p:ext>
    </p:extLst>
  </p:cSld>
  <p:clrMapOvr>
    <a:overrideClrMapping bg1="dk1" tx1="lt1" bg2="dk2" tx2="lt2" accent1="accent1" accent2="accent2" accent3="accent3" accent4="accent4" accent5="accent5" accent6="accent6" hlink="hlink" folHlink="folHlink"/>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E3A00A5-AE62-4B3F-A496-9E9CC8D09BCA}" type="datetimeFigureOut">
              <a:rPr lang="en-US" smtClean="0">
                <a:solidFill>
                  <a:prstClr val="white"/>
                </a:solidFill>
              </a:rPr>
              <a:pPr/>
              <a:t>04/11/2013</a:t>
            </a:fld>
            <a:endParaRPr lang="en-US">
              <a:solidFill>
                <a:prstClr val="white"/>
              </a:solidFill>
            </a:endParaRPr>
          </a:p>
        </p:txBody>
      </p:sp>
      <p:sp>
        <p:nvSpPr>
          <p:cNvPr id="6" name="Footer Placeholder 5"/>
          <p:cNvSpPr>
            <a:spLocks noGrp="1"/>
          </p:cNvSpPr>
          <p:nvPr>
            <p:ph type="ftr" sz="quarter" idx="11"/>
          </p:nvPr>
        </p:nvSpPr>
        <p:spPr/>
        <p:txBody>
          <a:bodyPr/>
          <a:lstStyle>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extLst/>
          </a:lstStyle>
          <a:p>
            <a:fld id="{35583913-5ABB-4E9D-A5B6-9663EC128630}" type="slidenum">
              <a:rPr lang="en-US" smtClean="0">
                <a:solidFill>
                  <a:prstClr val="white"/>
                </a:solidFill>
              </a:rPr>
              <a:pPr/>
              <a:t>‹#›</a:t>
            </a:fld>
            <a:endParaRPr lang="en-US">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1864618126"/>
      </p:ext>
    </p:extLst>
  </p:cSld>
  <p:clrMapOvr>
    <a:overrideClrMapping bg1="dk1" tx1="lt1" bg2="dk2" tx2="lt2" accent1="accent1" accent2="accent2" accent3="accent3" accent4="accent4" accent5="accent5" accent6="accent6" hlink="hlink" folHlink="folHlink"/>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E3A00A5-AE62-4B3F-A496-9E9CC8D09BCA}" type="datetimeFigureOut">
              <a:rPr lang="en-US" smtClean="0">
                <a:solidFill>
                  <a:prstClr val="black"/>
                </a:solidFill>
              </a:rPr>
              <a:pPr/>
              <a:t>04/11/2013</a:t>
            </a:fld>
            <a:endParaRPr lang="en-US">
              <a:solidFill>
                <a:prstClr val="black"/>
              </a:solidFill>
            </a:endParaRPr>
          </a:p>
        </p:txBody>
      </p:sp>
      <p:sp>
        <p:nvSpPr>
          <p:cNvPr id="8" name="Footer Placeholder 7"/>
          <p:cNvSpPr>
            <a:spLocks noGrp="1"/>
          </p:cNvSpPr>
          <p:nvPr>
            <p:ph type="ftr" sz="quarter" idx="11"/>
          </p:nvPr>
        </p:nvSpPr>
        <p:spPr/>
        <p:txBody>
          <a:bodyPr/>
          <a:lstStyle>
            <a:extLst/>
          </a:lstStyle>
          <a:p>
            <a:endParaRPr lang="en-US">
              <a:solidFill>
                <a:prstClr val="black"/>
              </a:solidFill>
            </a:endParaRPr>
          </a:p>
        </p:txBody>
      </p:sp>
      <p:sp>
        <p:nvSpPr>
          <p:cNvPr id="9" name="Slide Number Placeholder 8"/>
          <p:cNvSpPr>
            <a:spLocks noGrp="1"/>
          </p:cNvSpPr>
          <p:nvPr>
            <p:ph type="sldNum" sz="quarter" idx="12"/>
          </p:nvPr>
        </p:nvSpPr>
        <p:spPr/>
        <p:txBody>
          <a:bodyPr/>
          <a:lstStyle>
            <a:extLst/>
          </a:lstStyle>
          <a:p>
            <a:fld id="{35583913-5ABB-4E9D-A5B6-9663EC12863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708754786"/>
      </p:ext>
    </p:extLst>
  </p:cSld>
  <p:clrMapOvr>
    <a:overrideClrMapping bg1="lt1" tx1="dk1" bg2="lt2" tx2="dk2" accent1="accent1" accent2="accent2" accent3="accent3" accent4="accent4" accent5="accent5" accent6="accent6" hlink="hlink" folHlink="folHlink"/>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6E3A00A5-AE62-4B3F-A496-9E9CC8D09BCA}" type="datetimeFigureOut">
              <a:rPr lang="en-US" smtClean="0">
                <a:solidFill>
                  <a:prstClr val="white"/>
                </a:solidFill>
              </a:rPr>
              <a:pPr/>
              <a:t>04/11/2013</a:t>
            </a:fld>
            <a:endParaRPr lang="en-US">
              <a:solidFill>
                <a:prstClr val="white"/>
              </a:solidFill>
            </a:endParaRPr>
          </a:p>
        </p:txBody>
      </p:sp>
      <p:sp>
        <p:nvSpPr>
          <p:cNvPr id="4" name="Footer Placeholder 3"/>
          <p:cNvSpPr>
            <a:spLocks noGrp="1"/>
          </p:cNvSpPr>
          <p:nvPr>
            <p:ph type="ftr" sz="quarter" idx="11"/>
          </p:nvPr>
        </p:nvSpPr>
        <p:spPr/>
        <p:txBody>
          <a:bodyPr/>
          <a:lstStyle>
            <a:extLst/>
          </a:lstStyle>
          <a:p>
            <a:endParaRPr lang="en-US">
              <a:solidFill>
                <a:prstClr val="white"/>
              </a:solidFill>
            </a:endParaRPr>
          </a:p>
        </p:txBody>
      </p:sp>
      <p:sp>
        <p:nvSpPr>
          <p:cNvPr id="5" name="Slide Number Placeholder 4"/>
          <p:cNvSpPr>
            <a:spLocks noGrp="1"/>
          </p:cNvSpPr>
          <p:nvPr>
            <p:ph type="sldNum" sz="quarter" idx="12"/>
          </p:nvPr>
        </p:nvSpPr>
        <p:spPr/>
        <p:txBody>
          <a:bodyPr/>
          <a:lstStyle>
            <a:extLst/>
          </a:lstStyle>
          <a:p>
            <a:fld id="{35583913-5ABB-4E9D-A5B6-9663EC128630}" type="slidenum">
              <a:rPr lang="en-US" smtClean="0">
                <a:solidFill>
                  <a:prstClr val="white"/>
                </a:solidFill>
              </a:rPr>
              <a:pPr/>
              <a:t>‹#›</a:t>
            </a:fld>
            <a:endParaRPr lang="en-US">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1734062526"/>
      </p:ext>
    </p:extLst>
  </p:cSld>
  <p:clrMapOvr>
    <a:overrideClrMapping bg1="dk1" tx1="lt1" bg2="dk2" tx2="lt2" accent1="accent1" accent2="accent2" accent3="accent3" accent4="accent4" accent5="accent5" accent6="accent6" hlink="hlink" folHlink="folHlink"/>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E3A00A5-AE62-4B3F-A496-9E9CC8D09BCA}" type="datetimeFigureOut">
              <a:rPr lang="en-US" smtClean="0">
                <a:solidFill>
                  <a:prstClr val="black"/>
                </a:solidFill>
              </a:rPr>
              <a:pPr/>
              <a:t>04/11/2013</a:t>
            </a:fld>
            <a:endParaRPr lang="en-US">
              <a:solidFill>
                <a:prstClr val="black"/>
              </a:solidFill>
            </a:endParaRPr>
          </a:p>
        </p:txBody>
      </p:sp>
      <p:sp>
        <p:nvSpPr>
          <p:cNvPr id="3" name="Footer Placeholder 2"/>
          <p:cNvSpPr>
            <a:spLocks noGrp="1"/>
          </p:cNvSpPr>
          <p:nvPr>
            <p:ph type="ftr" sz="quarter" idx="11"/>
          </p:nvPr>
        </p:nvSpPr>
        <p:spPr/>
        <p:txBody>
          <a:bodyPr/>
          <a:lstStyle>
            <a:extLst/>
          </a:lstStyle>
          <a:p>
            <a:endParaRPr lang="en-US">
              <a:solidFill>
                <a:prstClr val="black"/>
              </a:solidFill>
            </a:endParaRPr>
          </a:p>
        </p:txBody>
      </p:sp>
      <p:sp>
        <p:nvSpPr>
          <p:cNvPr id="4" name="Slide Number Placeholder 3"/>
          <p:cNvSpPr>
            <a:spLocks noGrp="1"/>
          </p:cNvSpPr>
          <p:nvPr>
            <p:ph type="sldNum" sz="quarter" idx="12"/>
          </p:nvPr>
        </p:nvSpPr>
        <p:spPr/>
        <p:txBody>
          <a:bodyPr/>
          <a:lstStyle>
            <a:extLst/>
          </a:lstStyle>
          <a:p>
            <a:fld id="{35583913-5ABB-4E9D-A5B6-9663EC12863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110731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04/11/2013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6E3A00A5-AE62-4B3F-A496-9E9CC8D09BCA}" type="datetimeFigureOut">
              <a:rPr lang="en-US" smtClean="0">
                <a:solidFill>
                  <a:prstClr val="black"/>
                </a:solidFill>
              </a:rPr>
              <a:pPr/>
              <a:t>04/11/2013</a:t>
            </a:fld>
            <a:endParaRPr lang="en-US">
              <a:solidFill>
                <a:prstClr val="black"/>
              </a:solidFill>
            </a:endParaRPr>
          </a:p>
        </p:txBody>
      </p:sp>
      <p:sp>
        <p:nvSpPr>
          <p:cNvPr id="6" name="Footer Placeholder 5"/>
          <p:cNvSpPr>
            <a:spLocks noGrp="1"/>
          </p:cNvSpPr>
          <p:nvPr>
            <p:ph type="ftr" sz="quarter" idx="11"/>
          </p:nvPr>
        </p:nvSpPr>
        <p:spPr/>
        <p:txBody>
          <a:bodyPr/>
          <a:lstStyle>
            <a:extLst/>
          </a:lstStyle>
          <a:p>
            <a:endParaRPr lang="en-US">
              <a:solidFill>
                <a:prstClr val="black"/>
              </a:solidFill>
            </a:endParaRPr>
          </a:p>
        </p:txBody>
      </p:sp>
      <p:sp>
        <p:nvSpPr>
          <p:cNvPr id="7" name="Slide Number Placeholder 6"/>
          <p:cNvSpPr>
            <a:spLocks noGrp="1"/>
          </p:cNvSpPr>
          <p:nvPr>
            <p:ph type="sldNum" sz="quarter" idx="12"/>
          </p:nvPr>
        </p:nvSpPr>
        <p:spPr/>
        <p:txBody>
          <a:bodyPr/>
          <a:lstStyle>
            <a:extLst/>
          </a:lstStyle>
          <a:p>
            <a:fld id="{35583913-5ABB-4E9D-A5B6-9663EC12863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188983629"/>
      </p:ext>
    </p:extLst>
  </p:cSld>
  <p:clrMapOvr>
    <a:overrideClrMapping bg1="lt1" tx1="dk1" bg2="lt2" tx2="dk2" accent1="accent1" accent2="accent2" accent3="accent3" accent4="accent4" accent5="accent5" accent6="accent6" hlink="hlink" folHlink="folHlink"/>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6E3A00A5-AE62-4B3F-A496-9E9CC8D09BCA}" type="datetimeFigureOut">
              <a:rPr lang="en-US" smtClean="0">
                <a:solidFill>
                  <a:prstClr val="white"/>
                </a:solidFill>
              </a:rPr>
              <a:pPr/>
              <a:t>04/11/2013</a:t>
            </a:fld>
            <a:endParaRPr lang="en-US">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35583913-5ABB-4E9D-A5B6-9663EC128630}" type="slidenum">
              <a:rPr lang="en-US" smtClean="0">
                <a:solidFill>
                  <a:prstClr val="white"/>
                </a:solidFill>
              </a:rPr>
              <a:pPr/>
              <a:t>‹#›</a:t>
            </a:fld>
            <a:endParaRPr lang="en-US">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3042692861"/>
      </p:ext>
    </p:extLst>
  </p:cSld>
  <p:clrMapOvr>
    <a:overrideClrMapping bg1="dk1" tx1="lt1" bg2="dk2" tx2="lt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E3A00A5-AE62-4B3F-A496-9E9CC8D09BCA}" type="datetimeFigureOut">
              <a:rPr lang="en-US" smtClean="0">
                <a:solidFill>
                  <a:prstClr val="black"/>
                </a:solidFill>
              </a:rPr>
              <a:pPr/>
              <a:t>04/11/2013</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35583913-5ABB-4E9D-A5B6-9663EC12863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49037187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E3A00A5-AE62-4B3F-A496-9E9CC8D09BCA}" type="datetimeFigureOut">
              <a:rPr lang="en-US" smtClean="0">
                <a:solidFill>
                  <a:prstClr val="black"/>
                </a:solidFill>
              </a:rPr>
              <a:pPr/>
              <a:t>04/11/2013</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35583913-5ABB-4E9D-A5B6-9663EC12863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50560153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397" name="Rectangle 325"/>
          <p:cNvSpPr>
            <a:spLocks noChangeArrowheads="1"/>
          </p:cNvSpPr>
          <p:nvPr/>
        </p:nvSpPr>
        <p:spPr bwMode="gray">
          <a:xfrm>
            <a:off x="0" y="0"/>
            <a:ext cx="9144000" cy="6858000"/>
          </a:xfrm>
          <a:prstGeom prst="rect">
            <a:avLst/>
          </a:prstGeom>
          <a:gradFill rotWithShape="1">
            <a:gsLst>
              <a:gs pos="0">
                <a:schemeClr val="accent2"/>
              </a:gs>
              <a:gs pos="50000">
                <a:schemeClr val="hlink"/>
              </a:gs>
              <a:gs pos="100000">
                <a:schemeClr val="accent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pic>
        <p:nvPicPr>
          <p:cNvPr id="3924" name="Picture 852" descr="Picture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86000"/>
            <a:ext cx="9148763" cy="4572000"/>
          </a:xfrm>
          <a:prstGeom prst="rect">
            <a:avLst/>
          </a:prstGeom>
          <a:noFill/>
          <a:extLst>
            <a:ext uri="{909E8E84-426E-40DD-AFC4-6F175D3DCCD1}">
              <a14:hiddenFill xmlns:a14="http://schemas.microsoft.com/office/drawing/2010/main">
                <a:solidFill>
                  <a:srgbClr val="FFFFFF"/>
                </a:solidFill>
              </a14:hiddenFill>
            </a:ext>
          </a:extLst>
        </p:spPr>
      </p:pic>
      <p:sp>
        <p:nvSpPr>
          <p:cNvPr id="3292" name="Line 220"/>
          <p:cNvSpPr>
            <a:spLocks noChangeShapeType="1"/>
          </p:cNvSpPr>
          <p:nvPr/>
        </p:nvSpPr>
        <p:spPr bwMode="gray">
          <a:xfrm>
            <a:off x="0" y="685800"/>
            <a:ext cx="9144000" cy="0"/>
          </a:xfrm>
          <a:prstGeom prst="line">
            <a:avLst/>
          </a:prstGeom>
          <a:noFill/>
          <a:ln w="9525">
            <a:solidFill>
              <a:srgbClr val="FFFFFF">
                <a:alpha val="3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3294" name="Line 222"/>
          <p:cNvSpPr>
            <a:spLocks noChangeShapeType="1"/>
          </p:cNvSpPr>
          <p:nvPr/>
        </p:nvSpPr>
        <p:spPr bwMode="gray">
          <a:xfrm>
            <a:off x="1371600" y="0"/>
            <a:ext cx="0" cy="6858000"/>
          </a:xfrm>
          <a:prstGeom prst="line">
            <a:avLst/>
          </a:prstGeom>
          <a:noFill/>
          <a:ln w="9525">
            <a:solidFill>
              <a:srgbClr val="FFFFFF">
                <a:alpha val="3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3295" name="Line 223"/>
          <p:cNvSpPr>
            <a:spLocks noChangeShapeType="1"/>
          </p:cNvSpPr>
          <p:nvPr/>
        </p:nvSpPr>
        <p:spPr bwMode="gray">
          <a:xfrm>
            <a:off x="2667000" y="6350"/>
            <a:ext cx="0" cy="6858000"/>
          </a:xfrm>
          <a:prstGeom prst="line">
            <a:avLst/>
          </a:prstGeom>
          <a:noFill/>
          <a:ln w="9525">
            <a:solidFill>
              <a:srgbClr val="FFFFFF">
                <a:alpha val="3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pic>
        <p:nvPicPr>
          <p:cNvPr id="3387" name="Picture 315" descr="text01"/>
          <p:cNvPicPr>
            <a:picLocks noChangeAspect="1" noChangeArrowheads="1"/>
          </p:cNvPicPr>
          <p:nvPr/>
        </p:nvPicPr>
        <p:blipFill>
          <a:blip r:embed="rId3" cstate="print">
            <a:extLst>
              <a:ext uri="{28A0092B-C50C-407E-A947-70E740481C1C}">
                <a14:useLocalDpi xmlns:a14="http://schemas.microsoft.com/office/drawing/2010/main" val="0"/>
              </a:ext>
            </a:extLst>
          </a:blip>
          <a:srcRect l="76317" t="70828" r="13438" b="23207"/>
          <a:stretch>
            <a:fillRect/>
          </a:stretch>
        </p:blipFill>
        <p:spPr bwMode="gray">
          <a:xfrm>
            <a:off x="76200" y="5867400"/>
            <a:ext cx="1524000" cy="609600"/>
          </a:xfrm>
          <a:prstGeom prst="rect">
            <a:avLst/>
          </a:prstGeom>
          <a:noFill/>
          <a:extLst>
            <a:ext uri="{909E8E84-426E-40DD-AFC4-6F175D3DCCD1}">
              <a14:hiddenFill xmlns:a14="http://schemas.microsoft.com/office/drawing/2010/main">
                <a:solidFill>
                  <a:srgbClr val="FFFFFF"/>
                </a:solidFill>
              </a14:hiddenFill>
            </a:ext>
          </a:extLst>
        </p:spPr>
      </p:pic>
      <p:sp>
        <p:nvSpPr>
          <p:cNvPr id="3388" name="Rectangle 316"/>
          <p:cNvSpPr>
            <a:spLocks noGrp="1" noChangeArrowheads="1"/>
          </p:cNvSpPr>
          <p:nvPr>
            <p:ph type="dt" sz="quarter" idx="2"/>
          </p:nvPr>
        </p:nvSpPr>
        <p:spPr>
          <a:xfrm>
            <a:off x="457200" y="6477000"/>
            <a:ext cx="2133600" cy="244475"/>
          </a:xfrm>
        </p:spPr>
        <p:txBody>
          <a:bodyPr/>
          <a:lstStyle>
            <a:lvl1pPr>
              <a:defRPr sz="1200"/>
            </a:lvl1pPr>
          </a:lstStyle>
          <a:p>
            <a:endParaRPr lang="en-US">
              <a:solidFill>
                <a:srgbClr val="000000"/>
              </a:solidFill>
            </a:endParaRPr>
          </a:p>
        </p:txBody>
      </p:sp>
      <p:sp>
        <p:nvSpPr>
          <p:cNvPr id="3390" name="Rectangle 318"/>
          <p:cNvSpPr>
            <a:spLocks noGrp="1" noChangeArrowheads="1"/>
          </p:cNvSpPr>
          <p:nvPr>
            <p:ph type="ftr" sz="quarter" idx="3"/>
          </p:nvPr>
        </p:nvSpPr>
        <p:spPr>
          <a:xfrm>
            <a:off x="3124200" y="6477000"/>
            <a:ext cx="2895600" cy="244475"/>
          </a:xfrm>
        </p:spPr>
        <p:txBody>
          <a:bodyPr/>
          <a:lstStyle>
            <a:lvl1pPr>
              <a:defRPr sz="1200"/>
            </a:lvl1pPr>
          </a:lstStyle>
          <a:p>
            <a:endParaRPr lang="en-US">
              <a:solidFill>
                <a:srgbClr val="000000"/>
              </a:solidFill>
            </a:endParaRPr>
          </a:p>
        </p:txBody>
      </p:sp>
      <p:pic>
        <p:nvPicPr>
          <p:cNvPr id="3458" name="Picture 386" descr="sta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7620000" y="3352800"/>
            <a:ext cx="895350" cy="914400"/>
          </a:xfrm>
          <a:prstGeom prst="rect">
            <a:avLst/>
          </a:prstGeom>
          <a:noFill/>
          <a:extLst>
            <a:ext uri="{909E8E84-426E-40DD-AFC4-6F175D3DCCD1}">
              <a14:hiddenFill xmlns:a14="http://schemas.microsoft.com/office/drawing/2010/main">
                <a:solidFill>
                  <a:srgbClr val="FFFFFF"/>
                </a:solidFill>
              </a14:hiddenFill>
            </a:ext>
          </a:extLst>
        </p:spPr>
      </p:pic>
      <p:sp>
        <p:nvSpPr>
          <p:cNvPr id="3206" name="Rectangle 134"/>
          <p:cNvSpPr>
            <a:spLocks noGrp="1" noChangeArrowheads="1"/>
          </p:cNvSpPr>
          <p:nvPr>
            <p:ph type="ctrTitle" sz="quarter"/>
          </p:nvPr>
        </p:nvSpPr>
        <p:spPr>
          <a:xfrm>
            <a:off x="1676400" y="914400"/>
            <a:ext cx="5867400" cy="1397000"/>
          </a:xfrm>
          <a:extLst>
            <a:ext uri="{909E8E84-426E-40DD-AFC4-6F175D3DCCD1}">
              <a14:hiddenFill xmlns:a14="http://schemas.microsoft.com/office/drawing/2010/main">
                <a:solidFill>
                  <a:srgbClr val="F8F8F8">
                    <a:alpha val="39999"/>
                  </a:srgbClr>
                </a:solidFill>
              </a14:hiddenFill>
            </a:ext>
            <a:ext uri="{AF507438-7753-43E0-B8FC-AC1667EBCBE1}">
              <a14:hiddenEffects xmlns:a14="http://schemas.microsoft.com/office/drawing/2010/main">
                <a:effectLst>
                  <a:outerShdw dist="35921" dir="2700000" algn="ctr" rotWithShape="0">
                    <a:srgbClr val="C0C0C0">
                      <a:alpha val="50000"/>
                    </a:srgbClr>
                  </a:outerShdw>
                </a:effectLst>
              </a14:hiddenEffects>
            </a:ext>
          </a:extLst>
        </p:spPr>
        <p:txBody>
          <a:bodyPr/>
          <a:lstStyle>
            <a:lvl1pPr algn="ctr">
              <a:defRPr sz="4400">
                <a:solidFill>
                  <a:schemeClr val="tx1"/>
                </a:solidFill>
                <a:latin typeface="Verdana" pitchFamily="34" charset="0"/>
              </a:defRPr>
            </a:lvl1pPr>
          </a:lstStyle>
          <a:p>
            <a:pPr lvl="0"/>
            <a:r>
              <a:rPr lang="en-US" noProof="0" smtClean="0"/>
              <a:t>Click to edit Master title style</a:t>
            </a:r>
          </a:p>
        </p:txBody>
      </p:sp>
      <p:sp>
        <p:nvSpPr>
          <p:cNvPr id="3207" name="Rectangle 135"/>
          <p:cNvSpPr>
            <a:spLocks noGrp="1" noChangeArrowheads="1"/>
          </p:cNvSpPr>
          <p:nvPr>
            <p:ph type="subTitle" sz="quarter" idx="1"/>
          </p:nvPr>
        </p:nvSpPr>
        <p:spPr bwMode="black">
          <a:xfrm>
            <a:off x="1676400" y="2286000"/>
            <a:ext cx="5867400" cy="609600"/>
          </a:xfrm>
        </p:spPr>
        <p:txBody>
          <a:bodyPr/>
          <a:lstStyle>
            <a:lvl1pPr marL="0" indent="0" algn="ctr">
              <a:buClr>
                <a:schemeClr val="accent1"/>
              </a:buClr>
              <a:defRPr sz="2000"/>
            </a:lvl1pPr>
          </a:lstStyle>
          <a:p>
            <a:pPr lvl="0"/>
            <a:r>
              <a:rPr lang="en-US" noProof="0" smtClean="0"/>
              <a:t>Click to edit Master subtitle style</a:t>
            </a:r>
          </a:p>
        </p:txBody>
      </p:sp>
      <p:grpSp>
        <p:nvGrpSpPr>
          <p:cNvPr id="3460" name="Group 388"/>
          <p:cNvGrpSpPr>
            <a:grpSpLocks/>
          </p:cNvGrpSpPr>
          <p:nvPr/>
        </p:nvGrpSpPr>
        <p:grpSpPr bwMode="auto">
          <a:xfrm flipH="1" flipV="1">
            <a:off x="5410200" y="2819400"/>
            <a:ext cx="4645025" cy="4656138"/>
            <a:chOff x="-382" y="-367"/>
            <a:chExt cx="2926" cy="2933"/>
          </a:xfrm>
        </p:grpSpPr>
        <p:sp>
          <p:nvSpPr>
            <p:cNvPr id="3461" name="Freeform 389"/>
            <p:cNvSpPr>
              <a:spLocks/>
            </p:cNvSpPr>
            <p:nvPr userDrawn="1"/>
          </p:nvSpPr>
          <p:spPr bwMode="gray">
            <a:xfrm>
              <a:off x="1685" y="-367"/>
              <a:ext cx="617" cy="401"/>
            </a:xfrm>
            <a:custGeom>
              <a:avLst/>
              <a:gdLst>
                <a:gd name="T0" fmla="*/ 580 w 617"/>
                <a:gd name="T1" fmla="*/ 0 h 401"/>
                <a:gd name="T2" fmla="*/ 617 w 617"/>
                <a:gd name="T3" fmla="*/ 67 h 401"/>
                <a:gd name="T4" fmla="*/ 38 w 617"/>
                <a:gd name="T5" fmla="*/ 401 h 401"/>
                <a:gd name="T6" fmla="*/ 0 w 617"/>
                <a:gd name="T7" fmla="*/ 335 h 401"/>
                <a:gd name="T8" fmla="*/ 580 w 617"/>
                <a:gd name="T9" fmla="*/ 0 h 401"/>
              </a:gdLst>
              <a:ahLst/>
              <a:cxnLst>
                <a:cxn ang="0">
                  <a:pos x="T0" y="T1"/>
                </a:cxn>
                <a:cxn ang="0">
                  <a:pos x="T2" y="T3"/>
                </a:cxn>
                <a:cxn ang="0">
                  <a:pos x="T4" y="T5"/>
                </a:cxn>
                <a:cxn ang="0">
                  <a:pos x="T6" y="T7"/>
                </a:cxn>
                <a:cxn ang="0">
                  <a:pos x="T8" y="T9"/>
                </a:cxn>
              </a:cxnLst>
              <a:rect l="0" t="0" r="r" b="b"/>
              <a:pathLst>
                <a:path w="617" h="401">
                  <a:moveTo>
                    <a:pt x="580" y="0"/>
                  </a:moveTo>
                  <a:lnTo>
                    <a:pt x="617" y="67"/>
                  </a:lnTo>
                  <a:lnTo>
                    <a:pt x="38" y="401"/>
                  </a:lnTo>
                  <a:lnTo>
                    <a:pt x="0" y="335"/>
                  </a:lnTo>
                  <a:lnTo>
                    <a:pt x="580"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62" name="Freeform 390"/>
            <p:cNvSpPr>
              <a:spLocks/>
            </p:cNvSpPr>
            <p:nvPr userDrawn="1"/>
          </p:nvSpPr>
          <p:spPr bwMode="gray">
            <a:xfrm>
              <a:off x="1739" y="-220"/>
              <a:ext cx="638" cy="353"/>
            </a:xfrm>
            <a:custGeom>
              <a:avLst/>
              <a:gdLst>
                <a:gd name="T0" fmla="*/ 607 w 638"/>
                <a:gd name="T1" fmla="*/ 0 h 353"/>
                <a:gd name="T2" fmla="*/ 638 w 638"/>
                <a:gd name="T3" fmla="*/ 71 h 353"/>
                <a:gd name="T4" fmla="*/ 33 w 638"/>
                <a:gd name="T5" fmla="*/ 353 h 353"/>
                <a:gd name="T6" fmla="*/ 0 w 638"/>
                <a:gd name="T7" fmla="*/ 284 h 353"/>
                <a:gd name="T8" fmla="*/ 607 w 638"/>
                <a:gd name="T9" fmla="*/ 0 h 353"/>
              </a:gdLst>
              <a:ahLst/>
              <a:cxnLst>
                <a:cxn ang="0">
                  <a:pos x="T0" y="T1"/>
                </a:cxn>
                <a:cxn ang="0">
                  <a:pos x="T2" y="T3"/>
                </a:cxn>
                <a:cxn ang="0">
                  <a:pos x="T4" y="T5"/>
                </a:cxn>
                <a:cxn ang="0">
                  <a:pos x="T6" y="T7"/>
                </a:cxn>
                <a:cxn ang="0">
                  <a:pos x="T8" y="T9"/>
                </a:cxn>
              </a:cxnLst>
              <a:rect l="0" t="0" r="r" b="b"/>
              <a:pathLst>
                <a:path w="638" h="353">
                  <a:moveTo>
                    <a:pt x="607" y="0"/>
                  </a:moveTo>
                  <a:lnTo>
                    <a:pt x="638" y="71"/>
                  </a:lnTo>
                  <a:lnTo>
                    <a:pt x="33" y="353"/>
                  </a:lnTo>
                  <a:lnTo>
                    <a:pt x="0" y="284"/>
                  </a:lnTo>
                  <a:lnTo>
                    <a:pt x="60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63" name="Freeform 391"/>
            <p:cNvSpPr>
              <a:spLocks/>
            </p:cNvSpPr>
            <p:nvPr userDrawn="1"/>
          </p:nvSpPr>
          <p:spPr bwMode="gray">
            <a:xfrm>
              <a:off x="1785" y="-65"/>
              <a:ext cx="654" cy="301"/>
            </a:xfrm>
            <a:custGeom>
              <a:avLst/>
              <a:gdLst>
                <a:gd name="T0" fmla="*/ 629 w 654"/>
                <a:gd name="T1" fmla="*/ 0 h 301"/>
                <a:gd name="T2" fmla="*/ 654 w 654"/>
                <a:gd name="T3" fmla="*/ 73 h 301"/>
                <a:gd name="T4" fmla="*/ 26 w 654"/>
                <a:gd name="T5" fmla="*/ 301 h 301"/>
                <a:gd name="T6" fmla="*/ 0 w 654"/>
                <a:gd name="T7" fmla="*/ 229 h 301"/>
                <a:gd name="T8" fmla="*/ 629 w 654"/>
                <a:gd name="T9" fmla="*/ 0 h 301"/>
              </a:gdLst>
              <a:ahLst/>
              <a:cxnLst>
                <a:cxn ang="0">
                  <a:pos x="T0" y="T1"/>
                </a:cxn>
                <a:cxn ang="0">
                  <a:pos x="T2" y="T3"/>
                </a:cxn>
                <a:cxn ang="0">
                  <a:pos x="T4" y="T5"/>
                </a:cxn>
                <a:cxn ang="0">
                  <a:pos x="T6" y="T7"/>
                </a:cxn>
                <a:cxn ang="0">
                  <a:pos x="T8" y="T9"/>
                </a:cxn>
              </a:cxnLst>
              <a:rect l="0" t="0" r="r" b="b"/>
              <a:pathLst>
                <a:path w="654" h="301">
                  <a:moveTo>
                    <a:pt x="629" y="0"/>
                  </a:moveTo>
                  <a:lnTo>
                    <a:pt x="654" y="73"/>
                  </a:lnTo>
                  <a:lnTo>
                    <a:pt x="26" y="301"/>
                  </a:lnTo>
                  <a:lnTo>
                    <a:pt x="0" y="229"/>
                  </a:lnTo>
                  <a:lnTo>
                    <a:pt x="62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64" name="Freeform 392"/>
            <p:cNvSpPr>
              <a:spLocks/>
            </p:cNvSpPr>
            <p:nvPr userDrawn="1"/>
          </p:nvSpPr>
          <p:spPr bwMode="gray">
            <a:xfrm>
              <a:off x="1821" y="94"/>
              <a:ext cx="666" cy="248"/>
            </a:xfrm>
            <a:custGeom>
              <a:avLst/>
              <a:gdLst>
                <a:gd name="T0" fmla="*/ 647 w 666"/>
                <a:gd name="T1" fmla="*/ 0 h 248"/>
                <a:gd name="T2" fmla="*/ 666 w 666"/>
                <a:gd name="T3" fmla="*/ 75 h 248"/>
                <a:gd name="T4" fmla="*/ 20 w 666"/>
                <a:gd name="T5" fmla="*/ 248 h 248"/>
                <a:gd name="T6" fmla="*/ 0 w 666"/>
                <a:gd name="T7" fmla="*/ 174 h 248"/>
                <a:gd name="T8" fmla="*/ 647 w 666"/>
                <a:gd name="T9" fmla="*/ 0 h 248"/>
              </a:gdLst>
              <a:ahLst/>
              <a:cxnLst>
                <a:cxn ang="0">
                  <a:pos x="T0" y="T1"/>
                </a:cxn>
                <a:cxn ang="0">
                  <a:pos x="T2" y="T3"/>
                </a:cxn>
                <a:cxn ang="0">
                  <a:pos x="T4" y="T5"/>
                </a:cxn>
                <a:cxn ang="0">
                  <a:pos x="T6" y="T7"/>
                </a:cxn>
                <a:cxn ang="0">
                  <a:pos x="T8" y="T9"/>
                </a:cxn>
              </a:cxnLst>
              <a:rect l="0" t="0" r="r" b="b"/>
              <a:pathLst>
                <a:path w="666" h="248">
                  <a:moveTo>
                    <a:pt x="647" y="0"/>
                  </a:moveTo>
                  <a:lnTo>
                    <a:pt x="666" y="75"/>
                  </a:lnTo>
                  <a:lnTo>
                    <a:pt x="20" y="248"/>
                  </a:lnTo>
                  <a:lnTo>
                    <a:pt x="0" y="174"/>
                  </a:lnTo>
                  <a:lnTo>
                    <a:pt x="64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65" name="Freeform 393"/>
            <p:cNvSpPr>
              <a:spLocks/>
            </p:cNvSpPr>
            <p:nvPr userDrawn="1"/>
          </p:nvSpPr>
          <p:spPr bwMode="gray">
            <a:xfrm>
              <a:off x="1848" y="258"/>
              <a:ext cx="673" cy="192"/>
            </a:xfrm>
            <a:custGeom>
              <a:avLst/>
              <a:gdLst>
                <a:gd name="T0" fmla="*/ 659 w 673"/>
                <a:gd name="T1" fmla="*/ 0 h 192"/>
                <a:gd name="T2" fmla="*/ 673 w 673"/>
                <a:gd name="T3" fmla="*/ 76 h 192"/>
                <a:gd name="T4" fmla="*/ 14 w 673"/>
                <a:gd name="T5" fmla="*/ 192 h 192"/>
                <a:gd name="T6" fmla="*/ 0 w 673"/>
                <a:gd name="T7" fmla="*/ 116 h 192"/>
                <a:gd name="T8" fmla="*/ 659 w 673"/>
                <a:gd name="T9" fmla="*/ 0 h 192"/>
              </a:gdLst>
              <a:ahLst/>
              <a:cxnLst>
                <a:cxn ang="0">
                  <a:pos x="T0" y="T1"/>
                </a:cxn>
                <a:cxn ang="0">
                  <a:pos x="T2" y="T3"/>
                </a:cxn>
                <a:cxn ang="0">
                  <a:pos x="T4" y="T5"/>
                </a:cxn>
                <a:cxn ang="0">
                  <a:pos x="T6" y="T7"/>
                </a:cxn>
                <a:cxn ang="0">
                  <a:pos x="T8" y="T9"/>
                </a:cxn>
              </a:cxnLst>
              <a:rect l="0" t="0" r="r" b="b"/>
              <a:pathLst>
                <a:path w="673" h="192">
                  <a:moveTo>
                    <a:pt x="659" y="0"/>
                  </a:moveTo>
                  <a:lnTo>
                    <a:pt x="673" y="76"/>
                  </a:lnTo>
                  <a:lnTo>
                    <a:pt x="14" y="192"/>
                  </a:lnTo>
                  <a:lnTo>
                    <a:pt x="0" y="116"/>
                  </a:lnTo>
                  <a:lnTo>
                    <a:pt x="65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66" name="Freeform 394"/>
            <p:cNvSpPr>
              <a:spLocks/>
            </p:cNvSpPr>
            <p:nvPr userDrawn="1"/>
          </p:nvSpPr>
          <p:spPr bwMode="gray">
            <a:xfrm>
              <a:off x="1867" y="424"/>
              <a:ext cx="673" cy="136"/>
            </a:xfrm>
            <a:custGeom>
              <a:avLst/>
              <a:gdLst>
                <a:gd name="T0" fmla="*/ 666 w 673"/>
                <a:gd name="T1" fmla="*/ 0 h 136"/>
                <a:gd name="T2" fmla="*/ 673 w 673"/>
                <a:gd name="T3" fmla="*/ 78 h 136"/>
                <a:gd name="T4" fmla="*/ 6 w 673"/>
                <a:gd name="T5" fmla="*/ 136 h 136"/>
                <a:gd name="T6" fmla="*/ 0 w 673"/>
                <a:gd name="T7" fmla="*/ 59 h 136"/>
                <a:gd name="T8" fmla="*/ 666 w 673"/>
                <a:gd name="T9" fmla="*/ 0 h 136"/>
              </a:gdLst>
              <a:ahLst/>
              <a:cxnLst>
                <a:cxn ang="0">
                  <a:pos x="T0" y="T1"/>
                </a:cxn>
                <a:cxn ang="0">
                  <a:pos x="T2" y="T3"/>
                </a:cxn>
                <a:cxn ang="0">
                  <a:pos x="T4" y="T5"/>
                </a:cxn>
                <a:cxn ang="0">
                  <a:pos x="T6" y="T7"/>
                </a:cxn>
                <a:cxn ang="0">
                  <a:pos x="T8" y="T9"/>
                </a:cxn>
              </a:cxnLst>
              <a:rect l="0" t="0" r="r" b="b"/>
              <a:pathLst>
                <a:path w="673" h="136">
                  <a:moveTo>
                    <a:pt x="666" y="0"/>
                  </a:moveTo>
                  <a:lnTo>
                    <a:pt x="673" y="78"/>
                  </a:lnTo>
                  <a:lnTo>
                    <a:pt x="6" y="136"/>
                  </a:lnTo>
                  <a:lnTo>
                    <a:pt x="0" y="59"/>
                  </a:lnTo>
                  <a:lnTo>
                    <a:pt x="666"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67" name="AutoShape 395"/>
            <p:cNvSpPr>
              <a:spLocks noChangeArrowheads="1"/>
            </p:cNvSpPr>
            <p:nvPr userDrawn="1"/>
          </p:nvSpPr>
          <p:spPr bwMode="gray">
            <a:xfrm>
              <a:off x="1875" y="593"/>
              <a:ext cx="669" cy="77"/>
            </a:xfrm>
            <a:prstGeom prst="roundRect">
              <a:avLst>
                <a:gd name="adj" fmla="val 16667"/>
              </a:avLst>
            </a:prstGeom>
            <a:solidFill>
              <a:srgbClr val="F8F8F8">
                <a:alpha val="20000"/>
              </a:srgbClr>
            </a:solidFill>
            <a:ln w="0">
              <a:solidFill>
                <a:srgbClr val="FBFFF3">
                  <a:alpha val="32001"/>
                </a:srgbClr>
              </a:solidFill>
              <a:round/>
              <a:headEnd/>
              <a:tailEnd/>
            </a:ln>
          </p:spPr>
          <p:txBody>
            <a:bodyPr/>
            <a:lstStyle/>
            <a:p>
              <a:pPr fontAlgn="base">
                <a:spcBef>
                  <a:spcPct val="0"/>
                </a:spcBef>
                <a:spcAft>
                  <a:spcPct val="0"/>
                </a:spcAft>
              </a:pPr>
              <a:endParaRPr lang="en-US" smtClean="0">
                <a:solidFill>
                  <a:srgbClr val="000000"/>
                </a:solidFill>
              </a:endParaRPr>
            </a:p>
          </p:txBody>
        </p:sp>
        <p:sp>
          <p:nvSpPr>
            <p:cNvPr id="3468" name="Freeform 396"/>
            <p:cNvSpPr>
              <a:spLocks/>
            </p:cNvSpPr>
            <p:nvPr userDrawn="1"/>
          </p:nvSpPr>
          <p:spPr bwMode="gray">
            <a:xfrm>
              <a:off x="1867" y="703"/>
              <a:ext cx="673" cy="135"/>
            </a:xfrm>
            <a:custGeom>
              <a:avLst/>
              <a:gdLst>
                <a:gd name="T0" fmla="*/ 7 w 673"/>
                <a:gd name="T1" fmla="*/ 0 h 135"/>
                <a:gd name="T2" fmla="*/ 673 w 673"/>
                <a:gd name="T3" fmla="*/ 59 h 135"/>
                <a:gd name="T4" fmla="*/ 667 w 673"/>
                <a:gd name="T5" fmla="*/ 135 h 135"/>
                <a:gd name="T6" fmla="*/ 0 w 673"/>
                <a:gd name="T7" fmla="*/ 76 h 135"/>
                <a:gd name="T8" fmla="*/ 7 w 673"/>
                <a:gd name="T9" fmla="*/ 0 h 135"/>
              </a:gdLst>
              <a:ahLst/>
              <a:cxnLst>
                <a:cxn ang="0">
                  <a:pos x="T0" y="T1"/>
                </a:cxn>
                <a:cxn ang="0">
                  <a:pos x="T2" y="T3"/>
                </a:cxn>
                <a:cxn ang="0">
                  <a:pos x="T4" y="T5"/>
                </a:cxn>
                <a:cxn ang="0">
                  <a:pos x="T6" y="T7"/>
                </a:cxn>
                <a:cxn ang="0">
                  <a:pos x="T8" y="T9"/>
                </a:cxn>
              </a:cxnLst>
              <a:rect l="0" t="0" r="r" b="b"/>
              <a:pathLst>
                <a:path w="673" h="135">
                  <a:moveTo>
                    <a:pt x="7" y="0"/>
                  </a:moveTo>
                  <a:lnTo>
                    <a:pt x="673" y="59"/>
                  </a:lnTo>
                  <a:lnTo>
                    <a:pt x="667" y="135"/>
                  </a:lnTo>
                  <a:lnTo>
                    <a:pt x="0" y="76"/>
                  </a:lnTo>
                  <a:lnTo>
                    <a:pt x="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69" name="Freeform 397"/>
            <p:cNvSpPr>
              <a:spLocks/>
            </p:cNvSpPr>
            <p:nvPr userDrawn="1"/>
          </p:nvSpPr>
          <p:spPr bwMode="gray">
            <a:xfrm>
              <a:off x="1849" y="813"/>
              <a:ext cx="674" cy="192"/>
            </a:xfrm>
            <a:custGeom>
              <a:avLst/>
              <a:gdLst>
                <a:gd name="T0" fmla="*/ 14 w 674"/>
                <a:gd name="T1" fmla="*/ 0 h 192"/>
                <a:gd name="T2" fmla="*/ 674 w 674"/>
                <a:gd name="T3" fmla="*/ 116 h 192"/>
                <a:gd name="T4" fmla="*/ 660 w 674"/>
                <a:gd name="T5" fmla="*/ 192 h 192"/>
                <a:gd name="T6" fmla="*/ 0 w 674"/>
                <a:gd name="T7" fmla="*/ 75 h 192"/>
                <a:gd name="T8" fmla="*/ 14 w 674"/>
                <a:gd name="T9" fmla="*/ 0 h 192"/>
              </a:gdLst>
              <a:ahLst/>
              <a:cxnLst>
                <a:cxn ang="0">
                  <a:pos x="T0" y="T1"/>
                </a:cxn>
                <a:cxn ang="0">
                  <a:pos x="T2" y="T3"/>
                </a:cxn>
                <a:cxn ang="0">
                  <a:pos x="T4" y="T5"/>
                </a:cxn>
                <a:cxn ang="0">
                  <a:pos x="T6" y="T7"/>
                </a:cxn>
                <a:cxn ang="0">
                  <a:pos x="T8" y="T9"/>
                </a:cxn>
              </a:cxnLst>
              <a:rect l="0" t="0" r="r" b="b"/>
              <a:pathLst>
                <a:path w="674" h="192">
                  <a:moveTo>
                    <a:pt x="14" y="0"/>
                  </a:moveTo>
                  <a:lnTo>
                    <a:pt x="674" y="116"/>
                  </a:lnTo>
                  <a:lnTo>
                    <a:pt x="660" y="192"/>
                  </a:lnTo>
                  <a:lnTo>
                    <a:pt x="0" y="75"/>
                  </a:lnTo>
                  <a:lnTo>
                    <a:pt x="14"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70" name="Freeform 398"/>
            <p:cNvSpPr>
              <a:spLocks/>
            </p:cNvSpPr>
            <p:nvPr userDrawn="1"/>
          </p:nvSpPr>
          <p:spPr bwMode="gray">
            <a:xfrm>
              <a:off x="1822" y="921"/>
              <a:ext cx="667" cy="247"/>
            </a:xfrm>
            <a:custGeom>
              <a:avLst/>
              <a:gdLst>
                <a:gd name="T0" fmla="*/ 20 w 667"/>
                <a:gd name="T1" fmla="*/ 0 h 247"/>
                <a:gd name="T2" fmla="*/ 667 w 667"/>
                <a:gd name="T3" fmla="*/ 173 h 247"/>
                <a:gd name="T4" fmla="*/ 647 w 667"/>
                <a:gd name="T5" fmla="*/ 247 h 247"/>
                <a:gd name="T6" fmla="*/ 0 w 667"/>
                <a:gd name="T7" fmla="*/ 74 h 247"/>
                <a:gd name="T8" fmla="*/ 20 w 667"/>
                <a:gd name="T9" fmla="*/ 0 h 247"/>
              </a:gdLst>
              <a:ahLst/>
              <a:cxnLst>
                <a:cxn ang="0">
                  <a:pos x="T0" y="T1"/>
                </a:cxn>
                <a:cxn ang="0">
                  <a:pos x="T2" y="T3"/>
                </a:cxn>
                <a:cxn ang="0">
                  <a:pos x="T4" y="T5"/>
                </a:cxn>
                <a:cxn ang="0">
                  <a:pos x="T6" y="T7"/>
                </a:cxn>
                <a:cxn ang="0">
                  <a:pos x="T8" y="T9"/>
                </a:cxn>
              </a:cxnLst>
              <a:rect l="0" t="0" r="r" b="b"/>
              <a:pathLst>
                <a:path w="667" h="247">
                  <a:moveTo>
                    <a:pt x="20" y="0"/>
                  </a:moveTo>
                  <a:lnTo>
                    <a:pt x="667" y="173"/>
                  </a:lnTo>
                  <a:lnTo>
                    <a:pt x="647" y="247"/>
                  </a:lnTo>
                  <a:lnTo>
                    <a:pt x="0" y="74"/>
                  </a:lnTo>
                  <a:lnTo>
                    <a:pt x="20"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71" name="Freeform 399"/>
            <p:cNvSpPr>
              <a:spLocks/>
            </p:cNvSpPr>
            <p:nvPr userDrawn="1"/>
          </p:nvSpPr>
          <p:spPr bwMode="gray">
            <a:xfrm>
              <a:off x="1787" y="1027"/>
              <a:ext cx="655" cy="301"/>
            </a:xfrm>
            <a:custGeom>
              <a:avLst/>
              <a:gdLst>
                <a:gd name="T0" fmla="*/ 26 w 655"/>
                <a:gd name="T1" fmla="*/ 0 h 301"/>
                <a:gd name="T2" fmla="*/ 655 w 655"/>
                <a:gd name="T3" fmla="*/ 229 h 301"/>
                <a:gd name="T4" fmla="*/ 629 w 655"/>
                <a:gd name="T5" fmla="*/ 301 h 301"/>
                <a:gd name="T6" fmla="*/ 0 w 655"/>
                <a:gd name="T7" fmla="*/ 72 h 301"/>
                <a:gd name="T8" fmla="*/ 26 w 655"/>
                <a:gd name="T9" fmla="*/ 0 h 301"/>
              </a:gdLst>
              <a:ahLst/>
              <a:cxnLst>
                <a:cxn ang="0">
                  <a:pos x="T0" y="T1"/>
                </a:cxn>
                <a:cxn ang="0">
                  <a:pos x="T2" y="T3"/>
                </a:cxn>
                <a:cxn ang="0">
                  <a:pos x="T4" y="T5"/>
                </a:cxn>
                <a:cxn ang="0">
                  <a:pos x="T6" y="T7"/>
                </a:cxn>
                <a:cxn ang="0">
                  <a:pos x="T8" y="T9"/>
                </a:cxn>
              </a:cxnLst>
              <a:rect l="0" t="0" r="r" b="b"/>
              <a:pathLst>
                <a:path w="655" h="301">
                  <a:moveTo>
                    <a:pt x="26" y="0"/>
                  </a:moveTo>
                  <a:lnTo>
                    <a:pt x="655" y="229"/>
                  </a:lnTo>
                  <a:lnTo>
                    <a:pt x="629" y="301"/>
                  </a:lnTo>
                  <a:lnTo>
                    <a:pt x="0" y="72"/>
                  </a:lnTo>
                  <a:lnTo>
                    <a:pt x="26"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72" name="Freeform 400"/>
            <p:cNvSpPr>
              <a:spLocks/>
            </p:cNvSpPr>
            <p:nvPr userDrawn="1"/>
          </p:nvSpPr>
          <p:spPr bwMode="gray">
            <a:xfrm>
              <a:off x="1742" y="1130"/>
              <a:ext cx="639" cy="353"/>
            </a:xfrm>
            <a:custGeom>
              <a:avLst/>
              <a:gdLst>
                <a:gd name="T0" fmla="*/ 32 w 639"/>
                <a:gd name="T1" fmla="*/ 0 h 353"/>
                <a:gd name="T2" fmla="*/ 639 w 639"/>
                <a:gd name="T3" fmla="*/ 283 h 353"/>
                <a:gd name="T4" fmla="*/ 606 w 639"/>
                <a:gd name="T5" fmla="*/ 353 h 353"/>
                <a:gd name="T6" fmla="*/ 0 w 639"/>
                <a:gd name="T7" fmla="*/ 70 h 353"/>
                <a:gd name="T8" fmla="*/ 32 w 639"/>
                <a:gd name="T9" fmla="*/ 0 h 353"/>
              </a:gdLst>
              <a:ahLst/>
              <a:cxnLst>
                <a:cxn ang="0">
                  <a:pos x="T0" y="T1"/>
                </a:cxn>
                <a:cxn ang="0">
                  <a:pos x="T2" y="T3"/>
                </a:cxn>
                <a:cxn ang="0">
                  <a:pos x="T4" y="T5"/>
                </a:cxn>
                <a:cxn ang="0">
                  <a:pos x="T6" y="T7"/>
                </a:cxn>
                <a:cxn ang="0">
                  <a:pos x="T8" y="T9"/>
                </a:cxn>
              </a:cxnLst>
              <a:rect l="0" t="0" r="r" b="b"/>
              <a:pathLst>
                <a:path w="639" h="353">
                  <a:moveTo>
                    <a:pt x="32" y="0"/>
                  </a:moveTo>
                  <a:lnTo>
                    <a:pt x="639" y="283"/>
                  </a:lnTo>
                  <a:lnTo>
                    <a:pt x="606" y="353"/>
                  </a:lnTo>
                  <a:lnTo>
                    <a:pt x="0" y="70"/>
                  </a:lnTo>
                  <a:lnTo>
                    <a:pt x="32"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73" name="Freeform 401"/>
            <p:cNvSpPr>
              <a:spLocks/>
            </p:cNvSpPr>
            <p:nvPr userDrawn="1"/>
          </p:nvSpPr>
          <p:spPr bwMode="gray">
            <a:xfrm>
              <a:off x="1689" y="1230"/>
              <a:ext cx="617" cy="400"/>
            </a:xfrm>
            <a:custGeom>
              <a:avLst/>
              <a:gdLst>
                <a:gd name="T0" fmla="*/ 37 w 617"/>
                <a:gd name="T1" fmla="*/ 0 h 400"/>
                <a:gd name="T2" fmla="*/ 617 w 617"/>
                <a:gd name="T3" fmla="*/ 334 h 400"/>
                <a:gd name="T4" fmla="*/ 579 w 617"/>
                <a:gd name="T5" fmla="*/ 400 h 400"/>
                <a:gd name="T6" fmla="*/ 0 w 617"/>
                <a:gd name="T7" fmla="*/ 66 h 400"/>
                <a:gd name="T8" fmla="*/ 37 w 617"/>
                <a:gd name="T9" fmla="*/ 0 h 400"/>
              </a:gdLst>
              <a:ahLst/>
              <a:cxnLst>
                <a:cxn ang="0">
                  <a:pos x="T0" y="T1"/>
                </a:cxn>
                <a:cxn ang="0">
                  <a:pos x="T2" y="T3"/>
                </a:cxn>
                <a:cxn ang="0">
                  <a:pos x="T4" y="T5"/>
                </a:cxn>
                <a:cxn ang="0">
                  <a:pos x="T6" y="T7"/>
                </a:cxn>
                <a:cxn ang="0">
                  <a:pos x="T8" y="T9"/>
                </a:cxn>
              </a:cxnLst>
              <a:rect l="0" t="0" r="r" b="b"/>
              <a:pathLst>
                <a:path w="617" h="400">
                  <a:moveTo>
                    <a:pt x="37" y="0"/>
                  </a:moveTo>
                  <a:lnTo>
                    <a:pt x="617" y="334"/>
                  </a:lnTo>
                  <a:lnTo>
                    <a:pt x="579" y="400"/>
                  </a:lnTo>
                  <a:lnTo>
                    <a:pt x="0" y="66"/>
                  </a:lnTo>
                  <a:lnTo>
                    <a:pt x="3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74" name="Freeform 402"/>
            <p:cNvSpPr>
              <a:spLocks/>
            </p:cNvSpPr>
            <p:nvPr userDrawn="1"/>
          </p:nvSpPr>
          <p:spPr bwMode="gray">
            <a:xfrm>
              <a:off x="1627" y="1325"/>
              <a:ext cx="592" cy="446"/>
            </a:xfrm>
            <a:custGeom>
              <a:avLst/>
              <a:gdLst>
                <a:gd name="T0" fmla="*/ 44 w 592"/>
                <a:gd name="T1" fmla="*/ 0 h 446"/>
                <a:gd name="T2" fmla="*/ 592 w 592"/>
                <a:gd name="T3" fmla="*/ 383 h 446"/>
                <a:gd name="T4" fmla="*/ 548 w 592"/>
                <a:gd name="T5" fmla="*/ 446 h 446"/>
                <a:gd name="T6" fmla="*/ 0 w 592"/>
                <a:gd name="T7" fmla="*/ 62 h 446"/>
                <a:gd name="T8" fmla="*/ 44 w 592"/>
                <a:gd name="T9" fmla="*/ 0 h 446"/>
              </a:gdLst>
              <a:ahLst/>
              <a:cxnLst>
                <a:cxn ang="0">
                  <a:pos x="T0" y="T1"/>
                </a:cxn>
                <a:cxn ang="0">
                  <a:pos x="T2" y="T3"/>
                </a:cxn>
                <a:cxn ang="0">
                  <a:pos x="T4" y="T5"/>
                </a:cxn>
                <a:cxn ang="0">
                  <a:pos x="T6" y="T7"/>
                </a:cxn>
                <a:cxn ang="0">
                  <a:pos x="T8" y="T9"/>
                </a:cxn>
              </a:cxnLst>
              <a:rect l="0" t="0" r="r" b="b"/>
              <a:pathLst>
                <a:path w="592" h="446">
                  <a:moveTo>
                    <a:pt x="44" y="0"/>
                  </a:moveTo>
                  <a:lnTo>
                    <a:pt x="592" y="383"/>
                  </a:lnTo>
                  <a:lnTo>
                    <a:pt x="548" y="446"/>
                  </a:lnTo>
                  <a:lnTo>
                    <a:pt x="0" y="62"/>
                  </a:lnTo>
                  <a:lnTo>
                    <a:pt x="44"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75" name="Freeform 403"/>
            <p:cNvSpPr>
              <a:spLocks/>
            </p:cNvSpPr>
            <p:nvPr userDrawn="1"/>
          </p:nvSpPr>
          <p:spPr bwMode="gray">
            <a:xfrm>
              <a:off x="1558" y="1414"/>
              <a:ext cx="562" cy="489"/>
            </a:xfrm>
            <a:custGeom>
              <a:avLst/>
              <a:gdLst>
                <a:gd name="T0" fmla="*/ 49 w 562"/>
                <a:gd name="T1" fmla="*/ 0 h 489"/>
                <a:gd name="T2" fmla="*/ 562 w 562"/>
                <a:gd name="T3" fmla="*/ 430 h 489"/>
                <a:gd name="T4" fmla="*/ 511 w 562"/>
                <a:gd name="T5" fmla="*/ 489 h 489"/>
                <a:gd name="T6" fmla="*/ 0 w 562"/>
                <a:gd name="T7" fmla="*/ 58 h 489"/>
                <a:gd name="T8" fmla="*/ 49 w 562"/>
                <a:gd name="T9" fmla="*/ 0 h 489"/>
              </a:gdLst>
              <a:ahLst/>
              <a:cxnLst>
                <a:cxn ang="0">
                  <a:pos x="T0" y="T1"/>
                </a:cxn>
                <a:cxn ang="0">
                  <a:pos x="T2" y="T3"/>
                </a:cxn>
                <a:cxn ang="0">
                  <a:pos x="T4" y="T5"/>
                </a:cxn>
                <a:cxn ang="0">
                  <a:pos x="T6" y="T7"/>
                </a:cxn>
                <a:cxn ang="0">
                  <a:pos x="T8" y="T9"/>
                </a:cxn>
              </a:cxnLst>
              <a:rect l="0" t="0" r="r" b="b"/>
              <a:pathLst>
                <a:path w="562" h="489">
                  <a:moveTo>
                    <a:pt x="49" y="0"/>
                  </a:moveTo>
                  <a:lnTo>
                    <a:pt x="562" y="430"/>
                  </a:lnTo>
                  <a:lnTo>
                    <a:pt x="511" y="489"/>
                  </a:lnTo>
                  <a:lnTo>
                    <a:pt x="0" y="58"/>
                  </a:lnTo>
                  <a:lnTo>
                    <a:pt x="4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76" name="Freeform 404"/>
            <p:cNvSpPr>
              <a:spLocks/>
            </p:cNvSpPr>
            <p:nvPr userDrawn="1"/>
          </p:nvSpPr>
          <p:spPr bwMode="gray">
            <a:xfrm>
              <a:off x="1480" y="1498"/>
              <a:ext cx="529" cy="527"/>
            </a:xfrm>
            <a:custGeom>
              <a:avLst/>
              <a:gdLst>
                <a:gd name="T0" fmla="*/ 56 w 529"/>
                <a:gd name="T1" fmla="*/ 0 h 527"/>
                <a:gd name="T2" fmla="*/ 529 w 529"/>
                <a:gd name="T3" fmla="*/ 473 h 527"/>
                <a:gd name="T4" fmla="*/ 474 w 529"/>
                <a:gd name="T5" fmla="*/ 527 h 527"/>
                <a:gd name="T6" fmla="*/ 0 w 529"/>
                <a:gd name="T7" fmla="*/ 54 h 527"/>
                <a:gd name="T8" fmla="*/ 56 w 529"/>
                <a:gd name="T9" fmla="*/ 0 h 527"/>
              </a:gdLst>
              <a:ahLst/>
              <a:cxnLst>
                <a:cxn ang="0">
                  <a:pos x="T0" y="T1"/>
                </a:cxn>
                <a:cxn ang="0">
                  <a:pos x="T2" y="T3"/>
                </a:cxn>
                <a:cxn ang="0">
                  <a:pos x="T4" y="T5"/>
                </a:cxn>
                <a:cxn ang="0">
                  <a:pos x="T6" y="T7"/>
                </a:cxn>
                <a:cxn ang="0">
                  <a:pos x="T8" y="T9"/>
                </a:cxn>
              </a:cxnLst>
              <a:rect l="0" t="0" r="r" b="b"/>
              <a:pathLst>
                <a:path w="529" h="527">
                  <a:moveTo>
                    <a:pt x="56" y="0"/>
                  </a:moveTo>
                  <a:lnTo>
                    <a:pt x="529" y="473"/>
                  </a:lnTo>
                  <a:lnTo>
                    <a:pt x="474" y="527"/>
                  </a:lnTo>
                  <a:lnTo>
                    <a:pt x="0" y="54"/>
                  </a:lnTo>
                  <a:lnTo>
                    <a:pt x="56"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77" name="Freeform 405"/>
            <p:cNvSpPr>
              <a:spLocks/>
            </p:cNvSpPr>
            <p:nvPr userDrawn="1"/>
          </p:nvSpPr>
          <p:spPr bwMode="gray">
            <a:xfrm>
              <a:off x="1397" y="1574"/>
              <a:ext cx="490" cy="562"/>
            </a:xfrm>
            <a:custGeom>
              <a:avLst/>
              <a:gdLst>
                <a:gd name="T0" fmla="*/ 59 w 490"/>
                <a:gd name="T1" fmla="*/ 0 h 562"/>
                <a:gd name="T2" fmla="*/ 490 w 490"/>
                <a:gd name="T3" fmla="*/ 513 h 562"/>
                <a:gd name="T4" fmla="*/ 430 w 490"/>
                <a:gd name="T5" fmla="*/ 562 h 562"/>
                <a:gd name="T6" fmla="*/ 0 w 490"/>
                <a:gd name="T7" fmla="*/ 51 h 562"/>
                <a:gd name="T8" fmla="*/ 59 w 490"/>
                <a:gd name="T9" fmla="*/ 0 h 562"/>
              </a:gdLst>
              <a:ahLst/>
              <a:cxnLst>
                <a:cxn ang="0">
                  <a:pos x="T0" y="T1"/>
                </a:cxn>
                <a:cxn ang="0">
                  <a:pos x="T2" y="T3"/>
                </a:cxn>
                <a:cxn ang="0">
                  <a:pos x="T4" y="T5"/>
                </a:cxn>
                <a:cxn ang="0">
                  <a:pos x="T6" y="T7"/>
                </a:cxn>
                <a:cxn ang="0">
                  <a:pos x="T8" y="T9"/>
                </a:cxn>
              </a:cxnLst>
              <a:rect l="0" t="0" r="r" b="b"/>
              <a:pathLst>
                <a:path w="490" h="562">
                  <a:moveTo>
                    <a:pt x="59" y="0"/>
                  </a:moveTo>
                  <a:lnTo>
                    <a:pt x="490" y="513"/>
                  </a:lnTo>
                  <a:lnTo>
                    <a:pt x="430" y="562"/>
                  </a:lnTo>
                  <a:lnTo>
                    <a:pt x="0" y="51"/>
                  </a:lnTo>
                  <a:lnTo>
                    <a:pt x="5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78" name="Freeform 406"/>
            <p:cNvSpPr>
              <a:spLocks/>
            </p:cNvSpPr>
            <p:nvPr userDrawn="1"/>
          </p:nvSpPr>
          <p:spPr bwMode="gray">
            <a:xfrm>
              <a:off x="1308" y="1644"/>
              <a:ext cx="446" cy="593"/>
            </a:xfrm>
            <a:custGeom>
              <a:avLst/>
              <a:gdLst>
                <a:gd name="T0" fmla="*/ 64 w 446"/>
                <a:gd name="T1" fmla="*/ 0 h 593"/>
                <a:gd name="T2" fmla="*/ 446 w 446"/>
                <a:gd name="T3" fmla="*/ 548 h 593"/>
                <a:gd name="T4" fmla="*/ 384 w 446"/>
                <a:gd name="T5" fmla="*/ 593 h 593"/>
                <a:gd name="T6" fmla="*/ 0 w 446"/>
                <a:gd name="T7" fmla="*/ 45 h 593"/>
                <a:gd name="T8" fmla="*/ 64 w 446"/>
                <a:gd name="T9" fmla="*/ 0 h 593"/>
              </a:gdLst>
              <a:ahLst/>
              <a:cxnLst>
                <a:cxn ang="0">
                  <a:pos x="T0" y="T1"/>
                </a:cxn>
                <a:cxn ang="0">
                  <a:pos x="T2" y="T3"/>
                </a:cxn>
                <a:cxn ang="0">
                  <a:pos x="T4" y="T5"/>
                </a:cxn>
                <a:cxn ang="0">
                  <a:pos x="T6" y="T7"/>
                </a:cxn>
                <a:cxn ang="0">
                  <a:pos x="T8" y="T9"/>
                </a:cxn>
              </a:cxnLst>
              <a:rect l="0" t="0" r="r" b="b"/>
              <a:pathLst>
                <a:path w="446" h="593">
                  <a:moveTo>
                    <a:pt x="64" y="0"/>
                  </a:moveTo>
                  <a:lnTo>
                    <a:pt x="446" y="548"/>
                  </a:lnTo>
                  <a:lnTo>
                    <a:pt x="384" y="593"/>
                  </a:lnTo>
                  <a:lnTo>
                    <a:pt x="0" y="45"/>
                  </a:lnTo>
                  <a:lnTo>
                    <a:pt x="64"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79" name="Freeform 407"/>
            <p:cNvSpPr>
              <a:spLocks/>
            </p:cNvSpPr>
            <p:nvPr userDrawn="1"/>
          </p:nvSpPr>
          <p:spPr bwMode="gray">
            <a:xfrm>
              <a:off x="1214" y="1707"/>
              <a:ext cx="401" cy="618"/>
            </a:xfrm>
            <a:custGeom>
              <a:avLst/>
              <a:gdLst>
                <a:gd name="T0" fmla="*/ 66 w 401"/>
                <a:gd name="T1" fmla="*/ 0 h 618"/>
                <a:gd name="T2" fmla="*/ 401 w 401"/>
                <a:gd name="T3" fmla="*/ 579 h 618"/>
                <a:gd name="T4" fmla="*/ 334 w 401"/>
                <a:gd name="T5" fmla="*/ 618 h 618"/>
                <a:gd name="T6" fmla="*/ 0 w 401"/>
                <a:gd name="T7" fmla="*/ 38 h 618"/>
                <a:gd name="T8" fmla="*/ 66 w 401"/>
                <a:gd name="T9" fmla="*/ 0 h 618"/>
              </a:gdLst>
              <a:ahLst/>
              <a:cxnLst>
                <a:cxn ang="0">
                  <a:pos x="T0" y="T1"/>
                </a:cxn>
                <a:cxn ang="0">
                  <a:pos x="T2" y="T3"/>
                </a:cxn>
                <a:cxn ang="0">
                  <a:pos x="T4" y="T5"/>
                </a:cxn>
                <a:cxn ang="0">
                  <a:pos x="T6" y="T7"/>
                </a:cxn>
                <a:cxn ang="0">
                  <a:pos x="T8" y="T9"/>
                </a:cxn>
              </a:cxnLst>
              <a:rect l="0" t="0" r="r" b="b"/>
              <a:pathLst>
                <a:path w="401" h="618">
                  <a:moveTo>
                    <a:pt x="66" y="0"/>
                  </a:moveTo>
                  <a:lnTo>
                    <a:pt x="401" y="579"/>
                  </a:lnTo>
                  <a:lnTo>
                    <a:pt x="334" y="618"/>
                  </a:lnTo>
                  <a:lnTo>
                    <a:pt x="0" y="38"/>
                  </a:lnTo>
                  <a:lnTo>
                    <a:pt x="66"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80" name="Freeform 408"/>
            <p:cNvSpPr>
              <a:spLocks/>
            </p:cNvSpPr>
            <p:nvPr userDrawn="1"/>
          </p:nvSpPr>
          <p:spPr bwMode="gray">
            <a:xfrm>
              <a:off x="1115" y="1760"/>
              <a:ext cx="353" cy="640"/>
            </a:xfrm>
            <a:custGeom>
              <a:avLst/>
              <a:gdLst>
                <a:gd name="T0" fmla="*/ 69 w 353"/>
                <a:gd name="T1" fmla="*/ 0 h 640"/>
                <a:gd name="T2" fmla="*/ 353 w 353"/>
                <a:gd name="T3" fmla="*/ 607 h 640"/>
                <a:gd name="T4" fmla="*/ 282 w 353"/>
                <a:gd name="T5" fmla="*/ 640 h 640"/>
                <a:gd name="T6" fmla="*/ 0 w 353"/>
                <a:gd name="T7" fmla="*/ 33 h 640"/>
                <a:gd name="T8" fmla="*/ 69 w 353"/>
                <a:gd name="T9" fmla="*/ 0 h 640"/>
              </a:gdLst>
              <a:ahLst/>
              <a:cxnLst>
                <a:cxn ang="0">
                  <a:pos x="T0" y="T1"/>
                </a:cxn>
                <a:cxn ang="0">
                  <a:pos x="T2" y="T3"/>
                </a:cxn>
                <a:cxn ang="0">
                  <a:pos x="T4" y="T5"/>
                </a:cxn>
                <a:cxn ang="0">
                  <a:pos x="T6" y="T7"/>
                </a:cxn>
                <a:cxn ang="0">
                  <a:pos x="T8" y="T9"/>
                </a:cxn>
              </a:cxnLst>
              <a:rect l="0" t="0" r="r" b="b"/>
              <a:pathLst>
                <a:path w="353" h="640">
                  <a:moveTo>
                    <a:pt x="69" y="0"/>
                  </a:moveTo>
                  <a:lnTo>
                    <a:pt x="353" y="607"/>
                  </a:lnTo>
                  <a:lnTo>
                    <a:pt x="282" y="640"/>
                  </a:lnTo>
                  <a:lnTo>
                    <a:pt x="0" y="33"/>
                  </a:lnTo>
                  <a:lnTo>
                    <a:pt x="6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81" name="Freeform 409"/>
            <p:cNvSpPr>
              <a:spLocks/>
            </p:cNvSpPr>
            <p:nvPr userDrawn="1"/>
          </p:nvSpPr>
          <p:spPr bwMode="gray">
            <a:xfrm>
              <a:off x="1012" y="1806"/>
              <a:ext cx="301" cy="656"/>
            </a:xfrm>
            <a:custGeom>
              <a:avLst/>
              <a:gdLst>
                <a:gd name="T0" fmla="*/ 72 w 301"/>
                <a:gd name="T1" fmla="*/ 0 h 656"/>
                <a:gd name="T2" fmla="*/ 301 w 301"/>
                <a:gd name="T3" fmla="*/ 629 h 656"/>
                <a:gd name="T4" fmla="*/ 228 w 301"/>
                <a:gd name="T5" fmla="*/ 656 h 656"/>
                <a:gd name="T6" fmla="*/ 0 w 301"/>
                <a:gd name="T7" fmla="*/ 27 h 656"/>
                <a:gd name="T8" fmla="*/ 72 w 301"/>
                <a:gd name="T9" fmla="*/ 0 h 656"/>
              </a:gdLst>
              <a:ahLst/>
              <a:cxnLst>
                <a:cxn ang="0">
                  <a:pos x="T0" y="T1"/>
                </a:cxn>
                <a:cxn ang="0">
                  <a:pos x="T2" y="T3"/>
                </a:cxn>
                <a:cxn ang="0">
                  <a:pos x="T4" y="T5"/>
                </a:cxn>
                <a:cxn ang="0">
                  <a:pos x="T6" y="T7"/>
                </a:cxn>
                <a:cxn ang="0">
                  <a:pos x="T8" y="T9"/>
                </a:cxn>
              </a:cxnLst>
              <a:rect l="0" t="0" r="r" b="b"/>
              <a:pathLst>
                <a:path w="301" h="656">
                  <a:moveTo>
                    <a:pt x="72" y="0"/>
                  </a:moveTo>
                  <a:lnTo>
                    <a:pt x="301" y="629"/>
                  </a:lnTo>
                  <a:lnTo>
                    <a:pt x="228" y="656"/>
                  </a:lnTo>
                  <a:lnTo>
                    <a:pt x="0" y="27"/>
                  </a:lnTo>
                  <a:lnTo>
                    <a:pt x="72"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82" name="Freeform 410"/>
            <p:cNvSpPr>
              <a:spLocks/>
            </p:cNvSpPr>
            <p:nvPr userDrawn="1"/>
          </p:nvSpPr>
          <p:spPr bwMode="gray">
            <a:xfrm>
              <a:off x="906" y="1844"/>
              <a:ext cx="248" cy="666"/>
            </a:xfrm>
            <a:custGeom>
              <a:avLst/>
              <a:gdLst>
                <a:gd name="T0" fmla="*/ 74 w 248"/>
                <a:gd name="T1" fmla="*/ 0 h 666"/>
                <a:gd name="T2" fmla="*/ 248 w 248"/>
                <a:gd name="T3" fmla="*/ 646 h 666"/>
                <a:gd name="T4" fmla="*/ 173 w 248"/>
                <a:gd name="T5" fmla="*/ 666 h 666"/>
                <a:gd name="T6" fmla="*/ 0 w 248"/>
                <a:gd name="T7" fmla="*/ 18 h 666"/>
                <a:gd name="T8" fmla="*/ 74 w 248"/>
                <a:gd name="T9" fmla="*/ 0 h 666"/>
              </a:gdLst>
              <a:ahLst/>
              <a:cxnLst>
                <a:cxn ang="0">
                  <a:pos x="T0" y="T1"/>
                </a:cxn>
                <a:cxn ang="0">
                  <a:pos x="T2" y="T3"/>
                </a:cxn>
                <a:cxn ang="0">
                  <a:pos x="T4" y="T5"/>
                </a:cxn>
                <a:cxn ang="0">
                  <a:pos x="T6" y="T7"/>
                </a:cxn>
                <a:cxn ang="0">
                  <a:pos x="T8" y="T9"/>
                </a:cxn>
              </a:cxnLst>
              <a:rect l="0" t="0" r="r" b="b"/>
              <a:pathLst>
                <a:path w="248" h="666">
                  <a:moveTo>
                    <a:pt x="74" y="0"/>
                  </a:moveTo>
                  <a:lnTo>
                    <a:pt x="248" y="646"/>
                  </a:lnTo>
                  <a:lnTo>
                    <a:pt x="173" y="666"/>
                  </a:lnTo>
                  <a:lnTo>
                    <a:pt x="0" y="18"/>
                  </a:lnTo>
                  <a:lnTo>
                    <a:pt x="74"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83" name="Freeform 411"/>
            <p:cNvSpPr>
              <a:spLocks/>
            </p:cNvSpPr>
            <p:nvPr userDrawn="1"/>
          </p:nvSpPr>
          <p:spPr bwMode="gray">
            <a:xfrm>
              <a:off x="798" y="1870"/>
              <a:ext cx="192" cy="673"/>
            </a:xfrm>
            <a:custGeom>
              <a:avLst/>
              <a:gdLst>
                <a:gd name="T0" fmla="*/ 76 w 192"/>
                <a:gd name="T1" fmla="*/ 0 h 673"/>
                <a:gd name="T2" fmla="*/ 192 w 192"/>
                <a:gd name="T3" fmla="*/ 660 h 673"/>
                <a:gd name="T4" fmla="*/ 116 w 192"/>
                <a:gd name="T5" fmla="*/ 673 h 673"/>
                <a:gd name="T6" fmla="*/ 0 w 192"/>
                <a:gd name="T7" fmla="*/ 13 h 673"/>
                <a:gd name="T8" fmla="*/ 76 w 192"/>
                <a:gd name="T9" fmla="*/ 0 h 673"/>
              </a:gdLst>
              <a:ahLst/>
              <a:cxnLst>
                <a:cxn ang="0">
                  <a:pos x="T0" y="T1"/>
                </a:cxn>
                <a:cxn ang="0">
                  <a:pos x="T2" y="T3"/>
                </a:cxn>
                <a:cxn ang="0">
                  <a:pos x="T4" y="T5"/>
                </a:cxn>
                <a:cxn ang="0">
                  <a:pos x="T6" y="T7"/>
                </a:cxn>
                <a:cxn ang="0">
                  <a:pos x="T8" y="T9"/>
                </a:cxn>
              </a:cxnLst>
              <a:rect l="0" t="0" r="r" b="b"/>
              <a:pathLst>
                <a:path w="192" h="673">
                  <a:moveTo>
                    <a:pt x="76" y="0"/>
                  </a:moveTo>
                  <a:lnTo>
                    <a:pt x="192" y="660"/>
                  </a:lnTo>
                  <a:lnTo>
                    <a:pt x="116" y="673"/>
                  </a:lnTo>
                  <a:lnTo>
                    <a:pt x="0" y="13"/>
                  </a:lnTo>
                  <a:lnTo>
                    <a:pt x="76"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84" name="Freeform 412"/>
            <p:cNvSpPr>
              <a:spLocks/>
            </p:cNvSpPr>
            <p:nvPr userDrawn="1"/>
          </p:nvSpPr>
          <p:spPr bwMode="gray">
            <a:xfrm>
              <a:off x="688" y="1888"/>
              <a:ext cx="136" cy="673"/>
            </a:xfrm>
            <a:custGeom>
              <a:avLst/>
              <a:gdLst>
                <a:gd name="T0" fmla="*/ 77 w 136"/>
                <a:gd name="T1" fmla="*/ 0 h 673"/>
                <a:gd name="T2" fmla="*/ 136 w 136"/>
                <a:gd name="T3" fmla="*/ 667 h 673"/>
                <a:gd name="T4" fmla="*/ 58 w 136"/>
                <a:gd name="T5" fmla="*/ 673 h 673"/>
                <a:gd name="T6" fmla="*/ 0 w 136"/>
                <a:gd name="T7" fmla="*/ 7 h 673"/>
                <a:gd name="T8" fmla="*/ 77 w 136"/>
                <a:gd name="T9" fmla="*/ 0 h 673"/>
              </a:gdLst>
              <a:ahLst/>
              <a:cxnLst>
                <a:cxn ang="0">
                  <a:pos x="T0" y="T1"/>
                </a:cxn>
                <a:cxn ang="0">
                  <a:pos x="T2" y="T3"/>
                </a:cxn>
                <a:cxn ang="0">
                  <a:pos x="T4" y="T5"/>
                </a:cxn>
                <a:cxn ang="0">
                  <a:pos x="T6" y="T7"/>
                </a:cxn>
                <a:cxn ang="0">
                  <a:pos x="T8" y="T9"/>
                </a:cxn>
              </a:cxnLst>
              <a:rect l="0" t="0" r="r" b="b"/>
              <a:pathLst>
                <a:path w="136" h="673">
                  <a:moveTo>
                    <a:pt x="77" y="0"/>
                  </a:moveTo>
                  <a:lnTo>
                    <a:pt x="136" y="667"/>
                  </a:lnTo>
                  <a:lnTo>
                    <a:pt x="58" y="673"/>
                  </a:lnTo>
                  <a:lnTo>
                    <a:pt x="0" y="7"/>
                  </a:lnTo>
                  <a:lnTo>
                    <a:pt x="7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85" name="AutoShape 413"/>
            <p:cNvSpPr>
              <a:spLocks noChangeArrowheads="1"/>
            </p:cNvSpPr>
            <p:nvPr userDrawn="1"/>
          </p:nvSpPr>
          <p:spPr bwMode="gray">
            <a:xfrm>
              <a:off x="578" y="1896"/>
              <a:ext cx="77" cy="670"/>
            </a:xfrm>
            <a:prstGeom prst="roundRect">
              <a:avLst>
                <a:gd name="adj" fmla="val 16667"/>
              </a:avLst>
            </a:prstGeom>
            <a:solidFill>
              <a:srgbClr val="F8F8F8">
                <a:alpha val="20000"/>
              </a:srgbClr>
            </a:solidFill>
            <a:ln w="0">
              <a:solidFill>
                <a:srgbClr val="FBFFF3">
                  <a:alpha val="32001"/>
                </a:srgbClr>
              </a:solidFill>
              <a:round/>
              <a:headEnd/>
              <a:tailEnd/>
            </a:ln>
          </p:spPr>
          <p:txBody>
            <a:bodyPr/>
            <a:lstStyle/>
            <a:p>
              <a:pPr fontAlgn="base">
                <a:spcBef>
                  <a:spcPct val="0"/>
                </a:spcBef>
                <a:spcAft>
                  <a:spcPct val="0"/>
                </a:spcAft>
              </a:pPr>
              <a:endParaRPr lang="en-US" smtClean="0">
                <a:solidFill>
                  <a:srgbClr val="000000"/>
                </a:solidFill>
              </a:endParaRPr>
            </a:p>
          </p:txBody>
        </p:sp>
        <p:sp>
          <p:nvSpPr>
            <p:cNvPr id="3486" name="Freeform 414"/>
            <p:cNvSpPr>
              <a:spLocks/>
            </p:cNvSpPr>
            <p:nvPr userDrawn="1"/>
          </p:nvSpPr>
          <p:spPr bwMode="gray">
            <a:xfrm>
              <a:off x="410" y="1889"/>
              <a:ext cx="135" cy="673"/>
            </a:xfrm>
            <a:custGeom>
              <a:avLst/>
              <a:gdLst>
                <a:gd name="T0" fmla="*/ 59 w 135"/>
                <a:gd name="T1" fmla="*/ 0 h 673"/>
                <a:gd name="T2" fmla="*/ 135 w 135"/>
                <a:gd name="T3" fmla="*/ 7 h 673"/>
                <a:gd name="T4" fmla="*/ 76 w 135"/>
                <a:gd name="T5" fmla="*/ 673 h 673"/>
                <a:gd name="T6" fmla="*/ 0 w 135"/>
                <a:gd name="T7" fmla="*/ 666 h 673"/>
                <a:gd name="T8" fmla="*/ 59 w 135"/>
                <a:gd name="T9" fmla="*/ 0 h 673"/>
              </a:gdLst>
              <a:ahLst/>
              <a:cxnLst>
                <a:cxn ang="0">
                  <a:pos x="T0" y="T1"/>
                </a:cxn>
                <a:cxn ang="0">
                  <a:pos x="T2" y="T3"/>
                </a:cxn>
                <a:cxn ang="0">
                  <a:pos x="T4" y="T5"/>
                </a:cxn>
                <a:cxn ang="0">
                  <a:pos x="T6" y="T7"/>
                </a:cxn>
                <a:cxn ang="0">
                  <a:pos x="T8" y="T9"/>
                </a:cxn>
              </a:cxnLst>
              <a:rect l="0" t="0" r="r" b="b"/>
              <a:pathLst>
                <a:path w="135" h="673">
                  <a:moveTo>
                    <a:pt x="59" y="0"/>
                  </a:moveTo>
                  <a:lnTo>
                    <a:pt x="135" y="7"/>
                  </a:lnTo>
                  <a:lnTo>
                    <a:pt x="76" y="673"/>
                  </a:lnTo>
                  <a:lnTo>
                    <a:pt x="0" y="666"/>
                  </a:lnTo>
                  <a:lnTo>
                    <a:pt x="5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87" name="Freeform 415"/>
            <p:cNvSpPr>
              <a:spLocks/>
            </p:cNvSpPr>
            <p:nvPr userDrawn="1"/>
          </p:nvSpPr>
          <p:spPr bwMode="gray">
            <a:xfrm>
              <a:off x="243" y="1872"/>
              <a:ext cx="192" cy="672"/>
            </a:xfrm>
            <a:custGeom>
              <a:avLst/>
              <a:gdLst>
                <a:gd name="T0" fmla="*/ 117 w 192"/>
                <a:gd name="T1" fmla="*/ 0 h 672"/>
                <a:gd name="T2" fmla="*/ 192 w 192"/>
                <a:gd name="T3" fmla="*/ 13 h 672"/>
                <a:gd name="T4" fmla="*/ 76 w 192"/>
                <a:gd name="T5" fmla="*/ 672 h 672"/>
                <a:gd name="T6" fmla="*/ 0 w 192"/>
                <a:gd name="T7" fmla="*/ 659 h 672"/>
                <a:gd name="T8" fmla="*/ 117 w 192"/>
                <a:gd name="T9" fmla="*/ 0 h 672"/>
              </a:gdLst>
              <a:ahLst/>
              <a:cxnLst>
                <a:cxn ang="0">
                  <a:pos x="T0" y="T1"/>
                </a:cxn>
                <a:cxn ang="0">
                  <a:pos x="T2" y="T3"/>
                </a:cxn>
                <a:cxn ang="0">
                  <a:pos x="T4" y="T5"/>
                </a:cxn>
                <a:cxn ang="0">
                  <a:pos x="T6" y="T7"/>
                </a:cxn>
                <a:cxn ang="0">
                  <a:pos x="T8" y="T9"/>
                </a:cxn>
              </a:cxnLst>
              <a:rect l="0" t="0" r="r" b="b"/>
              <a:pathLst>
                <a:path w="192" h="672">
                  <a:moveTo>
                    <a:pt x="117" y="0"/>
                  </a:moveTo>
                  <a:lnTo>
                    <a:pt x="192" y="13"/>
                  </a:lnTo>
                  <a:lnTo>
                    <a:pt x="76" y="672"/>
                  </a:lnTo>
                  <a:lnTo>
                    <a:pt x="0" y="659"/>
                  </a:lnTo>
                  <a:lnTo>
                    <a:pt x="11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88" name="Freeform 416"/>
            <p:cNvSpPr>
              <a:spLocks/>
            </p:cNvSpPr>
            <p:nvPr userDrawn="1"/>
          </p:nvSpPr>
          <p:spPr bwMode="gray">
            <a:xfrm>
              <a:off x="80" y="1845"/>
              <a:ext cx="247" cy="666"/>
            </a:xfrm>
            <a:custGeom>
              <a:avLst/>
              <a:gdLst>
                <a:gd name="T0" fmla="*/ 172 w 247"/>
                <a:gd name="T1" fmla="*/ 0 h 666"/>
                <a:gd name="T2" fmla="*/ 247 w 247"/>
                <a:gd name="T3" fmla="*/ 20 h 666"/>
                <a:gd name="T4" fmla="*/ 74 w 247"/>
                <a:gd name="T5" fmla="*/ 666 h 666"/>
                <a:gd name="T6" fmla="*/ 0 w 247"/>
                <a:gd name="T7" fmla="*/ 646 h 666"/>
                <a:gd name="T8" fmla="*/ 172 w 247"/>
                <a:gd name="T9" fmla="*/ 0 h 666"/>
              </a:gdLst>
              <a:ahLst/>
              <a:cxnLst>
                <a:cxn ang="0">
                  <a:pos x="T0" y="T1"/>
                </a:cxn>
                <a:cxn ang="0">
                  <a:pos x="T2" y="T3"/>
                </a:cxn>
                <a:cxn ang="0">
                  <a:pos x="T4" y="T5"/>
                </a:cxn>
                <a:cxn ang="0">
                  <a:pos x="T6" y="T7"/>
                </a:cxn>
                <a:cxn ang="0">
                  <a:pos x="T8" y="T9"/>
                </a:cxn>
              </a:cxnLst>
              <a:rect l="0" t="0" r="r" b="b"/>
              <a:pathLst>
                <a:path w="247" h="666">
                  <a:moveTo>
                    <a:pt x="172" y="0"/>
                  </a:moveTo>
                  <a:lnTo>
                    <a:pt x="247" y="20"/>
                  </a:lnTo>
                  <a:lnTo>
                    <a:pt x="74" y="666"/>
                  </a:lnTo>
                  <a:lnTo>
                    <a:pt x="0" y="646"/>
                  </a:lnTo>
                  <a:lnTo>
                    <a:pt x="172"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89" name="Freeform 417"/>
            <p:cNvSpPr>
              <a:spLocks/>
            </p:cNvSpPr>
            <p:nvPr userDrawn="1"/>
          </p:nvSpPr>
          <p:spPr bwMode="gray">
            <a:xfrm>
              <a:off x="-80" y="1808"/>
              <a:ext cx="301" cy="656"/>
            </a:xfrm>
            <a:custGeom>
              <a:avLst/>
              <a:gdLst>
                <a:gd name="T0" fmla="*/ 229 w 301"/>
                <a:gd name="T1" fmla="*/ 0 h 656"/>
                <a:gd name="T2" fmla="*/ 301 w 301"/>
                <a:gd name="T3" fmla="*/ 27 h 656"/>
                <a:gd name="T4" fmla="*/ 72 w 301"/>
                <a:gd name="T5" fmla="*/ 656 h 656"/>
                <a:gd name="T6" fmla="*/ 0 w 301"/>
                <a:gd name="T7" fmla="*/ 629 h 656"/>
                <a:gd name="T8" fmla="*/ 229 w 301"/>
                <a:gd name="T9" fmla="*/ 0 h 656"/>
              </a:gdLst>
              <a:ahLst/>
              <a:cxnLst>
                <a:cxn ang="0">
                  <a:pos x="T0" y="T1"/>
                </a:cxn>
                <a:cxn ang="0">
                  <a:pos x="T2" y="T3"/>
                </a:cxn>
                <a:cxn ang="0">
                  <a:pos x="T4" y="T5"/>
                </a:cxn>
                <a:cxn ang="0">
                  <a:pos x="T6" y="T7"/>
                </a:cxn>
                <a:cxn ang="0">
                  <a:pos x="T8" y="T9"/>
                </a:cxn>
              </a:cxnLst>
              <a:rect l="0" t="0" r="r" b="b"/>
              <a:pathLst>
                <a:path w="301" h="656">
                  <a:moveTo>
                    <a:pt x="229" y="0"/>
                  </a:moveTo>
                  <a:lnTo>
                    <a:pt x="301" y="27"/>
                  </a:lnTo>
                  <a:lnTo>
                    <a:pt x="72" y="656"/>
                  </a:lnTo>
                  <a:lnTo>
                    <a:pt x="0" y="629"/>
                  </a:lnTo>
                  <a:lnTo>
                    <a:pt x="22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90" name="Freeform 418"/>
            <p:cNvSpPr>
              <a:spLocks/>
            </p:cNvSpPr>
            <p:nvPr userDrawn="1"/>
          </p:nvSpPr>
          <p:spPr bwMode="gray">
            <a:xfrm>
              <a:off x="-235" y="1764"/>
              <a:ext cx="353" cy="639"/>
            </a:xfrm>
            <a:custGeom>
              <a:avLst/>
              <a:gdLst>
                <a:gd name="T0" fmla="*/ 283 w 353"/>
                <a:gd name="T1" fmla="*/ 0 h 639"/>
                <a:gd name="T2" fmla="*/ 353 w 353"/>
                <a:gd name="T3" fmla="*/ 33 h 639"/>
                <a:gd name="T4" fmla="*/ 70 w 353"/>
                <a:gd name="T5" fmla="*/ 639 h 639"/>
                <a:gd name="T6" fmla="*/ 0 w 353"/>
                <a:gd name="T7" fmla="*/ 606 h 639"/>
                <a:gd name="T8" fmla="*/ 283 w 353"/>
                <a:gd name="T9" fmla="*/ 0 h 639"/>
              </a:gdLst>
              <a:ahLst/>
              <a:cxnLst>
                <a:cxn ang="0">
                  <a:pos x="T0" y="T1"/>
                </a:cxn>
                <a:cxn ang="0">
                  <a:pos x="T2" y="T3"/>
                </a:cxn>
                <a:cxn ang="0">
                  <a:pos x="T4" y="T5"/>
                </a:cxn>
                <a:cxn ang="0">
                  <a:pos x="T6" y="T7"/>
                </a:cxn>
                <a:cxn ang="0">
                  <a:pos x="T8" y="T9"/>
                </a:cxn>
              </a:cxnLst>
              <a:rect l="0" t="0" r="r" b="b"/>
              <a:pathLst>
                <a:path w="353" h="639">
                  <a:moveTo>
                    <a:pt x="283" y="0"/>
                  </a:moveTo>
                  <a:lnTo>
                    <a:pt x="353" y="33"/>
                  </a:lnTo>
                  <a:lnTo>
                    <a:pt x="70" y="639"/>
                  </a:lnTo>
                  <a:lnTo>
                    <a:pt x="0" y="606"/>
                  </a:lnTo>
                  <a:lnTo>
                    <a:pt x="283"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91" name="Freeform 419"/>
            <p:cNvSpPr>
              <a:spLocks/>
            </p:cNvSpPr>
            <p:nvPr userDrawn="1"/>
          </p:nvSpPr>
          <p:spPr bwMode="gray">
            <a:xfrm>
              <a:off x="-382" y="1710"/>
              <a:ext cx="400" cy="618"/>
            </a:xfrm>
            <a:custGeom>
              <a:avLst/>
              <a:gdLst>
                <a:gd name="T0" fmla="*/ 334 w 400"/>
                <a:gd name="T1" fmla="*/ 0 h 618"/>
                <a:gd name="T2" fmla="*/ 400 w 400"/>
                <a:gd name="T3" fmla="*/ 39 h 618"/>
                <a:gd name="T4" fmla="*/ 66 w 400"/>
                <a:gd name="T5" fmla="*/ 618 h 618"/>
                <a:gd name="T6" fmla="*/ 0 w 400"/>
                <a:gd name="T7" fmla="*/ 580 h 618"/>
                <a:gd name="T8" fmla="*/ 334 w 400"/>
                <a:gd name="T9" fmla="*/ 0 h 618"/>
              </a:gdLst>
              <a:ahLst/>
              <a:cxnLst>
                <a:cxn ang="0">
                  <a:pos x="T0" y="T1"/>
                </a:cxn>
                <a:cxn ang="0">
                  <a:pos x="T2" y="T3"/>
                </a:cxn>
                <a:cxn ang="0">
                  <a:pos x="T4" y="T5"/>
                </a:cxn>
                <a:cxn ang="0">
                  <a:pos x="T6" y="T7"/>
                </a:cxn>
                <a:cxn ang="0">
                  <a:pos x="T8" y="T9"/>
                </a:cxn>
              </a:cxnLst>
              <a:rect l="0" t="0" r="r" b="b"/>
              <a:pathLst>
                <a:path w="400" h="618">
                  <a:moveTo>
                    <a:pt x="334" y="0"/>
                  </a:moveTo>
                  <a:lnTo>
                    <a:pt x="400" y="39"/>
                  </a:lnTo>
                  <a:lnTo>
                    <a:pt x="66" y="618"/>
                  </a:lnTo>
                  <a:lnTo>
                    <a:pt x="0" y="580"/>
                  </a:lnTo>
                  <a:lnTo>
                    <a:pt x="334"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grpSp>
      <p:pic>
        <p:nvPicPr>
          <p:cNvPr id="3907" name="Picture 835" descr="Picture4 copy"/>
          <p:cNvPicPr>
            <a:picLocks noChangeAspect="1" noChangeArrowheads="1"/>
          </p:cNvPicPr>
          <p:nvPr/>
        </p:nvPicPr>
        <p:blipFill>
          <a:blip r:embed="rId5">
            <a:extLst>
              <a:ext uri="{28A0092B-C50C-407E-A947-70E740481C1C}">
                <a14:useLocalDpi xmlns:a14="http://schemas.microsoft.com/office/drawing/2010/main" val="0"/>
              </a:ext>
            </a:extLst>
          </a:blip>
          <a:srcRect l="19917"/>
          <a:stretch>
            <a:fillRect/>
          </a:stretch>
        </p:blipFill>
        <p:spPr bwMode="auto">
          <a:xfrm>
            <a:off x="457200" y="-7938"/>
            <a:ext cx="2451100" cy="6865938"/>
          </a:xfrm>
          <a:prstGeom prst="rect">
            <a:avLst/>
          </a:prstGeom>
          <a:noFill/>
          <a:extLst>
            <a:ext uri="{909E8E84-426E-40DD-AFC4-6F175D3DCCD1}">
              <a14:hiddenFill xmlns:a14="http://schemas.microsoft.com/office/drawing/2010/main">
                <a:solidFill>
                  <a:srgbClr val="FFFFFF"/>
                </a:solidFill>
              </a14:hiddenFill>
            </a:ext>
          </a:extLst>
        </p:spPr>
      </p:pic>
      <p:sp>
        <p:nvSpPr>
          <p:cNvPr id="3908" name="Oval 836"/>
          <p:cNvSpPr>
            <a:spLocks noChangeArrowheads="1"/>
          </p:cNvSpPr>
          <p:nvPr/>
        </p:nvSpPr>
        <p:spPr bwMode="gray">
          <a:xfrm>
            <a:off x="381000" y="4343400"/>
            <a:ext cx="396875" cy="396875"/>
          </a:xfrm>
          <a:prstGeom prst="ellipse">
            <a:avLst/>
          </a:prstGeom>
          <a:gradFill rotWithShape="1">
            <a:gsLst>
              <a:gs pos="0">
                <a:srgbClr val="FFFFFF">
                  <a:alpha val="8000"/>
                </a:srgbClr>
              </a:gs>
              <a:gs pos="100000">
                <a:srgbClr val="FFFFFF">
                  <a:gamma/>
                  <a:tint val="3137"/>
                  <a:invGamma/>
                  <a:alpha val="86000"/>
                </a:srgbClr>
              </a:gs>
            </a:gsLst>
            <a:lin ang="5400000" scaled="1"/>
          </a:gradFill>
          <a:ln w="9525">
            <a:solidFill>
              <a:srgbClr val="FFFFFF">
                <a:alpha val="3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3296" name="Rectangle 224"/>
          <p:cNvSpPr>
            <a:spLocks noChangeArrowheads="1"/>
          </p:cNvSpPr>
          <p:nvPr/>
        </p:nvSpPr>
        <p:spPr bwMode="gray">
          <a:xfrm>
            <a:off x="0" y="0"/>
            <a:ext cx="1371600" cy="685800"/>
          </a:xfrm>
          <a:prstGeom prst="rect">
            <a:avLst/>
          </a:prstGeom>
          <a:solidFill>
            <a:srgbClr val="F6F6EE">
              <a:alpha val="17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3262" name="Text Box 190"/>
          <p:cNvSpPr txBox="1">
            <a:spLocks noChangeArrowheads="1"/>
          </p:cNvSpPr>
          <p:nvPr/>
        </p:nvSpPr>
        <p:spPr bwMode="gray">
          <a:xfrm>
            <a:off x="76200" y="152400"/>
            <a:ext cx="1219200" cy="457200"/>
          </a:xfrm>
          <a:prstGeom prst="rect">
            <a:avLst/>
          </a:prstGeom>
          <a:noFill/>
          <a:ln>
            <a:noFill/>
          </a:ln>
          <a:effectLst>
            <a:prstShdw prst="shdw13" dist="53882" dir="2700000">
              <a:srgbClr val="080808">
                <a:alpha val="50000"/>
              </a:srgbClr>
            </a:prstShdw>
          </a:effectLst>
          <a:extLst>
            <a:ext uri="{909E8E84-426E-40DD-AFC4-6F175D3DCCD1}">
              <a14:hiddenFill xmlns:a14="http://schemas.microsoft.com/office/drawing/2010/main">
                <a:gradFill rotWithShape="1">
                  <a:gsLst>
                    <a:gs pos="0">
                      <a:schemeClr val="accent2"/>
                    </a:gs>
                    <a:gs pos="100000">
                      <a:schemeClr val="accent2">
                        <a:gamma/>
                        <a:shade val="46275"/>
                        <a:invGamma/>
                      </a:schemeClr>
                    </a:gs>
                  </a:gsLst>
                  <a:lin ang="5400000" scaled="1"/>
                </a:gradFill>
              </a14:hiddenFill>
            </a:ext>
            <a:ext uri="{91240B29-F687-4F45-9708-019B960494DF}">
              <a14:hiddenLine xmlns:a14="http://schemas.microsoft.com/office/drawing/2010/main" w="28575" algn="ctr">
                <a:solidFill>
                  <a:srgbClr val="FFFFFF"/>
                </a:solidFill>
                <a:miter lim="800000"/>
                <a:headEnd/>
                <a:tailEnd/>
              </a14:hiddenLine>
            </a:ext>
          </a:extLst>
        </p:spPr>
        <p:txBody>
          <a:bodyPr>
            <a:spAutoFit/>
          </a:bodyPr>
          <a:lstStyle/>
          <a:p>
            <a:pPr fontAlgn="base">
              <a:spcBef>
                <a:spcPct val="50000"/>
              </a:spcBef>
              <a:spcAft>
                <a:spcPct val="0"/>
              </a:spcAft>
            </a:pPr>
            <a:r>
              <a:rPr lang="en-US" sz="2400" b="1" smtClean="0">
                <a:solidFill>
                  <a:srgbClr val="F6F6EE"/>
                </a:solidFill>
                <a:latin typeface="Verdana" pitchFamily="34" charset="0"/>
              </a:rPr>
              <a:t>LOGO</a:t>
            </a:r>
          </a:p>
        </p:txBody>
      </p:sp>
      <p:pic>
        <p:nvPicPr>
          <p:cNvPr id="3386" name="Picture 314" descr="text01"/>
          <p:cNvPicPr>
            <a:picLocks noChangeAspect="1" noChangeArrowheads="1"/>
          </p:cNvPicPr>
          <p:nvPr/>
        </p:nvPicPr>
        <p:blipFill>
          <a:blip r:embed="rId3">
            <a:extLst>
              <a:ext uri="{28A0092B-C50C-407E-A947-70E740481C1C}">
                <a14:useLocalDpi xmlns:a14="http://schemas.microsoft.com/office/drawing/2010/main" val="0"/>
              </a:ext>
            </a:extLst>
          </a:blip>
          <a:srcRect l="76317" t="78284" r="16000" b="16498"/>
          <a:stretch>
            <a:fillRect/>
          </a:stretch>
        </p:blipFill>
        <p:spPr bwMode="gray">
          <a:xfrm>
            <a:off x="0" y="5334000"/>
            <a:ext cx="3657600" cy="533400"/>
          </a:xfrm>
          <a:prstGeom prst="rect">
            <a:avLst/>
          </a:prstGeom>
          <a:noFill/>
          <a:extLst>
            <a:ext uri="{909E8E84-426E-40DD-AFC4-6F175D3DCCD1}">
              <a14:hiddenFill xmlns:a14="http://schemas.microsoft.com/office/drawing/2010/main">
                <a:solidFill>
                  <a:srgbClr val="FFFFFF"/>
                </a:solidFill>
              </a14:hiddenFill>
            </a:ext>
          </a:extLst>
        </p:spPr>
      </p:pic>
      <p:grpSp>
        <p:nvGrpSpPr>
          <p:cNvPr id="3434" name="Group 362"/>
          <p:cNvGrpSpPr>
            <a:grpSpLocks/>
          </p:cNvGrpSpPr>
          <p:nvPr/>
        </p:nvGrpSpPr>
        <p:grpSpPr bwMode="auto">
          <a:xfrm rot="1892227">
            <a:off x="438150" y="3241675"/>
            <a:ext cx="4057650" cy="2232025"/>
            <a:chOff x="1056" y="336"/>
            <a:chExt cx="3648" cy="3648"/>
          </a:xfrm>
        </p:grpSpPr>
        <p:sp>
          <p:nvSpPr>
            <p:cNvPr id="3435" name="Arc 363"/>
            <p:cNvSpPr>
              <a:spLocks/>
            </p:cNvSpPr>
            <p:nvPr/>
          </p:nvSpPr>
          <p:spPr bwMode="gray">
            <a:xfrm>
              <a:off x="2880" y="770"/>
              <a:ext cx="1389" cy="1390"/>
            </a:xfrm>
            <a:custGeom>
              <a:avLst/>
              <a:gdLst>
                <a:gd name="G0" fmla="+- 0 0 0"/>
                <a:gd name="G1" fmla="+- 21575 0 0"/>
                <a:gd name="G2" fmla="+- 21600 0 0"/>
                <a:gd name="T0" fmla="*/ 1039 w 21546"/>
                <a:gd name="T1" fmla="*/ 0 h 21575"/>
                <a:gd name="T2" fmla="*/ 21546 w 21546"/>
                <a:gd name="T3" fmla="*/ 20042 h 21575"/>
                <a:gd name="T4" fmla="*/ 0 w 21546"/>
                <a:gd name="T5" fmla="*/ 21575 h 21575"/>
              </a:gdLst>
              <a:ahLst/>
              <a:cxnLst>
                <a:cxn ang="0">
                  <a:pos x="T0" y="T1"/>
                </a:cxn>
                <a:cxn ang="0">
                  <a:pos x="T2" y="T3"/>
                </a:cxn>
                <a:cxn ang="0">
                  <a:pos x="T4" y="T5"/>
                </a:cxn>
              </a:cxnLst>
              <a:rect l="0" t="0" r="r" b="b"/>
              <a:pathLst>
                <a:path w="21546" h="21575" fill="none" extrusionOk="0">
                  <a:moveTo>
                    <a:pt x="1038" y="0"/>
                  </a:moveTo>
                  <a:cubicBezTo>
                    <a:pt x="11962" y="526"/>
                    <a:pt x="20769" y="9133"/>
                    <a:pt x="21545" y="20042"/>
                  </a:cubicBezTo>
                </a:path>
                <a:path w="21546" h="21575" stroke="0" extrusionOk="0">
                  <a:moveTo>
                    <a:pt x="1038" y="0"/>
                  </a:moveTo>
                  <a:cubicBezTo>
                    <a:pt x="11962" y="526"/>
                    <a:pt x="20769" y="9133"/>
                    <a:pt x="21545" y="20042"/>
                  </a:cubicBezTo>
                  <a:lnTo>
                    <a:pt x="0" y="21575"/>
                  </a:lnTo>
                  <a:close/>
                </a:path>
              </a:pathLst>
            </a:custGeom>
            <a:noFill/>
            <a:ln w="57150">
              <a:solidFill>
                <a:srgbClr val="FFFFFF">
                  <a:alpha val="35001"/>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3436" name="Arc 364"/>
            <p:cNvSpPr>
              <a:spLocks/>
            </p:cNvSpPr>
            <p:nvPr/>
          </p:nvSpPr>
          <p:spPr bwMode="gray">
            <a:xfrm flipV="1">
              <a:off x="2880" y="2159"/>
              <a:ext cx="1391" cy="1389"/>
            </a:xfrm>
            <a:custGeom>
              <a:avLst/>
              <a:gdLst>
                <a:gd name="G0" fmla="+- 0 0 0"/>
                <a:gd name="G1" fmla="+- 21553 0 0"/>
                <a:gd name="G2" fmla="+- 21600 0 0"/>
                <a:gd name="T0" fmla="*/ 1424 w 21579"/>
                <a:gd name="T1" fmla="*/ 0 h 21553"/>
                <a:gd name="T2" fmla="*/ 21579 w 21579"/>
                <a:gd name="T3" fmla="*/ 20603 h 21553"/>
                <a:gd name="T4" fmla="*/ 0 w 21579"/>
                <a:gd name="T5" fmla="*/ 21553 h 21553"/>
              </a:gdLst>
              <a:ahLst/>
              <a:cxnLst>
                <a:cxn ang="0">
                  <a:pos x="T0" y="T1"/>
                </a:cxn>
                <a:cxn ang="0">
                  <a:pos x="T2" y="T3"/>
                </a:cxn>
                <a:cxn ang="0">
                  <a:pos x="T4" y="T5"/>
                </a:cxn>
              </a:cxnLst>
              <a:rect l="0" t="0" r="r" b="b"/>
              <a:pathLst>
                <a:path w="21579" h="21553" fill="none" extrusionOk="0">
                  <a:moveTo>
                    <a:pt x="1424" y="-1"/>
                  </a:moveTo>
                  <a:cubicBezTo>
                    <a:pt x="12411" y="725"/>
                    <a:pt x="21094" y="9601"/>
                    <a:pt x="21579" y="20602"/>
                  </a:cubicBezTo>
                </a:path>
                <a:path w="21579" h="21553" stroke="0" extrusionOk="0">
                  <a:moveTo>
                    <a:pt x="1424" y="-1"/>
                  </a:moveTo>
                  <a:cubicBezTo>
                    <a:pt x="12411" y="725"/>
                    <a:pt x="21094" y="9601"/>
                    <a:pt x="21579" y="20602"/>
                  </a:cubicBezTo>
                  <a:lnTo>
                    <a:pt x="0" y="21553"/>
                  </a:lnTo>
                  <a:close/>
                </a:path>
              </a:pathLst>
            </a:custGeom>
            <a:noFill/>
            <a:ln w="57150">
              <a:solidFill>
                <a:srgbClr val="FFFFFF">
                  <a:alpha val="35001"/>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3437" name="Arc 365"/>
            <p:cNvSpPr>
              <a:spLocks/>
            </p:cNvSpPr>
            <p:nvPr/>
          </p:nvSpPr>
          <p:spPr bwMode="gray">
            <a:xfrm flipH="1" flipV="1">
              <a:off x="1490" y="2160"/>
              <a:ext cx="1390" cy="1390"/>
            </a:xfrm>
            <a:custGeom>
              <a:avLst/>
              <a:gdLst>
                <a:gd name="G0" fmla="+- 0 0 0"/>
                <a:gd name="G1" fmla="+- 21571 0 0"/>
                <a:gd name="G2" fmla="+- 21600 0 0"/>
                <a:gd name="T0" fmla="*/ 1116 w 21570"/>
                <a:gd name="T1" fmla="*/ 0 h 21571"/>
                <a:gd name="T2" fmla="*/ 21570 w 21570"/>
                <a:gd name="T3" fmla="*/ 20439 h 21571"/>
                <a:gd name="T4" fmla="*/ 0 w 21570"/>
                <a:gd name="T5" fmla="*/ 21571 h 21571"/>
              </a:gdLst>
              <a:ahLst/>
              <a:cxnLst>
                <a:cxn ang="0">
                  <a:pos x="T0" y="T1"/>
                </a:cxn>
                <a:cxn ang="0">
                  <a:pos x="T2" y="T3"/>
                </a:cxn>
                <a:cxn ang="0">
                  <a:pos x="T4" y="T5"/>
                </a:cxn>
              </a:cxnLst>
              <a:rect l="0" t="0" r="r" b="b"/>
              <a:pathLst>
                <a:path w="21570" h="21571" fill="none" extrusionOk="0">
                  <a:moveTo>
                    <a:pt x="1116" y="-1"/>
                  </a:moveTo>
                  <a:cubicBezTo>
                    <a:pt x="12161" y="571"/>
                    <a:pt x="20990" y="9393"/>
                    <a:pt x="21570" y="20438"/>
                  </a:cubicBezTo>
                </a:path>
                <a:path w="21570" h="21571" stroke="0" extrusionOk="0">
                  <a:moveTo>
                    <a:pt x="1116" y="-1"/>
                  </a:moveTo>
                  <a:cubicBezTo>
                    <a:pt x="12161" y="571"/>
                    <a:pt x="20990" y="9393"/>
                    <a:pt x="21570" y="20438"/>
                  </a:cubicBezTo>
                  <a:lnTo>
                    <a:pt x="0" y="21571"/>
                  </a:lnTo>
                  <a:close/>
                </a:path>
              </a:pathLst>
            </a:custGeom>
            <a:noFill/>
            <a:ln w="57150">
              <a:solidFill>
                <a:srgbClr val="FFFFFF">
                  <a:alpha val="35001"/>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3438" name="Arc 366"/>
            <p:cNvSpPr>
              <a:spLocks/>
            </p:cNvSpPr>
            <p:nvPr/>
          </p:nvSpPr>
          <p:spPr bwMode="gray">
            <a:xfrm flipH="1">
              <a:off x="1490" y="769"/>
              <a:ext cx="1389" cy="1391"/>
            </a:xfrm>
            <a:custGeom>
              <a:avLst/>
              <a:gdLst>
                <a:gd name="G0" fmla="+- 0 0 0"/>
                <a:gd name="G1" fmla="+- 21577 0 0"/>
                <a:gd name="G2" fmla="+- 21600 0 0"/>
                <a:gd name="T0" fmla="*/ 1007 w 21536"/>
                <a:gd name="T1" fmla="*/ 0 h 21577"/>
                <a:gd name="T2" fmla="*/ 21536 w 21536"/>
                <a:gd name="T3" fmla="*/ 19914 h 21577"/>
                <a:gd name="T4" fmla="*/ 0 w 21536"/>
                <a:gd name="T5" fmla="*/ 21577 h 21577"/>
              </a:gdLst>
              <a:ahLst/>
              <a:cxnLst>
                <a:cxn ang="0">
                  <a:pos x="T0" y="T1"/>
                </a:cxn>
                <a:cxn ang="0">
                  <a:pos x="T2" y="T3"/>
                </a:cxn>
                <a:cxn ang="0">
                  <a:pos x="T4" y="T5"/>
                </a:cxn>
              </a:cxnLst>
              <a:rect l="0" t="0" r="r" b="b"/>
              <a:pathLst>
                <a:path w="21536" h="21577" fill="none" extrusionOk="0">
                  <a:moveTo>
                    <a:pt x="1006" y="0"/>
                  </a:moveTo>
                  <a:cubicBezTo>
                    <a:pt x="11893" y="508"/>
                    <a:pt x="20696" y="9047"/>
                    <a:pt x="21535" y="19914"/>
                  </a:cubicBezTo>
                </a:path>
                <a:path w="21536" h="21577" stroke="0" extrusionOk="0">
                  <a:moveTo>
                    <a:pt x="1006" y="0"/>
                  </a:moveTo>
                  <a:cubicBezTo>
                    <a:pt x="11893" y="508"/>
                    <a:pt x="20696" y="9047"/>
                    <a:pt x="21535" y="19914"/>
                  </a:cubicBezTo>
                  <a:lnTo>
                    <a:pt x="0" y="21577"/>
                  </a:lnTo>
                  <a:close/>
                </a:path>
              </a:pathLst>
            </a:custGeom>
            <a:noFill/>
            <a:ln w="57150">
              <a:solidFill>
                <a:srgbClr val="FFFFFF">
                  <a:alpha val="35001"/>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3439" name="Line 367"/>
            <p:cNvSpPr>
              <a:spLocks noChangeShapeType="1"/>
            </p:cNvSpPr>
            <p:nvPr/>
          </p:nvSpPr>
          <p:spPr bwMode="gray">
            <a:xfrm>
              <a:off x="2880" y="336"/>
              <a:ext cx="0" cy="3648"/>
            </a:xfrm>
            <a:prstGeom prst="line">
              <a:avLst/>
            </a:prstGeom>
            <a:noFill/>
            <a:ln w="28575">
              <a:solidFill>
                <a:srgbClr val="FFFFFF">
                  <a:alpha val="35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3440" name="Line 368"/>
            <p:cNvSpPr>
              <a:spLocks noChangeShapeType="1"/>
            </p:cNvSpPr>
            <p:nvPr/>
          </p:nvSpPr>
          <p:spPr bwMode="gray">
            <a:xfrm>
              <a:off x="1056" y="2160"/>
              <a:ext cx="3648" cy="0"/>
            </a:xfrm>
            <a:prstGeom prst="line">
              <a:avLst/>
            </a:prstGeom>
            <a:noFill/>
            <a:ln w="28575">
              <a:solidFill>
                <a:srgbClr val="FFFFFF">
                  <a:alpha val="35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3441" name="Line 369"/>
            <p:cNvSpPr>
              <a:spLocks noChangeShapeType="1"/>
            </p:cNvSpPr>
            <p:nvPr/>
          </p:nvSpPr>
          <p:spPr bwMode="gray">
            <a:xfrm>
              <a:off x="1964" y="1257"/>
              <a:ext cx="1832" cy="1806"/>
            </a:xfrm>
            <a:prstGeom prst="line">
              <a:avLst/>
            </a:prstGeom>
            <a:noFill/>
            <a:ln w="9525">
              <a:solidFill>
                <a:srgbClr val="FFFFFF">
                  <a:alpha val="35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3442" name="Line 370"/>
            <p:cNvSpPr>
              <a:spLocks noChangeShapeType="1"/>
            </p:cNvSpPr>
            <p:nvPr/>
          </p:nvSpPr>
          <p:spPr bwMode="gray">
            <a:xfrm flipH="1">
              <a:off x="1968" y="1257"/>
              <a:ext cx="1832" cy="1806"/>
            </a:xfrm>
            <a:prstGeom prst="line">
              <a:avLst/>
            </a:prstGeom>
            <a:noFill/>
            <a:ln w="9525">
              <a:solidFill>
                <a:srgbClr val="FFFFFF">
                  <a:alpha val="35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3443" name="Oval 371"/>
            <p:cNvSpPr>
              <a:spLocks noChangeArrowheads="1"/>
            </p:cNvSpPr>
            <p:nvPr/>
          </p:nvSpPr>
          <p:spPr bwMode="gray">
            <a:xfrm>
              <a:off x="1655" y="919"/>
              <a:ext cx="2445" cy="2463"/>
            </a:xfrm>
            <a:prstGeom prst="ellipse">
              <a:avLst/>
            </a:prstGeom>
            <a:noFill/>
            <a:ln w="9525">
              <a:solidFill>
                <a:srgbClr val="FFFFFF">
                  <a:alpha val="35001"/>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grpSp>
      <p:pic>
        <p:nvPicPr>
          <p:cNvPr id="3459" name="Picture 387" descr="sta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rot="-1315059">
            <a:off x="5715000" y="381000"/>
            <a:ext cx="542925" cy="555625"/>
          </a:xfrm>
          <a:prstGeom prst="rect">
            <a:avLst/>
          </a:prstGeom>
          <a:noFill/>
          <a:extLst>
            <a:ext uri="{909E8E84-426E-40DD-AFC4-6F175D3DCCD1}">
              <a14:hiddenFill xmlns:a14="http://schemas.microsoft.com/office/drawing/2010/main">
                <a:solidFill>
                  <a:srgbClr val="FFFFFF"/>
                </a:solidFill>
              </a14:hiddenFill>
            </a:ext>
          </a:extLst>
        </p:spPr>
      </p:pic>
      <p:grpSp>
        <p:nvGrpSpPr>
          <p:cNvPr id="3910" name="Group 838"/>
          <p:cNvGrpSpPr>
            <a:grpSpLocks/>
          </p:cNvGrpSpPr>
          <p:nvPr/>
        </p:nvGrpSpPr>
        <p:grpSpPr bwMode="auto">
          <a:xfrm>
            <a:off x="7848600" y="184150"/>
            <a:ext cx="990600" cy="990600"/>
            <a:chOff x="1056" y="336"/>
            <a:chExt cx="3648" cy="3648"/>
          </a:xfrm>
        </p:grpSpPr>
        <p:sp>
          <p:nvSpPr>
            <p:cNvPr id="3911" name="Arc 839"/>
            <p:cNvSpPr>
              <a:spLocks/>
            </p:cNvSpPr>
            <p:nvPr/>
          </p:nvSpPr>
          <p:spPr bwMode="gray">
            <a:xfrm>
              <a:off x="2880" y="770"/>
              <a:ext cx="1389" cy="1390"/>
            </a:xfrm>
            <a:custGeom>
              <a:avLst/>
              <a:gdLst>
                <a:gd name="G0" fmla="+- 0 0 0"/>
                <a:gd name="G1" fmla="+- 21575 0 0"/>
                <a:gd name="G2" fmla="+- 21600 0 0"/>
                <a:gd name="T0" fmla="*/ 1039 w 21546"/>
                <a:gd name="T1" fmla="*/ 0 h 21575"/>
                <a:gd name="T2" fmla="*/ 21546 w 21546"/>
                <a:gd name="T3" fmla="*/ 20042 h 21575"/>
                <a:gd name="T4" fmla="*/ 0 w 21546"/>
                <a:gd name="T5" fmla="*/ 21575 h 21575"/>
              </a:gdLst>
              <a:ahLst/>
              <a:cxnLst>
                <a:cxn ang="0">
                  <a:pos x="T0" y="T1"/>
                </a:cxn>
                <a:cxn ang="0">
                  <a:pos x="T2" y="T3"/>
                </a:cxn>
                <a:cxn ang="0">
                  <a:pos x="T4" y="T5"/>
                </a:cxn>
              </a:cxnLst>
              <a:rect l="0" t="0" r="r" b="b"/>
              <a:pathLst>
                <a:path w="21546" h="21575" fill="none" extrusionOk="0">
                  <a:moveTo>
                    <a:pt x="1038" y="0"/>
                  </a:moveTo>
                  <a:cubicBezTo>
                    <a:pt x="11962" y="526"/>
                    <a:pt x="20769" y="9133"/>
                    <a:pt x="21545" y="20042"/>
                  </a:cubicBezTo>
                </a:path>
                <a:path w="21546" h="21575" stroke="0" extrusionOk="0">
                  <a:moveTo>
                    <a:pt x="1038" y="0"/>
                  </a:moveTo>
                  <a:cubicBezTo>
                    <a:pt x="11962" y="526"/>
                    <a:pt x="20769" y="9133"/>
                    <a:pt x="21545" y="20042"/>
                  </a:cubicBezTo>
                  <a:lnTo>
                    <a:pt x="0" y="21575"/>
                  </a:lnTo>
                  <a:close/>
                </a:path>
              </a:pathLst>
            </a:custGeom>
            <a:noFill/>
            <a:ln w="57150">
              <a:solidFill>
                <a:srgbClr val="FFFFFF">
                  <a:alpha val="45000"/>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3912" name="Arc 840"/>
            <p:cNvSpPr>
              <a:spLocks/>
            </p:cNvSpPr>
            <p:nvPr/>
          </p:nvSpPr>
          <p:spPr bwMode="gray">
            <a:xfrm flipV="1">
              <a:off x="2880" y="2159"/>
              <a:ext cx="1391" cy="1389"/>
            </a:xfrm>
            <a:custGeom>
              <a:avLst/>
              <a:gdLst>
                <a:gd name="G0" fmla="+- 0 0 0"/>
                <a:gd name="G1" fmla="+- 21553 0 0"/>
                <a:gd name="G2" fmla="+- 21600 0 0"/>
                <a:gd name="T0" fmla="*/ 1424 w 21579"/>
                <a:gd name="T1" fmla="*/ 0 h 21553"/>
                <a:gd name="T2" fmla="*/ 21579 w 21579"/>
                <a:gd name="T3" fmla="*/ 20603 h 21553"/>
                <a:gd name="T4" fmla="*/ 0 w 21579"/>
                <a:gd name="T5" fmla="*/ 21553 h 21553"/>
              </a:gdLst>
              <a:ahLst/>
              <a:cxnLst>
                <a:cxn ang="0">
                  <a:pos x="T0" y="T1"/>
                </a:cxn>
                <a:cxn ang="0">
                  <a:pos x="T2" y="T3"/>
                </a:cxn>
                <a:cxn ang="0">
                  <a:pos x="T4" y="T5"/>
                </a:cxn>
              </a:cxnLst>
              <a:rect l="0" t="0" r="r" b="b"/>
              <a:pathLst>
                <a:path w="21579" h="21553" fill="none" extrusionOk="0">
                  <a:moveTo>
                    <a:pt x="1424" y="-1"/>
                  </a:moveTo>
                  <a:cubicBezTo>
                    <a:pt x="12411" y="725"/>
                    <a:pt x="21094" y="9601"/>
                    <a:pt x="21579" y="20602"/>
                  </a:cubicBezTo>
                </a:path>
                <a:path w="21579" h="21553" stroke="0" extrusionOk="0">
                  <a:moveTo>
                    <a:pt x="1424" y="-1"/>
                  </a:moveTo>
                  <a:cubicBezTo>
                    <a:pt x="12411" y="725"/>
                    <a:pt x="21094" y="9601"/>
                    <a:pt x="21579" y="20602"/>
                  </a:cubicBezTo>
                  <a:lnTo>
                    <a:pt x="0" y="21553"/>
                  </a:lnTo>
                  <a:close/>
                </a:path>
              </a:pathLst>
            </a:custGeom>
            <a:noFill/>
            <a:ln w="57150">
              <a:solidFill>
                <a:srgbClr val="FFFFFF">
                  <a:alpha val="45000"/>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3913" name="Arc 841"/>
            <p:cNvSpPr>
              <a:spLocks/>
            </p:cNvSpPr>
            <p:nvPr/>
          </p:nvSpPr>
          <p:spPr bwMode="gray">
            <a:xfrm flipH="1" flipV="1">
              <a:off x="1490" y="2160"/>
              <a:ext cx="1390" cy="1390"/>
            </a:xfrm>
            <a:custGeom>
              <a:avLst/>
              <a:gdLst>
                <a:gd name="G0" fmla="+- 0 0 0"/>
                <a:gd name="G1" fmla="+- 21571 0 0"/>
                <a:gd name="G2" fmla="+- 21600 0 0"/>
                <a:gd name="T0" fmla="*/ 1116 w 21570"/>
                <a:gd name="T1" fmla="*/ 0 h 21571"/>
                <a:gd name="T2" fmla="*/ 21570 w 21570"/>
                <a:gd name="T3" fmla="*/ 20439 h 21571"/>
                <a:gd name="T4" fmla="*/ 0 w 21570"/>
                <a:gd name="T5" fmla="*/ 21571 h 21571"/>
              </a:gdLst>
              <a:ahLst/>
              <a:cxnLst>
                <a:cxn ang="0">
                  <a:pos x="T0" y="T1"/>
                </a:cxn>
                <a:cxn ang="0">
                  <a:pos x="T2" y="T3"/>
                </a:cxn>
                <a:cxn ang="0">
                  <a:pos x="T4" y="T5"/>
                </a:cxn>
              </a:cxnLst>
              <a:rect l="0" t="0" r="r" b="b"/>
              <a:pathLst>
                <a:path w="21570" h="21571" fill="none" extrusionOk="0">
                  <a:moveTo>
                    <a:pt x="1116" y="-1"/>
                  </a:moveTo>
                  <a:cubicBezTo>
                    <a:pt x="12161" y="571"/>
                    <a:pt x="20990" y="9393"/>
                    <a:pt x="21570" y="20438"/>
                  </a:cubicBezTo>
                </a:path>
                <a:path w="21570" h="21571" stroke="0" extrusionOk="0">
                  <a:moveTo>
                    <a:pt x="1116" y="-1"/>
                  </a:moveTo>
                  <a:cubicBezTo>
                    <a:pt x="12161" y="571"/>
                    <a:pt x="20990" y="9393"/>
                    <a:pt x="21570" y="20438"/>
                  </a:cubicBezTo>
                  <a:lnTo>
                    <a:pt x="0" y="21571"/>
                  </a:lnTo>
                  <a:close/>
                </a:path>
              </a:pathLst>
            </a:custGeom>
            <a:noFill/>
            <a:ln w="57150">
              <a:solidFill>
                <a:srgbClr val="FFFFFF">
                  <a:alpha val="45000"/>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3914" name="Arc 842"/>
            <p:cNvSpPr>
              <a:spLocks/>
            </p:cNvSpPr>
            <p:nvPr/>
          </p:nvSpPr>
          <p:spPr bwMode="gray">
            <a:xfrm flipH="1">
              <a:off x="1490" y="769"/>
              <a:ext cx="1389" cy="1391"/>
            </a:xfrm>
            <a:custGeom>
              <a:avLst/>
              <a:gdLst>
                <a:gd name="G0" fmla="+- 0 0 0"/>
                <a:gd name="G1" fmla="+- 21577 0 0"/>
                <a:gd name="G2" fmla="+- 21600 0 0"/>
                <a:gd name="T0" fmla="*/ 1007 w 21536"/>
                <a:gd name="T1" fmla="*/ 0 h 21577"/>
                <a:gd name="T2" fmla="*/ 21536 w 21536"/>
                <a:gd name="T3" fmla="*/ 19914 h 21577"/>
                <a:gd name="T4" fmla="*/ 0 w 21536"/>
                <a:gd name="T5" fmla="*/ 21577 h 21577"/>
              </a:gdLst>
              <a:ahLst/>
              <a:cxnLst>
                <a:cxn ang="0">
                  <a:pos x="T0" y="T1"/>
                </a:cxn>
                <a:cxn ang="0">
                  <a:pos x="T2" y="T3"/>
                </a:cxn>
                <a:cxn ang="0">
                  <a:pos x="T4" y="T5"/>
                </a:cxn>
              </a:cxnLst>
              <a:rect l="0" t="0" r="r" b="b"/>
              <a:pathLst>
                <a:path w="21536" h="21577" fill="none" extrusionOk="0">
                  <a:moveTo>
                    <a:pt x="1006" y="0"/>
                  </a:moveTo>
                  <a:cubicBezTo>
                    <a:pt x="11893" y="508"/>
                    <a:pt x="20696" y="9047"/>
                    <a:pt x="21535" y="19914"/>
                  </a:cubicBezTo>
                </a:path>
                <a:path w="21536" h="21577" stroke="0" extrusionOk="0">
                  <a:moveTo>
                    <a:pt x="1006" y="0"/>
                  </a:moveTo>
                  <a:cubicBezTo>
                    <a:pt x="11893" y="508"/>
                    <a:pt x="20696" y="9047"/>
                    <a:pt x="21535" y="19914"/>
                  </a:cubicBezTo>
                  <a:lnTo>
                    <a:pt x="0" y="21577"/>
                  </a:lnTo>
                  <a:close/>
                </a:path>
              </a:pathLst>
            </a:custGeom>
            <a:noFill/>
            <a:ln w="57150">
              <a:solidFill>
                <a:srgbClr val="FFFFFF">
                  <a:alpha val="45000"/>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3915" name="Line 843"/>
            <p:cNvSpPr>
              <a:spLocks noChangeShapeType="1"/>
            </p:cNvSpPr>
            <p:nvPr/>
          </p:nvSpPr>
          <p:spPr bwMode="gray">
            <a:xfrm>
              <a:off x="2880" y="336"/>
              <a:ext cx="0" cy="3648"/>
            </a:xfrm>
            <a:prstGeom prst="line">
              <a:avLst/>
            </a:prstGeom>
            <a:noFill/>
            <a:ln w="28575">
              <a:solidFill>
                <a:srgbClr val="FFFFFF">
                  <a:alpha val="45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3916" name="Line 844"/>
            <p:cNvSpPr>
              <a:spLocks noChangeShapeType="1"/>
            </p:cNvSpPr>
            <p:nvPr/>
          </p:nvSpPr>
          <p:spPr bwMode="gray">
            <a:xfrm>
              <a:off x="1056" y="2160"/>
              <a:ext cx="3648" cy="0"/>
            </a:xfrm>
            <a:prstGeom prst="line">
              <a:avLst/>
            </a:prstGeom>
            <a:noFill/>
            <a:ln w="28575">
              <a:solidFill>
                <a:srgbClr val="FFFFFF">
                  <a:alpha val="45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3917" name="Line 845"/>
            <p:cNvSpPr>
              <a:spLocks noChangeShapeType="1"/>
            </p:cNvSpPr>
            <p:nvPr/>
          </p:nvSpPr>
          <p:spPr bwMode="gray">
            <a:xfrm>
              <a:off x="1964" y="1257"/>
              <a:ext cx="1832" cy="1806"/>
            </a:xfrm>
            <a:prstGeom prst="line">
              <a:avLst/>
            </a:prstGeom>
            <a:noFill/>
            <a:ln w="9525">
              <a:solidFill>
                <a:srgbClr val="FFFFFF">
                  <a:alpha val="45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3918" name="Line 846"/>
            <p:cNvSpPr>
              <a:spLocks noChangeShapeType="1"/>
            </p:cNvSpPr>
            <p:nvPr/>
          </p:nvSpPr>
          <p:spPr bwMode="gray">
            <a:xfrm flipH="1">
              <a:off x="1968" y="1257"/>
              <a:ext cx="1832" cy="1806"/>
            </a:xfrm>
            <a:prstGeom prst="line">
              <a:avLst/>
            </a:prstGeom>
            <a:noFill/>
            <a:ln w="9525">
              <a:solidFill>
                <a:srgbClr val="FFFFFF">
                  <a:alpha val="45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3919" name="Oval 847"/>
            <p:cNvSpPr>
              <a:spLocks noChangeArrowheads="1"/>
            </p:cNvSpPr>
            <p:nvPr/>
          </p:nvSpPr>
          <p:spPr bwMode="gray">
            <a:xfrm>
              <a:off x="1655" y="919"/>
              <a:ext cx="2445" cy="2463"/>
            </a:xfrm>
            <a:prstGeom prst="ellipse">
              <a:avLst/>
            </a:prstGeom>
            <a:noFill/>
            <a:ln w="9525">
              <a:solidFill>
                <a:srgbClr val="FFFFFF">
                  <a:alpha val="45000"/>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grpSp>
      <p:sp>
        <p:nvSpPr>
          <p:cNvPr id="3920" name="Oval 848"/>
          <p:cNvSpPr>
            <a:spLocks noChangeArrowheads="1"/>
          </p:cNvSpPr>
          <p:nvPr/>
        </p:nvSpPr>
        <p:spPr bwMode="gray">
          <a:xfrm rot="-4432029">
            <a:off x="7239000" y="1371600"/>
            <a:ext cx="304800" cy="304800"/>
          </a:xfrm>
          <a:prstGeom prst="ellipse">
            <a:avLst/>
          </a:prstGeom>
          <a:gradFill rotWithShape="1">
            <a:gsLst>
              <a:gs pos="0">
                <a:srgbClr val="FFFFFF">
                  <a:alpha val="8000"/>
                </a:srgbClr>
              </a:gs>
              <a:gs pos="100000">
                <a:srgbClr val="FFFFFF">
                  <a:gamma/>
                  <a:tint val="3137"/>
                  <a:invGamma/>
                  <a:alpha val="86000"/>
                </a:srgbClr>
              </a:gs>
            </a:gsLst>
            <a:lin ang="5400000" scaled="1"/>
          </a:gradFill>
          <a:ln w="9525">
            <a:solidFill>
              <a:srgbClr val="FFFFFF">
                <a:alpha val="3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pic>
        <p:nvPicPr>
          <p:cNvPr id="3923" name="Picture 851" descr="sta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rot="-1315059">
            <a:off x="2667000" y="3352800"/>
            <a:ext cx="647700" cy="663575"/>
          </a:xfrm>
          <a:prstGeom prst="rect">
            <a:avLst/>
          </a:prstGeom>
          <a:noFill/>
          <a:extLst>
            <a:ext uri="{909E8E84-426E-40DD-AFC4-6F175D3DCCD1}">
              <a14:hiddenFill xmlns:a14="http://schemas.microsoft.com/office/drawing/2010/main">
                <a:solidFill>
                  <a:srgbClr val="FFFFFF"/>
                </a:solidFill>
              </a14:hiddenFill>
            </a:ext>
          </a:extLst>
        </p:spPr>
      </p:pic>
      <p:sp>
        <p:nvSpPr>
          <p:cNvPr id="3389" name="Rectangle 317"/>
          <p:cNvSpPr>
            <a:spLocks noGrp="1" noChangeArrowheads="1"/>
          </p:cNvSpPr>
          <p:nvPr>
            <p:ph type="sldNum" sz="quarter" idx="4"/>
          </p:nvPr>
        </p:nvSpPr>
        <p:spPr>
          <a:xfrm>
            <a:off x="6553200" y="6477000"/>
            <a:ext cx="2133600" cy="244475"/>
          </a:xfrm>
        </p:spPr>
        <p:txBody>
          <a:bodyPr/>
          <a:lstStyle>
            <a:lvl1pPr>
              <a:defRPr sz="1200"/>
            </a:lvl1pPr>
          </a:lstStyle>
          <a:p>
            <a:fld id="{F9DBE912-2795-4EA5-83B2-4A8F59A1DFC1}" type="slidenum">
              <a:rPr lang="en-US">
                <a:solidFill>
                  <a:srgbClr val="000000"/>
                </a:solidFill>
              </a:rPr>
              <a:pPr/>
              <a:t>‹#›</a:t>
            </a:fld>
            <a:endParaRPr lang="en-US">
              <a:solidFill>
                <a:srgbClr val="000000"/>
              </a:solidFill>
            </a:endParaRPr>
          </a:p>
        </p:txBody>
      </p:sp>
      <p:sp>
        <p:nvSpPr>
          <p:cNvPr id="3403" name="Oval 331"/>
          <p:cNvSpPr>
            <a:spLocks noChangeArrowheads="1"/>
          </p:cNvSpPr>
          <p:nvPr/>
        </p:nvSpPr>
        <p:spPr bwMode="gray">
          <a:xfrm>
            <a:off x="7143750" y="4613275"/>
            <a:ext cx="542925" cy="549275"/>
          </a:xfrm>
          <a:prstGeom prst="ellipse">
            <a:avLst/>
          </a:prstGeom>
          <a:solidFill>
            <a:srgbClr val="FFFFFF">
              <a:alpha val="20000"/>
            </a:srgbClr>
          </a:solidFill>
          <a:ln w="9525">
            <a:solidFill>
              <a:srgbClr val="FFFFFF">
                <a:alpha val="5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grpSp>
        <p:nvGrpSpPr>
          <p:cNvPr id="3404" name="Group 332"/>
          <p:cNvGrpSpPr>
            <a:grpSpLocks/>
          </p:cNvGrpSpPr>
          <p:nvPr/>
        </p:nvGrpSpPr>
        <p:grpSpPr bwMode="auto">
          <a:xfrm rot="13472010">
            <a:off x="7696200" y="5029200"/>
            <a:ext cx="1133475" cy="1133475"/>
            <a:chOff x="4282" y="2779"/>
            <a:chExt cx="1910" cy="1910"/>
          </a:xfrm>
        </p:grpSpPr>
        <p:sp>
          <p:nvSpPr>
            <p:cNvPr id="3405" name="AutoShape 333"/>
            <p:cNvSpPr>
              <a:spLocks noChangeArrowheads="1"/>
            </p:cNvSpPr>
            <p:nvPr/>
          </p:nvSpPr>
          <p:spPr bwMode="gray">
            <a:xfrm>
              <a:off x="4328" y="2827"/>
              <a:ext cx="1820" cy="1820"/>
            </a:xfrm>
            <a:custGeom>
              <a:avLst/>
              <a:gdLst>
                <a:gd name="G0" fmla="+- 9511 0 0"/>
                <a:gd name="G1" fmla="+- 10305166 0 0"/>
                <a:gd name="G2" fmla="+- 0 0 10305166"/>
                <a:gd name="T0" fmla="*/ 0 256 1"/>
                <a:gd name="T1" fmla="*/ 180 256 1"/>
                <a:gd name="G3" fmla="+- 10305166 T0 T1"/>
                <a:gd name="T2" fmla="*/ 0 256 1"/>
                <a:gd name="T3" fmla="*/ 90 256 1"/>
                <a:gd name="G4" fmla="+- 10305166 T2 T3"/>
                <a:gd name="G5" fmla="*/ G4 2 1"/>
                <a:gd name="T4" fmla="*/ 90 256 1"/>
                <a:gd name="T5" fmla="*/ 0 256 1"/>
                <a:gd name="G6" fmla="+- 10305166 T4 T5"/>
                <a:gd name="G7" fmla="*/ G6 2 1"/>
                <a:gd name="G8" fmla="abs 10305166"/>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11"/>
                <a:gd name="G18" fmla="*/ 9511 1 2"/>
                <a:gd name="G19" fmla="+- G18 5400 0"/>
                <a:gd name="G20" fmla="cos G19 10305166"/>
                <a:gd name="G21" fmla="sin G19 10305166"/>
                <a:gd name="G22" fmla="+- G20 10800 0"/>
                <a:gd name="G23" fmla="+- G21 10800 0"/>
                <a:gd name="G24" fmla="+- 10800 0 G20"/>
                <a:gd name="G25" fmla="+- 9511 10800 0"/>
                <a:gd name="G26" fmla="?: G9 G17 G25"/>
                <a:gd name="G27" fmla="?: G9 0 21600"/>
                <a:gd name="G28" fmla="cos 10800 10305166"/>
                <a:gd name="G29" fmla="sin 10800 10305166"/>
                <a:gd name="G30" fmla="sin 9511 10305166"/>
                <a:gd name="G31" fmla="+- G28 10800 0"/>
                <a:gd name="G32" fmla="+- G29 10800 0"/>
                <a:gd name="G33" fmla="+- G30 10800 0"/>
                <a:gd name="G34" fmla="?: G4 0 G31"/>
                <a:gd name="G35" fmla="?: 10305166 G34 0"/>
                <a:gd name="G36" fmla="?: G6 G35 G31"/>
                <a:gd name="G37" fmla="+- 21600 0 G36"/>
                <a:gd name="G38" fmla="?: G4 0 G33"/>
                <a:gd name="G39" fmla="?: 10305166 G38 G32"/>
                <a:gd name="G40" fmla="?: G6 G39 0"/>
                <a:gd name="G41" fmla="?: G4 G32 21600"/>
                <a:gd name="G42" fmla="?: G6 G41 G33"/>
                <a:gd name="T12" fmla="*/ 10800 w 21600"/>
                <a:gd name="T13" fmla="*/ 0 h 21600"/>
                <a:gd name="T14" fmla="*/ 1434 w 21600"/>
                <a:gd name="T15" fmla="*/ 14728 h 21600"/>
                <a:gd name="T16" fmla="*/ 10800 w 21600"/>
                <a:gd name="T17" fmla="*/ 1289 h 21600"/>
                <a:gd name="T18" fmla="*/ 20166 w 21600"/>
                <a:gd name="T19" fmla="*/ 1472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029" y="14478"/>
                  </a:moveTo>
                  <a:cubicBezTo>
                    <a:pt x="1540" y="13313"/>
                    <a:pt x="1289" y="12063"/>
                    <a:pt x="1289" y="10800"/>
                  </a:cubicBezTo>
                  <a:cubicBezTo>
                    <a:pt x="1289" y="5547"/>
                    <a:pt x="5547" y="1289"/>
                    <a:pt x="10800" y="1289"/>
                  </a:cubicBezTo>
                  <a:cubicBezTo>
                    <a:pt x="16052" y="1289"/>
                    <a:pt x="20311" y="5547"/>
                    <a:pt x="20311" y="10800"/>
                  </a:cubicBezTo>
                  <a:cubicBezTo>
                    <a:pt x="20311" y="12063"/>
                    <a:pt x="20059" y="13313"/>
                    <a:pt x="19570" y="14478"/>
                  </a:cubicBezTo>
                  <a:lnTo>
                    <a:pt x="20759" y="14977"/>
                  </a:lnTo>
                  <a:cubicBezTo>
                    <a:pt x="21314" y="13654"/>
                    <a:pt x="21600" y="12234"/>
                    <a:pt x="21600" y="10800"/>
                  </a:cubicBezTo>
                  <a:cubicBezTo>
                    <a:pt x="21600" y="4835"/>
                    <a:pt x="16764" y="0"/>
                    <a:pt x="10800" y="0"/>
                  </a:cubicBezTo>
                  <a:cubicBezTo>
                    <a:pt x="4835" y="0"/>
                    <a:pt x="0" y="4835"/>
                    <a:pt x="0" y="10800"/>
                  </a:cubicBezTo>
                  <a:cubicBezTo>
                    <a:pt x="-1" y="12234"/>
                    <a:pt x="285" y="13654"/>
                    <a:pt x="840" y="14977"/>
                  </a:cubicBezTo>
                  <a:close/>
                </a:path>
              </a:pathLst>
            </a:custGeom>
            <a:gradFill rotWithShape="1">
              <a:gsLst>
                <a:gs pos="0">
                  <a:srgbClr val="FFFFFF">
                    <a:gamma/>
                    <a:shade val="63922"/>
                    <a:invGamma/>
                    <a:alpha val="0"/>
                  </a:srgbClr>
                </a:gs>
                <a:gs pos="50000">
                  <a:srgbClr val="FFFFFF">
                    <a:alpha val="50000"/>
                  </a:srgbClr>
                </a:gs>
                <a:gs pos="100000">
                  <a:srgbClr val="FFFFFF">
                    <a:gamma/>
                    <a:shade val="63922"/>
                    <a:invGamma/>
                    <a:alpha val="0"/>
                  </a:srgbClr>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3406" name="AutoShape 334"/>
            <p:cNvSpPr>
              <a:spLocks noChangeArrowheads="1"/>
            </p:cNvSpPr>
            <p:nvPr/>
          </p:nvSpPr>
          <p:spPr bwMode="gray">
            <a:xfrm>
              <a:off x="4473" y="2958"/>
              <a:ext cx="1522" cy="1523"/>
            </a:xfrm>
            <a:custGeom>
              <a:avLst/>
              <a:gdLst>
                <a:gd name="G0" fmla="+- 8970 0 0"/>
                <a:gd name="G1" fmla="+- 7615058 0 0"/>
                <a:gd name="G2" fmla="+- 0 0 7615058"/>
                <a:gd name="T0" fmla="*/ 0 256 1"/>
                <a:gd name="T1" fmla="*/ 180 256 1"/>
                <a:gd name="G3" fmla="+- 7615058 T0 T1"/>
                <a:gd name="T2" fmla="*/ 0 256 1"/>
                <a:gd name="T3" fmla="*/ 90 256 1"/>
                <a:gd name="G4" fmla="+- 7615058 T2 T3"/>
                <a:gd name="G5" fmla="*/ G4 2 1"/>
                <a:gd name="T4" fmla="*/ 90 256 1"/>
                <a:gd name="T5" fmla="*/ 0 256 1"/>
                <a:gd name="G6" fmla="+- 7615058 T4 T5"/>
                <a:gd name="G7" fmla="*/ G6 2 1"/>
                <a:gd name="G8" fmla="abs 761505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970"/>
                <a:gd name="G18" fmla="*/ 8970 1 2"/>
                <a:gd name="G19" fmla="+- G18 5400 0"/>
                <a:gd name="G20" fmla="cos G19 7615058"/>
                <a:gd name="G21" fmla="sin G19 7615058"/>
                <a:gd name="G22" fmla="+- G20 10800 0"/>
                <a:gd name="G23" fmla="+- G21 10800 0"/>
                <a:gd name="G24" fmla="+- 10800 0 G20"/>
                <a:gd name="G25" fmla="+- 8970 10800 0"/>
                <a:gd name="G26" fmla="?: G9 G17 G25"/>
                <a:gd name="G27" fmla="?: G9 0 21600"/>
                <a:gd name="G28" fmla="cos 10800 7615058"/>
                <a:gd name="G29" fmla="sin 10800 7615058"/>
                <a:gd name="G30" fmla="sin 8970 7615058"/>
                <a:gd name="G31" fmla="+- G28 10800 0"/>
                <a:gd name="G32" fmla="+- G29 10800 0"/>
                <a:gd name="G33" fmla="+- G30 10800 0"/>
                <a:gd name="G34" fmla="?: G4 0 G31"/>
                <a:gd name="G35" fmla="?: 7615058 G34 0"/>
                <a:gd name="G36" fmla="?: G6 G35 G31"/>
                <a:gd name="G37" fmla="+- 21600 0 G36"/>
                <a:gd name="G38" fmla="?: G4 0 G33"/>
                <a:gd name="G39" fmla="?: 7615058 G38 G32"/>
                <a:gd name="G40" fmla="?: G6 G39 0"/>
                <a:gd name="G41" fmla="?: G4 G32 21600"/>
                <a:gd name="G42" fmla="?: G6 G41 G33"/>
                <a:gd name="T12" fmla="*/ 10800 w 21600"/>
                <a:gd name="T13" fmla="*/ 0 h 21600"/>
                <a:gd name="T14" fmla="*/ 6436 w 21600"/>
                <a:gd name="T15" fmla="*/ 19669 h 21600"/>
                <a:gd name="T16" fmla="*/ 10800 w 21600"/>
                <a:gd name="T17" fmla="*/ 1830 h 21600"/>
                <a:gd name="T18" fmla="*/ 15164 w 21600"/>
                <a:gd name="T19" fmla="*/ 19669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840" y="18848"/>
                  </a:moveTo>
                  <a:cubicBezTo>
                    <a:pt x="3772" y="17339"/>
                    <a:pt x="1830" y="14218"/>
                    <a:pt x="1830" y="10800"/>
                  </a:cubicBezTo>
                  <a:cubicBezTo>
                    <a:pt x="1830" y="5846"/>
                    <a:pt x="5846" y="1830"/>
                    <a:pt x="10800" y="1830"/>
                  </a:cubicBezTo>
                  <a:cubicBezTo>
                    <a:pt x="15753" y="1830"/>
                    <a:pt x="19770" y="5846"/>
                    <a:pt x="19770" y="10800"/>
                  </a:cubicBezTo>
                  <a:cubicBezTo>
                    <a:pt x="19770" y="14218"/>
                    <a:pt x="17827" y="17339"/>
                    <a:pt x="14759" y="18848"/>
                  </a:cubicBezTo>
                  <a:lnTo>
                    <a:pt x="15567" y="20490"/>
                  </a:lnTo>
                  <a:cubicBezTo>
                    <a:pt x="19260" y="18673"/>
                    <a:pt x="21600" y="14915"/>
                    <a:pt x="21600" y="10800"/>
                  </a:cubicBezTo>
                  <a:cubicBezTo>
                    <a:pt x="21600" y="4835"/>
                    <a:pt x="16764" y="0"/>
                    <a:pt x="10800" y="0"/>
                  </a:cubicBezTo>
                  <a:cubicBezTo>
                    <a:pt x="4835" y="0"/>
                    <a:pt x="0" y="4835"/>
                    <a:pt x="0" y="10800"/>
                  </a:cubicBezTo>
                  <a:cubicBezTo>
                    <a:pt x="-1" y="14915"/>
                    <a:pt x="2339" y="18673"/>
                    <a:pt x="6032" y="20490"/>
                  </a:cubicBezTo>
                  <a:close/>
                </a:path>
              </a:pathLst>
            </a:custGeom>
            <a:noFill/>
            <a:ln w="19050">
              <a:solidFill>
                <a:srgbClr val="FFFFFF">
                  <a:alpha val="39999"/>
                </a:srgbClr>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3407" name="AutoShape 335"/>
            <p:cNvSpPr>
              <a:spLocks noChangeArrowheads="1"/>
            </p:cNvSpPr>
            <p:nvPr/>
          </p:nvSpPr>
          <p:spPr bwMode="gray">
            <a:xfrm>
              <a:off x="4282" y="2779"/>
              <a:ext cx="1910" cy="1910"/>
            </a:xfrm>
            <a:custGeom>
              <a:avLst/>
              <a:gdLst>
                <a:gd name="G0" fmla="+- 6433 0 0"/>
                <a:gd name="G1" fmla="+- 7592224 0 0"/>
                <a:gd name="G2" fmla="+- 0 0 7592224"/>
                <a:gd name="T0" fmla="*/ 0 256 1"/>
                <a:gd name="T1" fmla="*/ 180 256 1"/>
                <a:gd name="G3" fmla="+- 7592224 T0 T1"/>
                <a:gd name="T2" fmla="*/ 0 256 1"/>
                <a:gd name="T3" fmla="*/ 90 256 1"/>
                <a:gd name="G4" fmla="+- 7592224 T2 T3"/>
                <a:gd name="G5" fmla="*/ G4 2 1"/>
                <a:gd name="T4" fmla="*/ 90 256 1"/>
                <a:gd name="T5" fmla="*/ 0 256 1"/>
                <a:gd name="G6" fmla="+- 7592224 T4 T5"/>
                <a:gd name="G7" fmla="*/ G6 2 1"/>
                <a:gd name="G8" fmla="abs 7592224"/>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433"/>
                <a:gd name="G18" fmla="*/ 6433 1 2"/>
                <a:gd name="G19" fmla="+- G18 5400 0"/>
                <a:gd name="G20" fmla="cos G19 7592224"/>
                <a:gd name="G21" fmla="sin G19 7592224"/>
                <a:gd name="G22" fmla="+- G20 10800 0"/>
                <a:gd name="G23" fmla="+- G21 10800 0"/>
                <a:gd name="G24" fmla="+- 10800 0 G20"/>
                <a:gd name="G25" fmla="+- 6433 10800 0"/>
                <a:gd name="G26" fmla="?: G9 G17 G25"/>
                <a:gd name="G27" fmla="?: G9 0 21600"/>
                <a:gd name="G28" fmla="cos 10800 7592224"/>
                <a:gd name="G29" fmla="sin 10800 7592224"/>
                <a:gd name="G30" fmla="sin 6433 7592224"/>
                <a:gd name="G31" fmla="+- G28 10800 0"/>
                <a:gd name="G32" fmla="+- G29 10800 0"/>
                <a:gd name="G33" fmla="+- G30 10800 0"/>
                <a:gd name="G34" fmla="?: G4 0 G31"/>
                <a:gd name="G35" fmla="?: 7592224 G34 0"/>
                <a:gd name="G36" fmla="?: G6 G35 G31"/>
                <a:gd name="G37" fmla="+- 21600 0 G36"/>
                <a:gd name="G38" fmla="?: G4 0 G33"/>
                <a:gd name="G39" fmla="?: 7592224 G38 G32"/>
                <a:gd name="G40" fmla="?: G6 G39 0"/>
                <a:gd name="G41" fmla="?: G4 G32 21600"/>
                <a:gd name="G42" fmla="?: G6 G41 G33"/>
                <a:gd name="T12" fmla="*/ 10800 w 21600"/>
                <a:gd name="T13" fmla="*/ 0 h 21600"/>
                <a:gd name="T14" fmla="*/ 7043 w 21600"/>
                <a:gd name="T15" fmla="*/ 18554 h 21600"/>
                <a:gd name="T16" fmla="*/ 10800 w 21600"/>
                <a:gd name="T17" fmla="*/ 4367 h 21600"/>
                <a:gd name="T18" fmla="*/ 14557 w 21600"/>
                <a:gd name="T19" fmla="*/ 18554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7995" y="16589"/>
                  </a:moveTo>
                  <a:cubicBezTo>
                    <a:pt x="5776" y="15514"/>
                    <a:pt x="4367" y="13265"/>
                    <a:pt x="4367" y="10800"/>
                  </a:cubicBezTo>
                  <a:cubicBezTo>
                    <a:pt x="4367" y="7247"/>
                    <a:pt x="7247" y="4367"/>
                    <a:pt x="10800" y="4367"/>
                  </a:cubicBezTo>
                  <a:cubicBezTo>
                    <a:pt x="14352" y="4367"/>
                    <a:pt x="17233" y="7247"/>
                    <a:pt x="17233" y="10800"/>
                  </a:cubicBezTo>
                  <a:cubicBezTo>
                    <a:pt x="17233" y="13265"/>
                    <a:pt x="15823" y="15514"/>
                    <a:pt x="13604" y="16589"/>
                  </a:cubicBezTo>
                  <a:lnTo>
                    <a:pt x="15508" y="20519"/>
                  </a:lnTo>
                  <a:cubicBezTo>
                    <a:pt x="19233" y="18714"/>
                    <a:pt x="21600" y="14939"/>
                    <a:pt x="21600" y="10800"/>
                  </a:cubicBezTo>
                  <a:cubicBezTo>
                    <a:pt x="21600" y="4835"/>
                    <a:pt x="16764" y="0"/>
                    <a:pt x="10800" y="0"/>
                  </a:cubicBezTo>
                  <a:cubicBezTo>
                    <a:pt x="4835" y="0"/>
                    <a:pt x="0" y="4835"/>
                    <a:pt x="0" y="10800"/>
                  </a:cubicBezTo>
                  <a:cubicBezTo>
                    <a:pt x="-1" y="14939"/>
                    <a:pt x="2366" y="18714"/>
                    <a:pt x="6091" y="20519"/>
                  </a:cubicBezTo>
                  <a:close/>
                </a:path>
              </a:pathLst>
            </a:custGeom>
            <a:noFill/>
            <a:ln w="19050">
              <a:solidFill>
                <a:srgbClr val="FFFFFF">
                  <a:alpha val="50000"/>
                </a:srgbClr>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grpSp>
      <p:pic>
        <p:nvPicPr>
          <p:cNvPr id="3457" name="Picture 385" descr="sta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rot="-1315059">
            <a:off x="6896100" y="3908425"/>
            <a:ext cx="647700" cy="663575"/>
          </a:xfrm>
          <a:prstGeom prst="rect">
            <a:avLst/>
          </a:prstGeom>
          <a:noFill/>
          <a:extLst>
            <a:ext uri="{909E8E84-426E-40DD-AFC4-6F175D3DCCD1}">
              <a14:hiddenFill xmlns:a14="http://schemas.microsoft.com/office/drawing/2010/main">
                <a:solidFill>
                  <a:srgbClr val="FFFFFF"/>
                </a:solidFill>
              </a14:hiddenFill>
            </a:ext>
          </a:extLst>
        </p:spPr>
      </p:pic>
      <p:grpSp>
        <p:nvGrpSpPr>
          <p:cNvPr id="3492" name="Group 420"/>
          <p:cNvGrpSpPr>
            <a:grpSpLocks/>
          </p:cNvGrpSpPr>
          <p:nvPr/>
        </p:nvGrpSpPr>
        <p:grpSpPr bwMode="auto">
          <a:xfrm flipH="1" flipV="1">
            <a:off x="6629400" y="3962400"/>
            <a:ext cx="2740025" cy="3054350"/>
            <a:chOff x="-382" y="-367"/>
            <a:chExt cx="2926" cy="2933"/>
          </a:xfrm>
        </p:grpSpPr>
        <p:sp>
          <p:nvSpPr>
            <p:cNvPr id="3493" name="Freeform 421"/>
            <p:cNvSpPr>
              <a:spLocks/>
            </p:cNvSpPr>
            <p:nvPr userDrawn="1"/>
          </p:nvSpPr>
          <p:spPr bwMode="gray">
            <a:xfrm>
              <a:off x="1685" y="-367"/>
              <a:ext cx="617" cy="401"/>
            </a:xfrm>
            <a:custGeom>
              <a:avLst/>
              <a:gdLst>
                <a:gd name="T0" fmla="*/ 580 w 617"/>
                <a:gd name="T1" fmla="*/ 0 h 401"/>
                <a:gd name="T2" fmla="*/ 617 w 617"/>
                <a:gd name="T3" fmla="*/ 67 h 401"/>
                <a:gd name="T4" fmla="*/ 38 w 617"/>
                <a:gd name="T5" fmla="*/ 401 h 401"/>
                <a:gd name="T6" fmla="*/ 0 w 617"/>
                <a:gd name="T7" fmla="*/ 335 h 401"/>
                <a:gd name="T8" fmla="*/ 580 w 617"/>
                <a:gd name="T9" fmla="*/ 0 h 401"/>
              </a:gdLst>
              <a:ahLst/>
              <a:cxnLst>
                <a:cxn ang="0">
                  <a:pos x="T0" y="T1"/>
                </a:cxn>
                <a:cxn ang="0">
                  <a:pos x="T2" y="T3"/>
                </a:cxn>
                <a:cxn ang="0">
                  <a:pos x="T4" y="T5"/>
                </a:cxn>
                <a:cxn ang="0">
                  <a:pos x="T6" y="T7"/>
                </a:cxn>
                <a:cxn ang="0">
                  <a:pos x="T8" y="T9"/>
                </a:cxn>
              </a:cxnLst>
              <a:rect l="0" t="0" r="r" b="b"/>
              <a:pathLst>
                <a:path w="617" h="401">
                  <a:moveTo>
                    <a:pt x="580" y="0"/>
                  </a:moveTo>
                  <a:lnTo>
                    <a:pt x="617" y="67"/>
                  </a:lnTo>
                  <a:lnTo>
                    <a:pt x="38" y="401"/>
                  </a:lnTo>
                  <a:lnTo>
                    <a:pt x="0" y="335"/>
                  </a:lnTo>
                  <a:lnTo>
                    <a:pt x="580"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94" name="Freeform 422"/>
            <p:cNvSpPr>
              <a:spLocks/>
            </p:cNvSpPr>
            <p:nvPr userDrawn="1"/>
          </p:nvSpPr>
          <p:spPr bwMode="gray">
            <a:xfrm>
              <a:off x="1739" y="-220"/>
              <a:ext cx="638" cy="353"/>
            </a:xfrm>
            <a:custGeom>
              <a:avLst/>
              <a:gdLst>
                <a:gd name="T0" fmla="*/ 607 w 638"/>
                <a:gd name="T1" fmla="*/ 0 h 353"/>
                <a:gd name="T2" fmla="*/ 638 w 638"/>
                <a:gd name="T3" fmla="*/ 71 h 353"/>
                <a:gd name="T4" fmla="*/ 33 w 638"/>
                <a:gd name="T5" fmla="*/ 353 h 353"/>
                <a:gd name="T6" fmla="*/ 0 w 638"/>
                <a:gd name="T7" fmla="*/ 284 h 353"/>
                <a:gd name="T8" fmla="*/ 607 w 638"/>
                <a:gd name="T9" fmla="*/ 0 h 353"/>
              </a:gdLst>
              <a:ahLst/>
              <a:cxnLst>
                <a:cxn ang="0">
                  <a:pos x="T0" y="T1"/>
                </a:cxn>
                <a:cxn ang="0">
                  <a:pos x="T2" y="T3"/>
                </a:cxn>
                <a:cxn ang="0">
                  <a:pos x="T4" y="T5"/>
                </a:cxn>
                <a:cxn ang="0">
                  <a:pos x="T6" y="T7"/>
                </a:cxn>
                <a:cxn ang="0">
                  <a:pos x="T8" y="T9"/>
                </a:cxn>
              </a:cxnLst>
              <a:rect l="0" t="0" r="r" b="b"/>
              <a:pathLst>
                <a:path w="638" h="353">
                  <a:moveTo>
                    <a:pt x="607" y="0"/>
                  </a:moveTo>
                  <a:lnTo>
                    <a:pt x="638" y="71"/>
                  </a:lnTo>
                  <a:lnTo>
                    <a:pt x="33" y="353"/>
                  </a:lnTo>
                  <a:lnTo>
                    <a:pt x="0" y="284"/>
                  </a:lnTo>
                  <a:lnTo>
                    <a:pt x="60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95" name="Freeform 423"/>
            <p:cNvSpPr>
              <a:spLocks/>
            </p:cNvSpPr>
            <p:nvPr userDrawn="1"/>
          </p:nvSpPr>
          <p:spPr bwMode="gray">
            <a:xfrm>
              <a:off x="1785" y="-65"/>
              <a:ext cx="654" cy="301"/>
            </a:xfrm>
            <a:custGeom>
              <a:avLst/>
              <a:gdLst>
                <a:gd name="T0" fmla="*/ 629 w 654"/>
                <a:gd name="T1" fmla="*/ 0 h 301"/>
                <a:gd name="T2" fmla="*/ 654 w 654"/>
                <a:gd name="T3" fmla="*/ 73 h 301"/>
                <a:gd name="T4" fmla="*/ 26 w 654"/>
                <a:gd name="T5" fmla="*/ 301 h 301"/>
                <a:gd name="T6" fmla="*/ 0 w 654"/>
                <a:gd name="T7" fmla="*/ 229 h 301"/>
                <a:gd name="T8" fmla="*/ 629 w 654"/>
                <a:gd name="T9" fmla="*/ 0 h 301"/>
              </a:gdLst>
              <a:ahLst/>
              <a:cxnLst>
                <a:cxn ang="0">
                  <a:pos x="T0" y="T1"/>
                </a:cxn>
                <a:cxn ang="0">
                  <a:pos x="T2" y="T3"/>
                </a:cxn>
                <a:cxn ang="0">
                  <a:pos x="T4" y="T5"/>
                </a:cxn>
                <a:cxn ang="0">
                  <a:pos x="T6" y="T7"/>
                </a:cxn>
                <a:cxn ang="0">
                  <a:pos x="T8" y="T9"/>
                </a:cxn>
              </a:cxnLst>
              <a:rect l="0" t="0" r="r" b="b"/>
              <a:pathLst>
                <a:path w="654" h="301">
                  <a:moveTo>
                    <a:pt x="629" y="0"/>
                  </a:moveTo>
                  <a:lnTo>
                    <a:pt x="654" y="73"/>
                  </a:lnTo>
                  <a:lnTo>
                    <a:pt x="26" y="301"/>
                  </a:lnTo>
                  <a:lnTo>
                    <a:pt x="0" y="229"/>
                  </a:lnTo>
                  <a:lnTo>
                    <a:pt x="62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96" name="Freeform 424"/>
            <p:cNvSpPr>
              <a:spLocks/>
            </p:cNvSpPr>
            <p:nvPr userDrawn="1"/>
          </p:nvSpPr>
          <p:spPr bwMode="gray">
            <a:xfrm>
              <a:off x="1821" y="94"/>
              <a:ext cx="666" cy="248"/>
            </a:xfrm>
            <a:custGeom>
              <a:avLst/>
              <a:gdLst>
                <a:gd name="T0" fmla="*/ 647 w 666"/>
                <a:gd name="T1" fmla="*/ 0 h 248"/>
                <a:gd name="T2" fmla="*/ 666 w 666"/>
                <a:gd name="T3" fmla="*/ 75 h 248"/>
                <a:gd name="T4" fmla="*/ 20 w 666"/>
                <a:gd name="T5" fmla="*/ 248 h 248"/>
                <a:gd name="T6" fmla="*/ 0 w 666"/>
                <a:gd name="T7" fmla="*/ 174 h 248"/>
                <a:gd name="T8" fmla="*/ 647 w 666"/>
                <a:gd name="T9" fmla="*/ 0 h 248"/>
              </a:gdLst>
              <a:ahLst/>
              <a:cxnLst>
                <a:cxn ang="0">
                  <a:pos x="T0" y="T1"/>
                </a:cxn>
                <a:cxn ang="0">
                  <a:pos x="T2" y="T3"/>
                </a:cxn>
                <a:cxn ang="0">
                  <a:pos x="T4" y="T5"/>
                </a:cxn>
                <a:cxn ang="0">
                  <a:pos x="T6" y="T7"/>
                </a:cxn>
                <a:cxn ang="0">
                  <a:pos x="T8" y="T9"/>
                </a:cxn>
              </a:cxnLst>
              <a:rect l="0" t="0" r="r" b="b"/>
              <a:pathLst>
                <a:path w="666" h="248">
                  <a:moveTo>
                    <a:pt x="647" y="0"/>
                  </a:moveTo>
                  <a:lnTo>
                    <a:pt x="666" y="75"/>
                  </a:lnTo>
                  <a:lnTo>
                    <a:pt x="20" y="248"/>
                  </a:lnTo>
                  <a:lnTo>
                    <a:pt x="0" y="174"/>
                  </a:lnTo>
                  <a:lnTo>
                    <a:pt x="64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97" name="Freeform 425"/>
            <p:cNvSpPr>
              <a:spLocks/>
            </p:cNvSpPr>
            <p:nvPr userDrawn="1"/>
          </p:nvSpPr>
          <p:spPr bwMode="gray">
            <a:xfrm>
              <a:off x="1848" y="258"/>
              <a:ext cx="673" cy="192"/>
            </a:xfrm>
            <a:custGeom>
              <a:avLst/>
              <a:gdLst>
                <a:gd name="T0" fmla="*/ 659 w 673"/>
                <a:gd name="T1" fmla="*/ 0 h 192"/>
                <a:gd name="T2" fmla="*/ 673 w 673"/>
                <a:gd name="T3" fmla="*/ 76 h 192"/>
                <a:gd name="T4" fmla="*/ 14 w 673"/>
                <a:gd name="T5" fmla="*/ 192 h 192"/>
                <a:gd name="T6" fmla="*/ 0 w 673"/>
                <a:gd name="T7" fmla="*/ 116 h 192"/>
                <a:gd name="T8" fmla="*/ 659 w 673"/>
                <a:gd name="T9" fmla="*/ 0 h 192"/>
              </a:gdLst>
              <a:ahLst/>
              <a:cxnLst>
                <a:cxn ang="0">
                  <a:pos x="T0" y="T1"/>
                </a:cxn>
                <a:cxn ang="0">
                  <a:pos x="T2" y="T3"/>
                </a:cxn>
                <a:cxn ang="0">
                  <a:pos x="T4" y="T5"/>
                </a:cxn>
                <a:cxn ang="0">
                  <a:pos x="T6" y="T7"/>
                </a:cxn>
                <a:cxn ang="0">
                  <a:pos x="T8" y="T9"/>
                </a:cxn>
              </a:cxnLst>
              <a:rect l="0" t="0" r="r" b="b"/>
              <a:pathLst>
                <a:path w="673" h="192">
                  <a:moveTo>
                    <a:pt x="659" y="0"/>
                  </a:moveTo>
                  <a:lnTo>
                    <a:pt x="673" y="76"/>
                  </a:lnTo>
                  <a:lnTo>
                    <a:pt x="14" y="192"/>
                  </a:lnTo>
                  <a:lnTo>
                    <a:pt x="0" y="116"/>
                  </a:lnTo>
                  <a:lnTo>
                    <a:pt x="65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98" name="Freeform 426"/>
            <p:cNvSpPr>
              <a:spLocks/>
            </p:cNvSpPr>
            <p:nvPr userDrawn="1"/>
          </p:nvSpPr>
          <p:spPr bwMode="gray">
            <a:xfrm>
              <a:off x="1867" y="424"/>
              <a:ext cx="673" cy="136"/>
            </a:xfrm>
            <a:custGeom>
              <a:avLst/>
              <a:gdLst>
                <a:gd name="T0" fmla="*/ 666 w 673"/>
                <a:gd name="T1" fmla="*/ 0 h 136"/>
                <a:gd name="T2" fmla="*/ 673 w 673"/>
                <a:gd name="T3" fmla="*/ 78 h 136"/>
                <a:gd name="T4" fmla="*/ 6 w 673"/>
                <a:gd name="T5" fmla="*/ 136 h 136"/>
                <a:gd name="T6" fmla="*/ 0 w 673"/>
                <a:gd name="T7" fmla="*/ 59 h 136"/>
                <a:gd name="T8" fmla="*/ 666 w 673"/>
                <a:gd name="T9" fmla="*/ 0 h 136"/>
              </a:gdLst>
              <a:ahLst/>
              <a:cxnLst>
                <a:cxn ang="0">
                  <a:pos x="T0" y="T1"/>
                </a:cxn>
                <a:cxn ang="0">
                  <a:pos x="T2" y="T3"/>
                </a:cxn>
                <a:cxn ang="0">
                  <a:pos x="T4" y="T5"/>
                </a:cxn>
                <a:cxn ang="0">
                  <a:pos x="T6" y="T7"/>
                </a:cxn>
                <a:cxn ang="0">
                  <a:pos x="T8" y="T9"/>
                </a:cxn>
              </a:cxnLst>
              <a:rect l="0" t="0" r="r" b="b"/>
              <a:pathLst>
                <a:path w="673" h="136">
                  <a:moveTo>
                    <a:pt x="666" y="0"/>
                  </a:moveTo>
                  <a:lnTo>
                    <a:pt x="673" y="78"/>
                  </a:lnTo>
                  <a:lnTo>
                    <a:pt x="6" y="136"/>
                  </a:lnTo>
                  <a:lnTo>
                    <a:pt x="0" y="59"/>
                  </a:lnTo>
                  <a:lnTo>
                    <a:pt x="666"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499" name="AutoShape 427"/>
            <p:cNvSpPr>
              <a:spLocks noChangeArrowheads="1"/>
            </p:cNvSpPr>
            <p:nvPr userDrawn="1"/>
          </p:nvSpPr>
          <p:spPr bwMode="gray">
            <a:xfrm>
              <a:off x="1875" y="593"/>
              <a:ext cx="669" cy="77"/>
            </a:xfrm>
            <a:prstGeom prst="roundRect">
              <a:avLst>
                <a:gd name="adj" fmla="val 16667"/>
              </a:avLst>
            </a:prstGeom>
            <a:solidFill>
              <a:srgbClr val="F8F8F8">
                <a:alpha val="20000"/>
              </a:srgbClr>
            </a:solidFill>
            <a:ln w="0">
              <a:solidFill>
                <a:srgbClr val="FBFFF3">
                  <a:alpha val="32001"/>
                </a:srgbClr>
              </a:solidFill>
              <a:round/>
              <a:headEnd/>
              <a:tailEnd/>
            </a:ln>
          </p:spPr>
          <p:txBody>
            <a:bodyPr/>
            <a:lstStyle/>
            <a:p>
              <a:pPr fontAlgn="base">
                <a:spcBef>
                  <a:spcPct val="0"/>
                </a:spcBef>
                <a:spcAft>
                  <a:spcPct val="0"/>
                </a:spcAft>
              </a:pPr>
              <a:endParaRPr lang="en-US" smtClean="0">
                <a:solidFill>
                  <a:srgbClr val="000000"/>
                </a:solidFill>
              </a:endParaRPr>
            </a:p>
          </p:txBody>
        </p:sp>
        <p:sp>
          <p:nvSpPr>
            <p:cNvPr id="3500" name="Freeform 428"/>
            <p:cNvSpPr>
              <a:spLocks/>
            </p:cNvSpPr>
            <p:nvPr userDrawn="1"/>
          </p:nvSpPr>
          <p:spPr bwMode="gray">
            <a:xfrm>
              <a:off x="1867" y="703"/>
              <a:ext cx="673" cy="135"/>
            </a:xfrm>
            <a:custGeom>
              <a:avLst/>
              <a:gdLst>
                <a:gd name="T0" fmla="*/ 7 w 673"/>
                <a:gd name="T1" fmla="*/ 0 h 135"/>
                <a:gd name="T2" fmla="*/ 673 w 673"/>
                <a:gd name="T3" fmla="*/ 59 h 135"/>
                <a:gd name="T4" fmla="*/ 667 w 673"/>
                <a:gd name="T5" fmla="*/ 135 h 135"/>
                <a:gd name="T6" fmla="*/ 0 w 673"/>
                <a:gd name="T7" fmla="*/ 76 h 135"/>
                <a:gd name="T8" fmla="*/ 7 w 673"/>
                <a:gd name="T9" fmla="*/ 0 h 135"/>
              </a:gdLst>
              <a:ahLst/>
              <a:cxnLst>
                <a:cxn ang="0">
                  <a:pos x="T0" y="T1"/>
                </a:cxn>
                <a:cxn ang="0">
                  <a:pos x="T2" y="T3"/>
                </a:cxn>
                <a:cxn ang="0">
                  <a:pos x="T4" y="T5"/>
                </a:cxn>
                <a:cxn ang="0">
                  <a:pos x="T6" y="T7"/>
                </a:cxn>
                <a:cxn ang="0">
                  <a:pos x="T8" y="T9"/>
                </a:cxn>
              </a:cxnLst>
              <a:rect l="0" t="0" r="r" b="b"/>
              <a:pathLst>
                <a:path w="673" h="135">
                  <a:moveTo>
                    <a:pt x="7" y="0"/>
                  </a:moveTo>
                  <a:lnTo>
                    <a:pt x="673" y="59"/>
                  </a:lnTo>
                  <a:lnTo>
                    <a:pt x="667" y="135"/>
                  </a:lnTo>
                  <a:lnTo>
                    <a:pt x="0" y="76"/>
                  </a:lnTo>
                  <a:lnTo>
                    <a:pt x="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01" name="Freeform 429"/>
            <p:cNvSpPr>
              <a:spLocks/>
            </p:cNvSpPr>
            <p:nvPr userDrawn="1"/>
          </p:nvSpPr>
          <p:spPr bwMode="gray">
            <a:xfrm>
              <a:off x="1849" y="813"/>
              <a:ext cx="674" cy="192"/>
            </a:xfrm>
            <a:custGeom>
              <a:avLst/>
              <a:gdLst>
                <a:gd name="T0" fmla="*/ 14 w 674"/>
                <a:gd name="T1" fmla="*/ 0 h 192"/>
                <a:gd name="T2" fmla="*/ 674 w 674"/>
                <a:gd name="T3" fmla="*/ 116 h 192"/>
                <a:gd name="T4" fmla="*/ 660 w 674"/>
                <a:gd name="T5" fmla="*/ 192 h 192"/>
                <a:gd name="T6" fmla="*/ 0 w 674"/>
                <a:gd name="T7" fmla="*/ 75 h 192"/>
                <a:gd name="T8" fmla="*/ 14 w 674"/>
                <a:gd name="T9" fmla="*/ 0 h 192"/>
              </a:gdLst>
              <a:ahLst/>
              <a:cxnLst>
                <a:cxn ang="0">
                  <a:pos x="T0" y="T1"/>
                </a:cxn>
                <a:cxn ang="0">
                  <a:pos x="T2" y="T3"/>
                </a:cxn>
                <a:cxn ang="0">
                  <a:pos x="T4" y="T5"/>
                </a:cxn>
                <a:cxn ang="0">
                  <a:pos x="T6" y="T7"/>
                </a:cxn>
                <a:cxn ang="0">
                  <a:pos x="T8" y="T9"/>
                </a:cxn>
              </a:cxnLst>
              <a:rect l="0" t="0" r="r" b="b"/>
              <a:pathLst>
                <a:path w="674" h="192">
                  <a:moveTo>
                    <a:pt x="14" y="0"/>
                  </a:moveTo>
                  <a:lnTo>
                    <a:pt x="674" y="116"/>
                  </a:lnTo>
                  <a:lnTo>
                    <a:pt x="660" y="192"/>
                  </a:lnTo>
                  <a:lnTo>
                    <a:pt x="0" y="75"/>
                  </a:lnTo>
                  <a:lnTo>
                    <a:pt x="14"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02" name="Freeform 430"/>
            <p:cNvSpPr>
              <a:spLocks/>
            </p:cNvSpPr>
            <p:nvPr userDrawn="1"/>
          </p:nvSpPr>
          <p:spPr bwMode="gray">
            <a:xfrm>
              <a:off x="1822" y="921"/>
              <a:ext cx="667" cy="247"/>
            </a:xfrm>
            <a:custGeom>
              <a:avLst/>
              <a:gdLst>
                <a:gd name="T0" fmla="*/ 20 w 667"/>
                <a:gd name="T1" fmla="*/ 0 h 247"/>
                <a:gd name="T2" fmla="*/ 667 w 667"/>
                <a:gd name="T3" fmla="*/ 173 h 247"/>
                <a:gd name="T4" fmla="*/ 647 w 667"/>
                <a:gd name="T5" fmla="*/ 247 h 247"/>
                <a:gd name="T6" fmla="*/ 0 w 667"/>
                <a:gd name="T7" fmla="*/ 74 h 247"/>
                <a:gd name="T8" fmla="*/ 20 w 667"/>
                <a:gd name="T9" fmla="*/ 0 h 247"/>
              </a:gdLst>
              <a:ahLst/>
              <a:cxnLst>
                <a:cxn ang="0">
                  <a:pos x="T0" y="T1"/>
                </a:cxn>
                <a:cxn ang="0">
                  <a:pos x="T2" y="T3"/>
                </a:cxn>
                <a:cxn ang="0">
                  <a:pos x="T4" y="T5"/>
                </a:cxn>
                <a:cxn ang="0">
                  <a:pos x="T6" y="T7"/>
                </a:cxn>
                <a:cxn ang="0">
                  <a:pos x="T8" y="T9"/>
                </a:cxn>
              </a:cxnLst>
              <a:rect l="0" t="0" r="r" b="b"/>
              <a:pathLst>
                <a:path w="667" h="247">
                  <a:moveTo>
                    <a:pt x="20" y="0"/>
                  </a:moveTo>
                  <a:lnTo>
                    <a:pt x="667" y="173"/>
                  </a:lnTo>
                  <a:lnTo>
                    <a:pt x="647" y="247"/>
                  </a:lnTo>
                  <a:lnTo>
                    <a:pt x="0" y="74"/>
                  </a:lnTo>
                  <a:lnTo>
                    <a:pt x="20"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03" name="Freeform 431"/>
            <p:cNvSpPr>
              <a:spLocks/>
            </p:cNvSpPr>
            <p:nvPr userDrawn="1"/>
          </p:nvSpPr>
          <p:spPr bwMode="gray">
            <a:xfrm>
              <a:off x="1787" y="1027"/>
              <a:ext cx="655" cy="301"/>
            </a:xfrm>
            <a:custGeom>
              <a:avLst/>
              <a:gdLst>
                <a:gd name="T0" fmla="*/ 26 w 655"/>
                <a:gd name="T1" fmla="*/ 0 h 301"/>
                <a:gd name="T2" fmla="*/ 655 w 655"/>
                <a:gd name="T3" fmla="*/ 229 h 301"/>
                <a:gd name="T4" fmla="*/ 629 w 655"/>
                <a:gd name="T5" fmla="*/ 301 h 301"/>
                <a:gd name="T6" fmla="*/ 0 w 655"/>
                <a:gd name="T7" fmla="*/ 72 h 301"/>
                <a:gd name="T8" fmla="*/ 26 w 655"/>
                <a:gd name="T9" fmla="*/ 0 h 301"/>
              </a:gdLst>
              <a:ahLst/>
              <a:cxnLst>
                <a:cxn ang="0">
                  <a:pos x="T0" y="T1"/>
                </a:cxn>
                <a:cxn ang="0">
                  <a:pos x="T2" y="T3"/>
                </a:cxn>
                <a:cxn ang="0">
                  <a:pos x="T4" y="T5"/>
                </a:cxn>
                <a:cxn ang="0">
                  <a:pos x="T6" y="T7"/>
                </a:cxn>
                <a:cxn ang="0">
                  <a:pos x="T8" y="T9"/>
                </a:cxn>
              </a:cxnLst>
              <a:rect l="0" t="0" r="r" b="b"/>
              <a:pathLst>
                <a:path w="655" h="301">
                  <a:moveTo>
                    <a:pt x="26" y="0"/>
                  </a:moveTo>
                  <a:lnTo>
                    <a:pt x="655" y="229"/>
                  </a:lnTo>
                  <a:lnTo>
                    <a:pt x="629" y="301"/>
                  </a:lnTo>
                  <a:lnTo>
                    <a:pt x="0" y="72"/>
                  </a:lnTo>
                  <a:lnTo>
                    <a:pt x="26"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04" name="Freeform 432"/>
            <p:cNvSpPr>
              <a:spLocks/>
            </p:cNvSpPr>
            <p:nvPr userDrawn="1"/>
          </p:nvSpPr>
          <p:spPr bwMode="gray">
            <a:xfrm>
              <a:off x="1742" y="1130"/>
              <a:ext cx="639" cy="353"/>
            </a:xfrm>
            <a:custGeom>
              <a:avLst/>
              <a:gdLst>
                <a:gd name="T0" fmla="*/ 32 w 639"/>
                <a:gd name="T1" fmla="*/ 0 h 353"/>
                <a:gd name="T2" fmla="*/ 639 w 639"/>
                <a:gd name="T3" fmla="*/ 283 h 353"/>
                <a:gd name="T4" fmla="*/ 606 w 639"/>
                <a:gd name="T5" fmla="*/ 353 h 353"/>
                <a:gd name="T6" fmla="*/ 0 w 639"/>
                <a:gd name="T7" fmla="*/ 70 h 353"/>
                <a:gd name="T8" fmla="*/ 32 w 639"/>
                <a:gd name="T9" fmla="*/ 0 h 353"/>
              </a:gdLst>
              <a:ahLst/>
              <a:cxnLst>
                <a:cxn ang="0">
                  <a:pos x="T0" y="T1"/>
                </a:cxn>
                <a:cxn ang="0">
                  <a:pos x="T2" y="T3"/>
                </a:cxn>
                <a:cxn ang="0">
                  <a:pos x="T4" y="T5"/>
                </a:cxn>
                <a:cxn ang="0">
                  <a:pos x="T6" y="T7"/>
                </a:cxn>
                <a:cxn ang="0">
                  <a:pos x="T8" y="T9"/>
                </a:cxn>
              </a:cxnLst>
              <a:rect l="0" t="0" r="r" b="b"/>
              <a:pathLst>
                <a:path w="639" h="353">
                  <a:moveTo>
                    <a:pt x="32" y="0"/>
                  </a:moveTo>
                  <a:lnTo>
                    <a:pt x="639" y="283"/>
                  </a:lnTo>
                  <a:lnTo>
                    <a:pt x="606" y="353"/>
                  </a:lnTo>
                  <a:lnTo>
                    <a:pt x="0" y="70"/>
                  </a:lnTo>
                  <a:lnTo>
                    <a:pt x="32"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05" name="Freeform 433"/>
            <p:cNvSpPr>
              <a:spLocks/>
            </p:cNvSpPr>
            <p:nvPr userDrawn="1"/>
          </p:nvSpPr>
          <p:spPr bwMode="gray">
            <a:xfrm>
              <a:off x="1689" y="1230"/>
              <a:ext cx="617" cy="400"/>
            </a:xfrm>
            <a:custGeom>
              <a:avLst/>
              <a:gdLst>
                <a:gd name="T0" fmla="*/ 37 w 617"/>
                <a:gd name="T1" fmla="*/ 0 h 400"/>
                <a:gd name="T2" fmla="*/ 617 w 617"/>
                <a:gd name="T3" fmla="*/ 334 h 400"/>
                <a:gd name="T4" fmla="*/ 579 w 617"/>
                <a:gd name="T5" fmla="*/ 400 h 400"/>
                <a:gd name="T6" fmla="*/ 0 w 617"/>
                <a:gd name="T7" fmla="*/ 66 h 400"/>
                <a:gd name="T8" fmla="*/ 37 w 617"/>
                <a:gd name="T9" fmla="*/ 0 h 400"/>
              </a:gdLst>
              <a:ahLst/>
              <a:cxnLst>
                <a:cxn ang="0">
                  <a:pos x="T0" y="T1"/>
                </a:cxn>
                <a:cxn ang="0">
                  <a:pos x="T2" y="T3"/>
                </a:cxn>
                <a:cxn ang="0">
                  <a:pos x="T4" y="T5"/>
                </a:cxn>
                <a:cxn ang="0">
                  <a:pos x="T6" y="T7"/>
                </a:cxn>
                <a:cxn ang="0">
                  <a:pos x="T8" y="T9"/>
                </a:cxn>
              </a:cxnLst>
              <a:rect l="0" t="0" r="r" b="b"/>
              <a:pathLst>
                <a:path w="617" h="400">
                  <a:moveTo>
                    <a:pt x="37" y="0"/>
                  </a:moveTo>
                  <a:lnTo>
                    <a:pt x="617" y="334"/>
                  </a:lnTo>
                  <a:lnTo>
                    <a:pt x="579" y="400"/>
                  </a:lnTo>
                  <a:lnTo>
                    <a:pt x="0" y="66"/>
                  </a:lnTo>
                  <a:lnTo>
                    <a:pt x="3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06" name="Freeform 434"/>
            <p:cNvSpPr>
              <a:spLocks/>
            </p:cNvSpPr>
            <p:nvPr userDrawn="1"/>
          </p:nvSpPr>
          <p:spPr bwMode="gray">
            <a:xfrm>
              <a:off x="1627" y="1325"/>
              <a:ext cx="592" cy="446"/>
            </a:xfrm>
            <a:custGeom>
              <a:avLst/>
              <a:gdLst>
                <a:gd name="T0" fmla="*/ 44 w 592"/>
                <a:gd name="T1" fmla="*/ 0 h 446"/>
                <a:gd name="T2" fmla="*/ 592 w 592"/>
                <a:gd name="T3" fmla="*/ 383 h 446"/>
                <a:gd name="T4" fmla="*/ 548 w 592"/>
                <a:gd name="T5" fmla="*/ 446 h 446"/>
                <a:gd name="T6" fmla="*/ 0 w 592"/>
                <a:gd name="T7" fmla="*/ 62 h 446"/>
                <a:gd name="T8" fmla="*/ 44 w 592"/>
                <a:gd name="T9" fmla="*/ 0 h 446"/>
              </a:gdLst>
              <a:ahLst/>
              <a:cxnLst>
                <a:cxn ang="0">
                  <a:pos x="T0" y="T1"/>
                </a:cxn>
                <a:cxn ang="0">
                  <a:pos x="T2" y="T3"/>
                </a:cxn>
                <a:cxn ang="0">
                  <a:pos x="T4" y="T5"/>
                </a:cxn>
                <a:cxn ang="0">
                  <a:pos x="T6" y="T7"/>
                </a:cxn>
                <a:cxn ang="0">
                  <a:pos x="T8" y="T9"/>
                </a:cxn>
              </a:cxnLst>
              <a:rect l="0" t="0" r="r" b="b"/>
              <a:pathLst>
                <a:path w="592" h="446">
                  <a:moveTo>
                    <a:pt x="44" y="0"/>
                  </a:moveTo>
                  <a:lnTo>
                    <a:pt x="592" y="383"/>
                  </a:lnTo>
                  <a:lnTo>
                    <a:pt x="548" y="446"/>
                  </a:lnTo>
                  <a:lnTo>
                    <a:pt x="0" y="62"/>
                  </a:lnTo>
                  <a:lnTo>
                    <a:pt x="44"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07" name="Freeform 435"/>
            <p:cNvSpPr>
              <a:spLocks/>
            </p:cNvSpPr>
            <p:nvPr userDrawn="1"/>
          </p:nvSpPr>
          <p:spPr bwMode="gray">
            <a:xfrm>
              <a:off x="1558" y="1414"/>
              <a:ext cx="562" cy="489"/>
            </a:xfrm>
            <a:custGeom>
              <a:avLst/>
              <a:gdLst>
                <a:gd name="T0" fmla="*/ 49 w 562"/>
                <a:gd name="T1" fmla="*/ 0 h 489"/>
                <a:gd name="T2" fmla="*/ 562 w 562"/>
                <a:gd name="T3" fmla="*/ 430 h 489"/>
                <a:gd name="T4" fmla="*/ 511 w 562"/>
                <a:gd name="T5" fmla="*/ 489 h 489"/>
                <a:gd name="T6" fmla="*/ 0 w 562"/>
                <a:gd name="T7" fmla="*/ 58 h 489"/>
                <a:gd name="T8" fmla="*/ 49 w 562"/>
                <a:gd name="T9" fmla="*/ 0 h 489"/>
              </a:gdLst>
              <a:ahLst/>
              <a:cxnLst>
                <a:cxn ang="0">
                  <a:pos x="T0" y="T1"/>
                </a:cxn>
                <a:cxn ang="0">
                  <a:pos x="T2" y="T3"/>
                </a:cxn>
                <a:cxn ang="0">
                  <a:pos x="T4" y="T5"/>
                </a:cxn>
                <a:cxn ang="0">
                  <a:pos x="T6" y="T7"/>
                </a:cxn>
                <a:cxn ang="0">
                  <a:pos x="T8" y="T9"/>
                </a:cxn>
              </a:cxnLst>
              <a:rect l="0" t="0" r="r" b="b"/>
              <a:pathLst>
                <a:path w="562" h="489">
                  <a:moveTo>
                    <a:pt x="49" y="0"/>
                  </a:moveTo>
                  <a:lnTo>
                    <a:pt x="562" y="430"/>
                  </a:lnTo>
                  <a:lnTo>
                    <a:pt x="511" y="489"/>
                  </a:lnTo>
                  <a:lnTo>
                    <a:pt x="0" y="58"/>
                  </a:lnTo>
                  <a:lnTo>
                    <a:pt x="4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08" name="Freeform 436"/>
            <p:cNvSpPr>
              <a:spLocks/>
            </p:cNvSpPr>
            <p:nvPr userDrawn="1"/>
          </p:nvSpPr>
          <p:spPr bwMode="gray">
            <a:xfrm>
              <a:off x="1480" y="1498"/>
              <a:ext cx="529" cy="527"/>
            </a:xfrm>
            <a:custGeom>
              <a:avLst/>
              <a:gdLst>
                <a:gd name="T0" fmla="*/ 56 w 529"/>
                <a:gd name="T1" fmla="*/ 0 h 527"/>
                <a:gd name="T2" fmla="*/ 529 w 529"/>
                <a:gd name="T3" fmla="*/ 473 h 527"/>
                <a:gd name="T4" fmla="*/ 474 w 529"/>
                <a:gd name="T5" fmla="*/ 527 h 527"/>
                <a:gd name="T6" fmla="*/ 0 w 529"/>
                <a:gd name="T7" fmla="*/ 54 h 527"/>
                <a:gd name="T8" fmla="*/ 56 w 529"/>
                <a:gd name="T9" fmla="*/ 0 h 527"/>
              </a:gdLst>
              <a:ahLst/>
              <a:cxnLst>
                <a:cxn ang="0">
                  <a:pos x="T0" y="T1"/>
                </a:cxn>
                <a:cxn ang="0">
                  <a:pos x="T2" y="T3"/>
                </a:cxn>
                <a:cxn ang="0">
                  <a:pos x="T4" y="T5"/>
                </a:cxn>
                <a:cxn ang="0">
                  <a:pos x="T6" y="T7"/>
                </a:cxn>
                <a:cxn ang="0">
                  <a:pos x="T8" y="T9"/>
                </a:cxn>
              </a:cxnLst>
              <a:rect l="0" t="0" r="r" b="b"/>
              <a:pathLst>
                <a:path w="529" h="527">
                  <a:moveTo>
                    <a:pt x="56" y="0"/>
                  </a:moveTo>
                  <a:lnTo>
                    <a:pt x="529" y="473"/>
                  </a:lnTo>
                  <a:lnTo>
                    <a:pt x="474" y="527"/>
                  </a:lnTo>
                  <a:lnTo>
                    <a:pt x="0" y="54"/>
                  </a:lnTo>
                  <a:lnTo>
                    <a:pt x="56"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09" name="Freeform 437"/>
            <p:cNvSpPr>
              <a:spLocks/>
            </p:cNvSpPr>
            <p:nvPr userDrawn="1"/>
          </p:nvSpPr>
          <p:spPr bwMode="gray">
            <a:xfrm>
              <a:off x="1397" y="1574"/>
              <a:ext cx="490" cy="562"/>
            </a:xfrm>
            <a:custGeom>
              <a:avLst/>
              <a:gdLst>
                <a:gd name="T0" fmla="*/ 59 w 490"/>
                <a:gd name="T1" fmla="*/ 0 h 562"/>
                <a:gd name="T2" fmla="*/ 490 w 490"/>
                <a:gd name="T3" fmla="*/ 513 h 562"/>
                <a:gd name="T4" fmla="*/ 430 w 490"/>
                <a:gd name="T5" fmla="*/ 562 h 562"/>
                <a:gd name="T6" fmla="*/ 0 w 490"/>
                <a:gd name="T7" fmla="*/ 51 h 562"/>
                <a:gd name="T8" fmla="*/ 59 w 490"/>
                <a:gd name="T9" fmla="*/ 0 h 562"/>
              </a:gdLst>
              <a:ahLst/>
              <a:cxnLst>
                <a:cxn ang="0">
                  <a:pos x="T0" y="T1"/>
                </a:cxn>
                <a:cxn ang="0">
                  <a:pos x="T2" y="T3"/>
                </a:cxn>
                <a:cxn ang="0">
                  <a:pos x="T4" y="T5"/>
                </a:cxn>
                <a:cxn ang="0">
                  <a:pos x="T6" y="T7"/>
                </a:cxn>
                <a:cxn ang="0">
                  <a:pos x="T8" y="T9"/>
                </a:cxn>
              </a:cxnLst>
              <a:rect l="0" t="0" r="r" b="b"/>
              <a:pathLst>
                <a:path w="490" h="562">
                  <a:moveTo>
                    <a:pt x="59" y="0"/>
                  </a:moveTo>
                  <a:lnTo>
                    <a:pt x="490" y="513"/>
                  </a:lnTo>
                  <a:lnTo>
                    <a:pt x="430" y="562"/>
                  </a:lnTo>
                  <a:lnTo>
                    <a:pt x="0" y="51"/>
                  </a:lnTo>
                  <a:lnTo>
                    <a:pt x="5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10" name="Freeform 438"/>
            <p:cNvSpPr>
              <a:spLocks/>
            </p:cNvSpPr>
            <p:nvPr userDrawn="1"/>
          </p:nvSpPr>
          <p:spPr bwMode="gray">
            <a:xfrm>
              <a:off x="1308" y="1644"/>
              <a:ext cx="446" cy="593"/>
            </a:xfrm>
            <a:custGeom>
              <a:avLst/>
              <a:gdLst>
                <a:gd name="T0" fmla="*/ 64 w 446"/>
                <a:gd name="T1" fmla="*/ 0 h 593"/>
                <a:gd name="T2" fmla="*/ 446 w 446"/>
                <a:gd name="T3" fmla="*/ 548 h 593"/>
                <a:gd name="T4" fmla="*/ 384 w 446"/>
                <a:gd name="T5" fmla="*/ 593 h 593"/>
                <a:gd name="T6" fmla="*/ 0 w 446"/>
                <a:gd name="T7" fmla="*/ 45 h 593"/>
                <a:gd name="T8" fmla="*/ 64 w 446"/>
                <a:gd name="T9" fmla="*/ 0 h 593"/>
              </a:gdLst>
              <a:ahLst/>
              <a:cxnLst>
                <a:cxn ang="0">
                  <a:pos x="T0" y="T1"/>
                </a:cxn>
                <a:cxn ang="0">
                  <a:pos x="T2" y="T3"/>
                </a:cxn>
                <a:cxn ang="0">
                  <a:pos x="T4" y="T5"/>
                </a:cxn>
                <a:cxn ang="0">
                  <a:pos x="T6" y="T7"/>
                </a:cxn>
                <a:cxn ang="0">
                  <a:pos x="T8" y="T9"/>
                </a:cxn>
              </a:cxnLst>
              <a:rect l="0" t="0" r="r" b="b"/>
              <a:pathLst>
                <a:path w="446" h="593">
                  <a:moveTo>
                    <a:pt x="64" y="0"/>
                  </a:moveTo>
                  <a:lnTo>
                    <a:pt x="446" y="548"/>
                  </a:lnTo>
                  <a:lnTo>
                    <a:pt x="384" y="593"/>
                  </a:lnTo>
                  <a:lnTo>
                    <a:pt x="0" y="45"/>
                  </a:lnTo>
                  <a:lnTo>
                    <a:pt x="64"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11" name="Freeform 439"/>
            <p:cNvSpPr>
              <a:spLocks/>
            </p:cNvSpPr>
            <p:nvPr userDrawn="1"/>
          </p:nvSpPr>
          <p:spPr bwMode="gray">
            <a:xfrm>
              <a:off x="1214" y="1707"/>
              <a:ext cx="401" cy="618"/>
            </a:xfrm>
            <a:custGeom>
              <a:avLst/>
              <a:gdLst>
                <a:gd name="T0" fmla="*/ 66 w 401"/>
                <a:gd name="T1" fmla="*/ 0 h 618"/>
                <a:gd name="T2" fmla="*/ 401 w 401"/>
                <a:gd name="T3" fmla="*/ 579 h 618"/>
                <a:gd name="T4" fmla="*/ 334 w 401"/>
                <a:gd name="T5" fmla="*/ 618 h 618"/>
                <a:gd name="T6" fmla="*/ 0 w 401"/>
                <a:gd name="T7" fmla="*/ 38 h 618"/>
                <a:gd name="T8" fmla="*/ 66 w 401"/>
                <a:gd name="T9" fmla="*/ 0 h 618"/>
              </a:gdLst>
              <a:ahLst/>
              <a:cxnLst>
                <a:cxn ang="0">
                  <a:pos x="T0" y="T1"/>
                </a:cxn>
                <a:cxn ang="0">
                  <a:pos x="T2" y="T3"/>
                </a:cxn>
                <a:cxn ang="0">
                  <a:pos x="T4" y="T5"/>
                </a:cxn>
                <a:cxn ang="0">
                  <a:pos x="T6" y="T7"/>
                </a:cxn>
                <a:cxn ang="0">
                  <a:pos x="T8" y="T9"/>
                </a:cxn>
              </a:cxnLst>
              <a:rect l="0" t="0" r="r" b="b"/>
              <a:pathLst>
                <a:path w="401" h="618">
                  <a:moveTo>
                    <a:pt x="66" y="0"/>
                  </a:moveTo>
                  <a:lnTo>
                    <a:pt x="401" y="579"/>
                  </a:lnTo>
                  <a:lnTo>
                    <a:pt x="334" y="618"/>
                  </a:lnTo>
                  <a:lnTo>
                    <a:pt x="0" y="38"/>
                  </a:lnTo>
                  <a:lnTo>
                    <a:pt x="66"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12" name="Freeform 440"/>
            <p:cNvSpPr>
              <a:spLocks/>
            </p:cNvSpPr>
            <p:nvPr userDrawn="1"/>
          </p:nvSpPr>
          <p:spPr bwMode="gray">
            <a:xfrm>
              <a:off x="1115" y="1760"/>
              <a:ext cx="353" cy="640"/>
            </a:xfrm>
            <a:custGeom>
              <a:avLst/>
              <a:gdLst>
                <a:gd name="T0" fmla="*/ 69 w 353"/>
                <a:gd name="T1" fmla="*/ 0 h 640"/>
                <a:gd name="T2" fmla="*/ 353 w 353"/>
                <a:gd name="T3" fmla="*/ 607 h 640"/>
                <a:gd name="T4" fmla="*/ 282 w 353"/>
                <a:gd name="T5" fmla="*/ 640 h 640"/>
                <a:gd name="T6" fmla="*/ 0 w 353"/>
                <a:gd name="T7" fmla="*/ 33 h 640"/>
                <a:gd name="T8" fmla="*/ 69 w 353"/>
                <a:gd name="T9" fmla="*/ 0 h 640"/>
              </a:gdLst>
              <a:ahLst/>
              <a:cxnLst>
                <a:cxn ang="0">
                  <a:pos x="T0" y="T1"/>
                </a:cxn>
                <a:cxn ang="0">
                  <a:pos x="T2" y="T3"/>
                </a:cxn>
                <a:cxn ang="0">
                  <a:pos x="T4" y="T5"/>
                </a:cxn>
                <a:cxn ang="0">
                  <a:pos x="T6" y="T7"/>
                </a:cxn>
                <a:cxn ang="0">
                  <a:pos x="T8" y="T9"/>
                </a:cxn>
              </a:cxnLst>
              <a:rect l="0" t="0" r="r" b="b"/>
              <a:pathLst>
                <a:path w="353" h="640">
                  <a:moveTo>
                    <a:pt x="69" y="0"/>
                  </a:moveTo>
                  <a:lnTo>
                    <a:pt x="353" y="607"/>
                  </a:lnTo>
                  <a:lnTo>
                    <a:pt x="282" y="640"/>
                  </a:lnTo>
                  <a:lnTo>
                    <a:pt x="0" y="33"/>
                  </a:lnTo>
                  <a:lnTo>
                    <a:pt x="6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13" name="Freeform 441"/>
            <p:cNvSpPr>
              <a:spLocks/>
            </p:cNvSpPr>
            <p:nvPr userDrawn="1"/>
          </p:nvSpPr>
          <p:spPr bwMode="gray">
            <a:xfrm>
              <a:off x="1012" y="1806"/>
              <a:ext cx="301" cy="656"/>
            </a:xfrm>
            <a:custGeom>
              <a:avLst/>
              <a:gdLst>
                <a:gd name="T0" fmla="*/ 72 w 301"/>
                <a:gd name="T1" fmla="*/ 0 h 656"/>
                <a:gd name="T2" fmla="*/ 301 w 301"/>
                <a:gd name="T3" fmla="*/ 629 h 656"/>
                <a:gd name="T4" fmla="*/ 228 w 301"/>
                <a:gd name="T5" fmla="*/ 656 h 656"/>
                <a:gd name="T6" fmla="*/ 0 w 301"/>
                <a:gd name="T7" fmla="*/ 27 h 656"/>
                <a:gd name="T8" fmla="*/ 72 w 301"/>
                <a:gd name="T9" fmla="*/ 0 h 656"/>
              </a:gdLst>
              <a:ahLst/>
              <a:cxnLst>
                <a:cxn ang="0">
                  <a:pos x="T0" y="T1"/>
                </a:cxn>
                <a:cxn ang="0">
                  <a:pos x="T2" y="T3"/>
                </a:cxn>
                <a:cxn ang="0">
                  <a:pos x="T4" y="T5"/>
                </a:cxn>
                <a:cxn ang="0">
                  <a:pos x="T6" y="T7"/>
                </a:cxn>
                <a:cxn ang="0">
                  <a:pos x="T8" y="T9"/>
                </a:cxn>
              </a:cxnLst>
              <a:rect l="0" t="0" r="r" b="b"/>
              <a:pathLst>
                <a:path w="301" h="656">
                  <a:moveTo>
                    <a:pt x="72" y="0"/>
                  </a:moveTo>
                  <a:lnTo>
                    <a:pt x="301" y="629"/>
                  </a:lnTo>
                  <a:lnTo>
                    <a:pt x="228" y="656"/>
                  </a:lnTo>
                  <a:lnTo>
                    <a:pt x="0" y="27"/>
                  </a:lnTo>
                  <a:lnTo>
                    <a:pt x="72"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14" name="Freeform 442"/>
            <p:cNvSpPr>
              <a:spLocks/>
            </p:cNvSpPr>
            <p:nvPr userDrawn="1"/>
          </p:nvSpPr>
          <p:spPr bwMode="gray">
            <a:xfrm>
              <a:off x="906" y="1844"/>
              <a:ext cx="248" cy="666"/>
            </a:xfrm>
            <a:custGeom>
              <a:avLst/>
              <a:gdLst>
                <a:gd name="T0" fmla="*/ 74 w 248"/>
                <a:gd name="T1" fmla="*/ 0 h 666"/>
                <a:gd name="T2" fmla="*/ 248 w 248"/>
                <a:gd name="T3" fmla="*/ 646 h 666"/>
                <a:gd name="T4" fmla="*/ 173 w 248"/>
                <a:gd name="T5" fmla="*/ 666 h 666"/>
                <a:gd name="T6" fmla="*/ 0 w 248"/>
                <a:gd name="T7" fmla="*/ 18 h 666"/>
                <a:gd name="T8" fmla="*/ 74 w 248"/>
                <a:gd name="T9" fmla="*/ 0 h 666"/>
              </a:gdLst>
              <a:ahLst/>
              <a:cxnLst>
                <a:cxn ang="0">
                  <a:pos x="T0" y="T1"/>
                </a:cxn>
                <a:cxn ang="0">
                  <a:pos x="T2" y="T3"/>
                </a:cxn>
                <a:cxn ang="0">
                  <a:pos x="T4" y="T5"/>
                </a:cxn>
                <a:cxn ang="0">
                  <a:pos x="T6" y="T7"/>
                </a:cxn>
                <a:cxn ang="0">
                  <a:pos x="T8" y="T9"/>
                </a:cxn>
              </a:cxnLst>
              <a:rect l="0" t="0" r="r" b="b"/>
              <a:pathLst>
                <a:path w="248" h="666">
                  <a:moveTo>
                    <a:pt x="74" y="0"/>
                  </a:moveTo>
                  <a:lnTo>
                    <a:pt x="248" y="646"/>
                  </a:lnTo>
                  <a:lnTo>
                    <a:pt x="173" y="666"/>
                  </a:lnTo>
                  <a:lnTo>
                    <a:pt x="0" y="18"/>
                  </a:lnTo>
                  <a:lnTo>
                    <a:pt x="74"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15" name="Freeform 443"/>
            <p:cNvSpPr>
              <a:spLocks/>
            </p:cNvSpPr>
            <p:nvPr userDrawn="1"/>
          </p:nvSpPr>
          <p:spPr bwMode="gray">
            <a:xfrm>
              <a:off x="798" y="1870"/>
              <a:ext cx="192" cy="673"/>
            </a:xfrm>
            <a:custGeom>
              <a:avLst/>
              <a:gdLst>
                <a:gd name="T0" fmla="*/ 76 w 192"/>
                <a:gd name="T1" fmla="*/ 0 h 673"/>
                <a:gd name="T2" fmla="*/ 192 w 192"/>
                <a:gd name="T3" fmla="*/ 660 h 673"/>
                <a:gd name="T4" fmla="*/ 116 w 192"/>
                <a:gd name="T5" fmla="*/ 673 h 673"/>
                <a:gd name="T6" fmla="*/ 0 w 192"/>
                <a:gd name="T7" fmla="*/ 13 h 673"/>
                <a:gd name="T8" fmla="*/ 76 w 192"/>
                <a:gd name="T9" fmla="*/ 0 h 673"/>
              </a:gdLst>
              <a:ahLst/>
              <a:cxnLst>
                <a:cxn ang="0">
                  <a:pos x="T0" y="T1"/>
                </a:cxn>
                <a:cxn ang="0">
                  <a:pos x="T2" y="T3"/>
                </a:cxn>
                <a:cxn ang="0">
                  <a:pos x="T4" y="T5"/>
                </a:cxn>
                <a:cxn ang="0">
                  <a:pos x="T6" y="T7"/>
                </a:cxn>
                <a:cxn ang="0">
                  <a:pos x="T8" y="T9"/>
                </a:cxn>
              </a:cxnLst>
              <a:rect l="0" t="0" r="r" b="b"/>
              <a:pathLst>
                <a:path w="192" h="673">
                  <a:moveTo>
                    <a:pt x="76" y="0"/>
                  </a:moveTo>
                  <a:lnTo>
                    <a:pt x="192" y="660"/>
                  </a:lnTo>
                  <a:lnTo>
                    <a:pt x="116" y="673"/>
                  </a:lnTo>
                  <a:lnTo>
                    <a:pt x="0" y="13"/>
                  </a:lnTo>
                  <a:lnTo>
                    <a:pt x="76"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16" name="Freeform 444"/>
            <p:cNvSpPr>
              <a:spLocks/>
            </p:cNvSpPr>
            <p:nvPr userDrawn="1"/>
          </p:nvSpPr>
          <p:spPr bwMode="gray">
            <a:xfrm>
              <a:off x="688" y="1888"/>
              <a:ext cx="136" cy="673"/>
            </a:xfrm>
            <a:custGeom>
              <a:avLst/>
              <a:gdLst>
                <a:gd name="T0" fmla="*/ 77 w 136"/>
                <a:gd name="T1" fmla="*/ 0 h 673"/>
                <a:gd name="T2" fmla="*/ 136 w 136"/>
                <a:gd name="T3" fmla="*/ 667 h 673"/>
                <a:gd name="T4" fmla="*/ 58 w 136"/>
                <a:gd name="T5" fmla="*/ 673 h 673"/>
                <a:gd name="T6" fmla="*/ 0 w 136"/>
                <a:gd name="T7" fmla="*/ 7 h 673"/>
                <a:gd name="T8" fmla="*/ 77 w 136"/>
                <a:gd name="T9" fmla="*/ 0 h 673"/>
              </a:gdLst>
              <a:ahLst/>
              <a:cxnLst>
                <a:cxn ang="0">
                  <a:pos x="T0" y="T1"/>
                </a:cxn>
                <a:cxn ang="0">
                  <a:pos x="T2" y="T3"/>
                </a:cxn>
                <a:cxn ang="0">
                  <a:pos x="T4" y="T5"/>
                </a:cxn>
                <a:cxn ang="0">
                  <a:pos x="T6" y="T7"/>
                </a:cxn>
                <a:cxn ang="0">
                  <a:pos x="T8" y="T9"/>
                </a:cxn>
              </a:cxnLst>
              <a:rect l="0" t="0" r="r" b="b"/>
              <a:pathLst>
                <a:path w="136" h="673">
                  <a:moveTo>
                    <a:pt x="77" y="0"/>
                  </a:moveTo>
                  <a:lnTo>
                    <a:pt x="136" y="667"/>
                  </a:lnTo>
                  <a:lnTo>
                    <a:pt x="58" y="673"/>
                  </a:lnTo>
                  <a:lnTo>
                    <a:pt x="0" y="7"/>
                  </a:lnTo>
                  <a:lnTo>
                    <a:pt x="7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17" name="AutoShape 445"/>
            <p:cNvSpPr>
              <a:spLocks noChangeArrowheads="1"/>
            </p:cNvSpPr>
            <p:nvPr userDrawn="1"/>
          </p:nvSpPr>
          <p:spPr bwMode="gray">
            <a:xfrm>
              <a:off x="578" y="1896"/>
              <a:ext cx="77" cy="670"/>
            </a:xfrm>
            <a:prstGeom prst="roundRect">
              <a:avLst>
                <a:gd name="adj" fmla="val 16667"/>
              </a:avLst>
            </a:prstGeom>
            <a:solidFill>
              <a:srgbClr val="F8F8F8">
                <a:alpha val="20000"/>
              </a:srgbClr>
            </a:solidFill>
            <a:ln w="0">
              <a:solidFill>
                <a:srgbClr val="FBFFF3">
                  <a:alpha val="32001"/>
                </a:srgbClr>
              </a:solidFill>
              <a:round/>
              <a:headEnd/>
              <a:tailEnd/>
            </a:ln>
          </p:spPr>
          <p:txBody>
            <a:bodyPr/>
            <a:lstStyle/>
            <a:p>
              <a:pPr fontAlgn="base">
                <a:spcBef>
                  <a:spcPct val="0"/>
                </a:spcBef>
                <a:spcAft>
                  <a:spcPct val="0"/>
                </a:spcAft>
              </a:pPr>
              <a:endParaRPr lang="en-US" smtClean="0">
                <a:solidFill>
                  <a:srgbClr val="000000"/>
                </a:solidFill>
              </a:endParaRPr>
            </a:p>
          </p:txBody>
        </p:sp>
        <p:sp>
          <p:nvSpPr>
            <p:cNvPr id="3518" name="Freeform 446"/>
            <p:cNvSpPr>
              <a:spLocks/>
            </p:cNvSpPr>
            <p:nvPr userDrawn="1"/>
          </p:nvSpPr>
          <p:spPr bwMode="gray">
            <a:xfrm>
              <a:off x="410" y="1889"/>
              <a:ext cx="135" cy="673"/>
            </a:xfrm>
            <a:custGeom>
              <a:avLst/>
              <a:gdLst>
                <a:gd name="T0" fmla="*/ 59 w 135"/>
                <a:gd name="T1" fmla="*/ 0 h 673"/>
                <a:gd name="T2" fmla="*/ 135 w 135"/>
                <a:gd name="T3" fmla="*/ 7 h 673"/>
                <a:gd name="T4" fmla="*/ 76 w 135"/>
                <a:gd name="T5" fmla="*/ 673 h 673"/>
                <a:gd name="T6" fmla="*/ 0 w 135"/>
                <a:gd name="T7" fmla="*/ 666 h 673"/>
                <a:gd name="T8" fmla="*/ 59 w 135"/>
                <a:gd name="T9" fmla="*/ 0 h 673"/>
              </a:gdLst>
              <a:ahLst/>
              <a:cxnLst>
                <a:cxn ang="0">
                  <a:pos x="T0" y="T1"/>
                </a:cxn>
                <a:cxn ang="0">
                  <a:pos x="T2" y="T3"/>
                </a:cxn>
                <a:cxn ang="0">
                  <a:pos x="T4" y="T5"/>
                </a:cxn>
                <a:cxn ang="0">
                  <a:pos x="T6" y="T7"/>
                </a:cxn>
                <a:cxn ang="0">
                  <a:pos x="T8" y="T9"/>
                </a:cxn>
              </a:cxnLst>
              <a:rect l="0" t="0" r="r" b="b"/>
              <a:pathLst>
                <a:path w="135" h="673">
                  <a:moveTo>
                    <a:pt x="59" y="0"/>
                  </a:moveTo>
                  <a:lnTo>
                    <a:pt x="135" y="7"/>
                  </a:lnTo>
                  <a:lnTo>
                    <a:pt x="76" y="673"/>
                  </a:lnTo>
                  <a:lnTo>
                    <a:pt x="0" y="666"/>
                  </a:lnTo>
                  <a:lnTo>
                    <a:pt x="5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19" name="Freeform 447"/>
            <p:cNvSpPr>
              <a:spLocks/>
            </p:cNvSpPr>
            <p:nvPr userDrawn="1"/>
          </p:nvSpPr>
          <p:spPr bwMode="gray">
            <a:xfrm>
              <a:off x="243" y="1872"/>
              <a:ext cx="192" cy="672"/>
            </a:xfrm>
            <a:custGeom>
              <a:avLst/>
              <a:gdLst>
                <a:gd name="T0" fmla="*/ 117 w 192"/>
                <a:gd name="T1" fmla="*/ 0 h 672"/>
                <a:gd name="T2" fmla="*/ 192 w 192"/>
                <a:gd name="T3" fmla="*/ 13 h 672"/>
                <a:gd name="T4" fmla="*/ 76 w 192"/>
                <a:gd name="T5" fmla="*/ 672 h 672"/>
                <a:gd name="T6" fmla="*/ 0 w 192"/>
                <a:gd name="T7" fmla="*/ 659 h 672"/>
                <a:gd name="T8" fmla="*/ 117 w 192"/>
                <a:gd name="T9" fmla="*/ 0 h 672"/>
              </a:gdLst>
              <a:ahLst/>
              <a:cxnLst>
                <a:cxn ang="0">
                  <a:pos x="T0" y="T1"/>
                </a:cxn>
                <a:cxn ang="0">
                  <a:pos x="T2" y="T3"/>
                </a:cxn>
                <a:cxn ang="0">
                  <a:pos x="T4" y="T5"/>
                </a:cxn>
                <a:cxn ang="0">
                  <a:pos x="T6" y="T7"/>
                </a:cxn>
                <a:cxn ang="0">
                  <a:pos x="T8" y="T9"/>
                </a:cxn>
              </a:cxnLst>
              <a:rect l="0" t="0" r="r" b="b"/>
              <a:pathLst>
                <a:path w="192" h="672">
                  <a:moveTo>
                    <a:pt x="117" y="0"/>
                  </a:moveTo>
                  <a:lnTo>
                    <a:pt x="192" y="13"/>
                  </a:lnTo>
                  <a:lnTo>
                    <a:pt x="76" y="672"/>
                  </a:lnTo>
                  <a:lnTo>
                    <a:pt x="0" y="659"/>
                  </a:lnTo>
                  <a:lnTo>
                    <a:pt x="11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20" name="Freeform 448"/>
            <p:cNvSpPr>
              <a:spLocks/>
            </p:cNvSpPr>
            <p:nvPr userDrawn="1"/>
          </p:nvSpPr>
          <p:spPr bwMode="gray">
            <a:xfrm>
              <a:off x="80" y="1845"/>
              <a:ext cx="247" cy="666"/>
            </a:xfrm>
            <a:custGeom>
              <a:avLst/>
              <a:gdLst>
                <a:gd name="T0" fmla="*/ 172 w 247"/>
                <a:gd name="T1" fmla="*/ 0 h 666"/>
                <a:gd name="T2" fmla="*/ 247 w 247"/>
                <a:gd name="T3" fmla="*/ 20 h 666"/>
                <a:gd name="T4" fmla="*/ 74 w 247"/>
                <a:gd name="T5" fmla="*/ 666 h 666"/>
                <a:gd name="T6" fmla="*/ 0 w 247"/>
                <a:gd name="T7" fmla="*/ 646 h 666"/>
                <a:gd name="T8" fmla="*/ 172 w 247"/>
                <a:gd name="T9" fmla="*/ 0 h 666"/>
              </a:gdLst>
              <a:ahLst/>
              <a:cxnLst>
                <a:cxn ang="0">
                  <a:pos x="T0" y="T1"/>
                </a:cxn>
                <a:cxn ang="0">
                  <a:pos x="T2" y="T3"/>
                </a:cxn>
                <a:cxn ang="0">
                  <a:pos x="T4" y="T5"/>
                </a:cxn>
                <a:cxn ang="0">
                  <a:pos x="T6" y="T7"/>
                </a:cxn>
                <a:cxn ang="0">
                  <a:pos x="T8" y="T9"/>
                </a:cxn>
              </a:cxnLst>
              <a:rect l="0" t="0" r="r" b="b"/>
              <a:pathLst>
                <a:path w="247" h="666">
                  <a:moveTo>
                    <a:pt x="172" y="0"/>
                  </a:moveTo>
                  <a:lnTo>
                    <a:pt x="247" y="20"/>
                  </a:lnTo>
                  <a:lnTo>
                    <a:pt x="74" y="666"/>
                  </a:lnTo>
                  <a:lnTo>
                    <a:pt x="0" y="646"/>
                  </a:lnTo>
                  <a:lnTo>
                    <a:pt x="172"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21" name="Freeform 449"/>
            <p:cNvSpPr>
              <a:spLocks/>
            </p:cNvSpPr>
            <p:nvPr userDrawn="1"/>
          </p:nvSpPr>
          <p:spPr bwMode="gray">
            <a:xfrm>
              <a:off x="-80" y="1808"/>
              <a:ext cx="301" cy="656"/>
            </a:xfrm>
            <a:custGeom>
              <a:avLst/>
              <a:gdLst>
                <a:gd name="T0" fmla="*/ 229 w 301"/>
                <a:gd name="T1" fmla="*/ 0 h 656"/>
                <a:gd name="T2" fmla="*/ 301 w 301"/>
                <a:gd name="T3" fmla="*/ 27 h 656"/>
                <a:gd name="T4" fmla="*/ 72 w 301"/>
                <a:gd name="T5" fmla="*/ 656 h 656"/>
                <a:gd name="T6" fmla="*/ 0 w 301"/>
                <a:gd name="T7" fmla="*/ 629 h 656"/>
                <a:gd name="T8" fmla="*/ 229 w 301"/>
                <a:gd name="T9" fmla="*/ 0 h 656"/>
              </a:gdLst>
              <a:ahLst/>
              <a:cxnLst>
                <a:cxn ang="0">
                  <a:pos x="T0" y="T1"/>
                </a:cxn>
                <a:cxn ang="0">
                  <a:pos x="T2" y="T3"/>
                </a:cxn>
                <a:cxn ang="0">
                  <a:pos x="T4" y="T5"/>
                </a:cxn>
                <a:cxn ang="0">
                  <a:pos x="T6" y="T7"/>
                </a:cxn>
                <a:cxn ang="0">
                  <a:pos x="T8" y="T9"/>
                </a:cxn>
              </a:cxnLst>
              <a:rect l="0" t="0" r="r" b="b"/>
              <a:pathLst>
                <a:path w="301" h="656">
                  <a:moveTo>
                    <a:pt x="229" y="0"/>
                  </a:moveTo>
                  <a:lnTo>
                    <a:pt x="301" y="27"/>
                  </a:lnTo>
                  <a:lnTo>
                    <a:pt x="72" y="656"/>
                  </a:lnTo>
                  <a:lnTo>
                    <a:pt x="0" y="629"/>
                  </a:lnTo>
                  <a:lnTo>
                    <a:pt x="22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22" name="Freeform 450"/>
            <p:cNvSpPr>
              <a:spLocks/>
            </p:cNvSpPr>
            <p:nvPr userDrawn="1"/>
          </p:nvSpPr>
          <p:spPr bwMode="gray">
            <a:xfrm>
              <a:off x="-235" y="1764"/>
              <a:ext cx="353" cy="639"/>
            </a:xfrm>
            <a:custGeom>
              <a:avLst/>
              <a:gdLst>
                <a:gd name="T0" fmla="*/ 283 w 353"/>
                <a:gd name="T1" fmla="*/ 0 h 639"/>
                <a:gd name="T2" fmla="*/ 353 w 353"/>
                <a:gd name="T3" fmla="*/ 33 h 639"/>
                <a:gd name="T4" fmla="*/ 70 w 353"/>
                <a:gd name="T5" fmla="*/ 639 h 639"/>
                <a:gd name="T6" fmla="*/ 0 w 353"/>
                <a:gd name="T7" fmla="*/ 606 h 639"/>
                <a:gd name="T8" fmla="*/ 283 w 353"/>
                <a:gd name="T9" fmla="*/ 0 h 639"/>
              </a:gdLst>
              <a:ahLst/>
              <a:cxnLst>
                <a:cxn ang="0">
                  <a:pos x="T0" y="T1"/>
                </a:cxn>
                <a:cxn ang="0">
                  <a:pos x="T2" y="T3"/>
                </a:cxn>
                <a:cxn ang="0">
                  <a:pos x="T4" y="T5"/>
                </a:cxn>
                <a:cxn ang="0">
                  <a:pos x="T6" y="T7"/>
                </a:cxn>
                <a:cxn ang="0">
                  <a:pos x="T8" y="T9"/>
                </a:cxn>
              </a:cxnLst>
              <a:rect l="0" t="0" r="r" b="b"/>
              <a:pathLst>
                <a:path w="353" h="639">
                  <a:moveTo>
                    <a:pt x="283" y="0"/>
                  </a:moveTo>
                  <a:lnTo>
                    <a:pt x="353" y="33"/>
                  </a:lnTo>
                  <a:lnTo>
                    <a:pt x="70" y="639"/>
                  </a:lnTo>
                  <a:lnTo>
                    <a:pt x="0" y="606"/>
                  </a:lnTo>
                  <a:lnTo>
                    <a:pt x="283"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3523" name="Freeform 451"/>
            <p:cNvSpPr>
              <a:spLocks/>
            </p:cNvSpPr>
            <p:nvPr userDrawn="1"/>
          </p:nvSpPr>
          <p:spPr bwMode="gray">
            <a:xfrm>
              <a:off x="-382" y="1710"/>
              <a:ext cx="400" cy="618"/>
            </a:xfrm>
            <a:custGeom>
              <a:avLst/>
              <a:gdLst>
                <a:gd name="T0" fmla="*/ 334 w 400"/>
                <a:gd name="T1" fmla="*/ 0 h 618"/>
                <a:gd name="T2" fmla="*/ 400 w 400"/>
                <a:gd name="T3" fmla="*/ 39 h 618"/>
                <a:gd name="T4" fmla="*/ 66 w 400"/>
                <a:gd name="T5" fmla="*/ 618 h 618"/>
                <a:gd name="T6" fmla="*/ 0 w 400"/>
                <a:gd name="T7" fmla="*/ 580 h 618"/>
                <a:gd name="T8" fmla="*/ 334 w 400"/>
                <a:gd name="T9" fmla="*/ 0 h 618"/>
              </a:gdLst>
              <a:ahLst/>
              <a:cxnLst>
                <a:cxn ang="0">
                  <a:pos x="T0" y="T1"/>
                </a:cxn>
                <a:cxn ang="0">
                  <a:pos x="T2" y="T3"/>
                </a:cxn>
                <a:cxn ang="0">
                  <a:pos x="T4" y="T5"/>
                </a:cxn>
                <a:cxn ang="0">
                  <a:pos x="T6" y="T7"/>
                </a:cxn>
                <a:cxn ang="0">
                  <a:pos x="T8" y="T9"/>
                </a:cxn>
              </a:cxnLst>
              <a:rect l="0" t="0" r="r" b="b"/>
              <a:pathLst>
                <a:path w="400" h="618">
                  <a:moveTo>
                    <a:pt x="334" y="0"/>
                  </a:moveTo>
                  <a:lnTo>
                    <a:pt x="400" y="39"/>
                  </a:lnTo>
                  <a:lnTo>
                    <a:pt x="66" y="618"/>
                  </a:lnTo>
                  <a:lnTo>
                    <a:pt x="0" y="580"/>
                  </a:lnTo>
                  <a:lnTo>
                    <a:pt x="334"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grpSp>
    </p:spTree>
    <p:extLst>
      <p:ext uri="{BB962C8B-B14F-4D97-AF65-F5344CB8AC3E}">
        <p14:creationId xmlns:p14="http://schemas.microsoft.com/office/powerpoint/2010/main" val="33051521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06"/>
                                        </p:tgtEl>
                                        <p:attrNameLst>
                                          <p:attrName>style.visibility</p:attrName>
                                        </p:attrNameLst>
                                      </p:cBhvr>
                                      <p:to>
                                        <p:strVal val="visible"/>
                                      </p:to>
                                    </p:set>
                                    <p:animEffect transition="in" filter="fade">
                                      <p:cBhvr>
                                        <p:cTn id="7" dur="1000"/>
                                        <p:tgtEl>
                                          <p:spTgt spid="3206"/>
                                        </p:tgtEl>
                                      </p:cBhvr>
                                    </p:animEffect>
                                    <p:anim calcmode="lin" valueType="num">
                                      <p:cBhvr>
                                        <p:cTn id="8" dur="1000" fill="hold"/>
                                        <p:tgtEl>
                                          <p:spTgt spid="3206"/>
                                        </p:tgtEl>
                                        <p:attrNameLst>
                                          <p:attrName>ppt_x</p:attrName>
                                        </p:attrNameLst>
                                      </p:cBhvr>
                                      <p:tavLst>
                                        <p:tav tm="0">
                                          <p:val>
                                            <p:strVal val="#ppt_x"/>
                                          </p:val>
                                        </p:tav>
                                        <p:tav tm="100000">
                                          <p:val>
                                            <p:strVal val="#ppt_x"/>
                                          </p:val>
                                        </p:tav>
                                      </p:tavLst>
                                    </p:anim>
                                    <p:anim calcmode="lin" valueType="num">
                                      <p:cBhvr>
                                        <p:cTn id="9" dur="1000" fill="hold"/>
                                        <p:tgtEl>
                                          <p:spTgt spid="3206"/>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100"/>
                                  </p:stCondLst>
                                  <p:childTnLst>
                                    <p:set>
                                      <p:cBhvr>
                                        <p:cTn id="11" dur="1" fill="hold">
                                          <p:stCondLst>
                                            <p:cond delay="0"/>
                                          </p:stCondLst>
                                        </p:cTn>
                                        <p:tgtEl>
                                          <p:spTgt spid="3907"/>
                                        </p:tgtEl>
                                        <p:attrNameLst>
                                          <p:attrName>style.visibility</p:attrName>
                                        </p:attrNameLst>
                                      </p:cBhvr>
                                      <p:to>
                                        <p:strVal val="visible"/>
                                      </p:to>
                                    </p:set>
                                    <p:animEffect transition="in" filter="fade">
                                      <p:cBhvr>
                                        <p:cTn id="12" dur="2000"/>
                                        <p:tgtEl>
                                          <p:spTgt spid="3907"/>
                                        </p:tgtEl>
                                      </p:cBhvr>
                                    </p:animEffect>
                                  </p:childTnLst>
                                </p:cTn>
                              </p:par>
                              <p:par>
                                <p:cTn id="13" presetID="23" presetClass="entr" presetSubtype="16" fill="hold" nodeType="withEffect">
                                  <p:stCondLst>
                                    <p:cond delay="1800"/>
                                  </p:stCondLst>
                                  <p:childTnLst>
                                    <p:set>
                                      <p:cBhvr>
                                        <p:cTn id="14" dur="1" fill="hold">
                                          <p:stCondLst>
                                            <p:cond delay="0"/>
                                          </p:stCondLst>
                                        </p:cTn>
                                        <p:tgtEl>
                                          <p:spTgt spid="3434"/>
                                        </p:tgtEl>
                                        <p:attrNameLst>
                                          <p:attrName>style.visibility</p:attrName>
                                        </p:attrNameLst>
                                      </p:cBhvr>
                                      <p:to>
                                        <p:strVal val="visible"/>
                                      </p:to>
                                    </p:set>
                                    <p:anim calcmode="lin" valueType="num">
                                      <p:cBhvr>
                                        <p:cTn id="15" dur="500" fill="hold"/>
                                        <p:tgtEl>
                                          <p:spTgt spid="3434"/>
                                        </p:tgtEl>
                                        <p:attrNameLst>
                                          <p:attrName>ppt_w</p:attrName>
                                        </p:attrNameLst>
                                      </p:cBhvr>
                                      <p:tavLst>
                                        <p:tav tm="0">
                                          <p:val>
                                            <p:fltVal val="0"/>
                                          </p:val>
                                        </p:tav>
                                        <p:tav tm="100000">
                                          <p:val>
                                            <p:strVal val="#ppt_w"/>
                                          </p:val>
                                        </p:tav>
                                      </p:tavLst>
                                    </p:anim>
                                    <p:anim calcmode="lin" valueType="num">
                                      <p:cBhvr>
                                        <p:cTn id="16" dur="500" fill="hold"/>
                                        <p:tgtEl>
                                          <p:spTgt spid="3434"/>
                                        </p:tgtEl>
                                        <p:attrNameLst>
                                          <p:attrName>ppt_h</p:attrName>
                                        </p:attrNameLst>
                                      </p:cBhvr>
                                      <p:tavLst>
                                        <p:tav tm="0">
                                          <p:val>
                                            <p:fltVal val="0"/>
                                          </p:val>
                                        </p:tav>
                                        <p:tav tm="100000">
                                          <p:val>
                                            <p:strVal val="#ppt_h"/>
                                          </p:val>
                                        </p:tav>
                                      </p:tavLst>
                                    </p:anim>
                                  </p:childTnLst>
                                </p:cTn>
                              </p:par>
                            </p:childTnLst>
                          </p:cTn>
                        </p:par>
                        <p:par>
                          <p:cTn id="17" fill="hold" nodeType="afterGroup">
                            <p:stCondLst>
                              <p:cond delay="2300"/>
                            </p:stCondLst>
                            <p:childTnLst>
                              <p:par>
                                <p:cTn id="18" presetID="22" presetClass="entr" presetSubtype="8" fill="hold" nodeType="afterEffect">
                                  <p:stCondLst>
                                    <p:cond delay="0"/>
                                  </p:stCondLst>
                                  <p:childTnLst>
                                    <p:set>
                                      <p:cBhvr>
                                        <p:cTn id="19" dur="1" fill="hold">
                                          <p:stCondLst>
                                            <p:cond delay="0"/>
                                          </p:stCondLst>
                                        </p:cTn>
                                        <p:tgtEl>
                                          <p:spTgt spid="3207">
                                            <p:txEl>
                                              <p:pRg st="0" end="0"/>
                                            </p:txEl>
                                          </p:spTgt>
                                        </p:tgtEl>
                                        <p:attrNameLst>
                                          <p:attrName>style.visibility</p:attrName>
                                        </p:attrNameLst>
                                      </p:cBhvr>
                                      <p:to>
                                        <p:strVal val="visible"/>
                                      </p:to>
                                    </p:set>
                                    <p:animEffect transition="in" filter="wipe(left)">
                                      <p:cBhvr>
                                        <p:cTn id="20" dur="1000"/>
                                        <p:tgtEl>
                                          <p:spTgt spid="3207">
                                            <p:txEl>
                                              <p:pRg st="0" end="0"/>
                                            </p:txEl>
                                          </p:spTgt>
                                        </p:tgtEl>
                                      </p:cBhvr>
                                    </p:animEffect>
                                  </p:childTnLst>
                                </p:cTn>
                              </p:par>
                              <p:par>
                                <p:cTn id="21" presetID="23" presetClass="entr" presetSubtype="16" fill="hold" nodeType="withEffect">
                                  <p:stCondLst>
                                    <p:cond delay="0"/>
                                  </p:stCondLst>
                                  <p:childTnLst>
                                    <p:set>
                                      <p:cBhvr>
                                        <p:cTn id="22" dur="1" fill="hold">
                                          <p:stCondLst>
                                            <p:cond delay="0"/>
                                          </p:stCondLst>
                                        </p:cTn>
                                        <p:tgtEl>
                                          <p:spTgt spid="3910"/>
                                        </p:tgtEl>
                                        <p:attrNameLst>
                                          <p:attrName>style.visibility</p:attrName>
                                        </p:attrNameLst>
                                      </p:cBhvr>
                                      <p:to>
                                        <p:strVal val="visible"/>
                                      </p:to>
                                    </p:set>
                                    <p:anim calcmode="lin" valueType="num">
                                      <p:cBhvr>
                                        <p:cTn id="23" dur="500" fill="hold"/>
                                        <p:tgtEl>
                                          <p:spTgt spid="3910"/>
                                        </p:tgtEl>
                                        <p:attrNameLst>
                                          <p:attrName>ppt_w</p:attrName>
                                        </p:attrNameLst>
                                      </p:cBhvr>
                                      <p:tavLst>
                                        <p:tav tm="0">
                                          <p:val>
                                            <p:fltVal val="0"/>
                                          </p:val>
                                        </p:tav>
                                        <p:tav tm="100000">
                                          <p:val>
                                            <p:strVal val="#ppt_w"/>
                                          </p:val>
                                        </p:tav>
                                      </p:tavLst>
                                    </p:anim>
                                    <p:anim calcmode="lin" valueType="num">
                                      <p:cBhvr>
                                        <p:cTn id="24" dur="500" fill="hold"/>
                                        <p:tgtEl>
                                          <p:spTgt spid="3910"/>
                                        </p:tgtEl>
                                        <p:attrNameLst>
                                          <p:attrName>ppt_h</p:attrName>
                                        </p:attrNameLst>
                                      </p:cBhvr>
                                      <p:tavLst>
                                        <p:tav tm="0">
                                          <p:val>
                                            <p:fltVal val="0"/>
                                          </p:val>
                                        </p:tav>
                                        <p:tav tm="100000">
                                          <p:val>
                                            <p:strVal val="#ppt_h"/>
                                          </p:val>
                                        </p:tav>
                                      </p:tavLst>
                                    </p:anim>
                                  </p:childTnLst>
                                </p:cTn>
                              </p:par>
                              <p:par>
                                <p:cTn id="25" presetID="1" presetClass="emph" presetSubtype="2" fill="hold" nodeType="withEffect">
                                  <p:stCondLst>
                                    <p:cond delay="0"/>
                                  </p:stCondLst>
                                  <p:childTnLst>
                                    <p:animClr clrSpc="rgb" dir="cw">
                                      <p:cBhvr>
                                        <p:cTn id="26" dur="2000" fill="hold"/>
                                        <p:tgtEl>
                                          <p:spTgt spid="3397"/>
                                        </p:tgtEl>
                                        <p:attrNameLst>
                                          <p:attrName>fillcolor</p:attrName>
                                        </p:attrNameLst>
                                      </p:cBhvr>
                                      <p:to>
                                        <a:schemeClr val="accent2"/>
                                      </p:to>
                                    </p:animClr>
                                    <p:set>
                                      <p:cBhvr>
                                        <p:cTn id="27" dur="2000" fill="hold"/>
                                        <p:tgtEl>
                                          <p:spTgt spid="3397"/>
                                        </p:tgtEl>
                                        <p:attrNameLst>
                                          <p:attrName>fill.type</p:attrName>
                                        </p:attrNameLst>
                                      </p:cBhvr>
                                      <p:to>
                                        <p:strVal val="solid"/>
                                      </p:to>
                                    </p:set>
                                    <p:set>
                                      <p:cBhvr>
                                        <p:cTn id="28" dur="2000" fill="hold"/>
                                        <p:tgtEl>
                                          <p:spTgt spid="3397"/>
                                        </p:tgtEl>
                                        <p:attrNameLst>
                                          <p:attrName>fill.on</p:attrName>
                                        </p:attrNameLst>
                                      </p:cBhvr>
                                      <p:to>
                                        <p:strVal val="true"/>
                                      </p:to>
                                    </p:set>
                                  </p:childTnLst>
                                </p:cTn>
                              </p:par>
                              <p:par>
                                <p:cTn id="29" presetID="8" presetClass="emph" presetSubtype="0" fill="hold" nodeType="withEffect">
                                  <p:stCondLst>
                                    <p:cond delay="0"/>
                                  </p:stCondLst>
                                  <p:childTnLst>
                                    <p:animRot by="21600000">
                                      <p:cBhvr>
                                        <p:cTn id="30" dur="2000" fill="hold"/>
                                        <p:tgtEl>
                                          <p:spTgt spid="3404"/>
                                        </p:tgtEl>
                                        <p:attrNameLst>
                                          <p:attrName>r</p:attrName>
                                        </p:attrNameLst>
                                      </p:cBhvr>
                                    </p:animRot>
                                  </p:childTnLst>
                                </p:cTn>
                              </p:par>
                              <p:par>
                                <p:cTn id="31" presetID="44" presetClass="path" presetSubtype="0" accel="50000" decel="50000" fill="hold" nodeType="withEffect">
                                  <p:stCondLst>
                                    <p:cond delay="500"/>
                                  </p:stCondLst>
                                  <p:childTnLst>
                                    <p:animMotion origin="layout" path="M -0.00052 -0.00023 C -0.00764 -0.10456 0.00798 -0.43396 -0.09618 -0.56581 C -0.20035 -0.69766 -0.38559 -0.77423 -0.50469 -0.82512 " pathEditMode="relative" rAng="0" ptsTypes="sss">
                                      <p:cBhvr>
                                        <p:cTn id="32" dur="2000" fill="hold"/>
                                        <p:tgtEl>
                                          <p:spTgt spid="3404"/>
                                        </p:tgtEl>
                                        <p:attrNameLst>
                                          <p:attrName>ppt_x</p:attrName>
                                          <p:attrName>ppt_y</p:attrName>
                                        </p:attrNameLst>
                                      </p:cBhvr>
                                      <p:rCtr x="-24792" y="-41245"/>
                                    </p:animMotion>
                                  </p:childTnLst>
                                </p:cTn>
                              </p:par>
                              <p:par>
                                <p:cTn id="33" presetID="44" presetClass="path" presetSubtype="0" accel="50000" decel="50000" fill="hold" nodeType="withEffect">
                                  <p:stCondLst>
                                    <p:cond delay="900"/>
                                  </p:stCondLst>
                                  <p:childTnLst>
                                    <p:animMotion origin="layout" path="M -0.00469 -0.04653 C -0.02413 -0.14722 -0.02066 -0.26921 0.04288 -0.40578 C 0.10643 -0.54236 0.23577 -0.64953 0.35643 -0.66921 C 0.47709 -0.68889 0.63403 -0.63912 0.7441 -0.40578 " pathEditMode="relative" rAng="0" ptsTypes="fssf">
                                      <p:cBhvr>
                                        <p:cTn id="34" dur="1200" fill="hold"/>
                                        <p:tgtEl>
                                          <p:spTgt spid="3458"/>
                                        </p:tgtEl>
                                        <p:attrNameLst>
                                          <p:attrName>ppt_x</p:attrName>
                                          <p:attrName>ppt_y</p:attrName>
                                        </p:attrNameLst>
                                      </p:cBhvr>
                                      <p:rCtr x="36458" y="-32130"/>
                                    </p:animMotion>
                                  </p:childTnLst>
                                </p:cTn>
                              </p:par>
                              <p:par>
                                <p:cTn id="35" presetID="53" presetClass="entr" presetSubtype="0" repeatCount="indefinite" fill="hold" nodeType="withEffect">
                                  <p:stCondLst>
                                    <p:cond delay="200"/>
                                  </p:stCondLst>
                                  <p:endCondLst>
                                    <p:cond evt="onNext" delay="0">
                                      <p:tgtEl>
                                        <p:sldTgt/>
                                      </p:tgtEl>
                                    </p:cond>
                                  </p:endCondLst>
                                  <p:childTnLst>
                                    <p:set>
                                      <p:cBhvr>
                                        <p:cTn id="36" dur="1" fill="hold">
                                          <p:stCondLst>
                                            <p:cond delay="0"/>
                                          </p:stCondLst>
                                        </p:cTn>
                                        <p:tgtEl>
                                          <p:spTgt spid="3457"/>
                                        </p:tgtEl>
                                        <p:attrNameLst>
                                          <p:attrName>style.visibility</p:attrName>
                                        </p:attrNameLst>
                                      </p:cBhvr>
                                      <p:to>
                                        <p:strVal val="visible"/>
                                      </p:to>
                                    </p:set>
                                    <p:anim calcmode="lin" valueType="num">
                                      <p:cBhvr>
                                        <p:cTn id="37" dur="700" fill="hold"/>
                                        <p:tgtEl>
                                          <p:spTgt spid="3457"/>
                                        </p:tgtEl>
                                        <p:attrNameLst>
                                          <p:attrName>ppt_w</p:attrName>
                                        </p:attrNameLst>
                                      </p:cBhvr>
                                      <p:tavLst>
                                        <p:tav tm="0">
                                          <p:val>
                                            <p:fltVal val="0"/>
                                          </p:val>
                                        </p:tav>
                                        <p:tav tm="100000">
                                          <p:val>
                                            <p:strVal val="#ppt_w"/>
                                          </p:val>
                                        </p:tav>
                                      </p:tavLst>
                                    </p:anim>
                                    <p:anim calcmode="lin" valueType="num">
                                      <p:cBhvr>
                                        <p:cTn id="38" dur="700" fill="hold"/>
                                        <p:tgtEl>
                                          <p:spTgt spid="3457"/>
                                        </p:tgtEl>
                                        <p:attrNameLst>
                                          <p:attrName>ppt_h</p:attrName>
                                        </p:attrNameLst>
                                      </p:cBhvr>
                                      <p:tavLst>
                                        <p:tav tm="0">
                                          <p:val>
                                            <p:fltVal val="0"/>
                                          </p:val>
                                        </p:tav>
                                        <p:tav tm="100000">
                                          <p:val>
                                            <p:strVal val="#ppt_h"/>
                                          </p:val>
                                        </p:tav>
                                      </p:tavLst>
                                    </p:anim>
                                    <p:animEffect transition="in" filter="fade">
                                      <p:cBhvr>
                                        <p:cTn id="39" dur="700"/>
                                        <p:tgtEl>
                                          <p:spTgt spid="3457"/>
                                        </p:tgtEl>
                                      </p:cBhvr>
                                    </p:animEffect>
                                  </p:childTnLst>
                                </p:cTn>
                              </p:par>
                              <p:par>
                                <p:cTn id="40" presetID="53" presetClass="entr" presetSubtype="0" fill="hold" nodeType="withEffect">
                                  <p:stCondLst>
                                    <p:cond delay="1400"/>
                                  </p:stCondLst>
                                  <p:childTnLst>
                                    <p:set>
                                      <p:cBhvr>
                                        <p:cTn id="41" dur="1" fill="hold">
                                          <p:stCondLst>
                                            <p:cond delay="0"/>
                                          </p:stCondLst>
                                        </p:cTn>
                                        <p:tgtEl>
                                          <p:spTgt spid="3458"/>
                                        </p:tgtEl>
                                        <p:attrNameLst>
                                          <p:attrName>style.visibility</p:attrName>
                                        </p:attrNameLst>
                                      </p:cBhvr>
                                      <p:to>
                                        <p:strVal val="visible"/>
                                      </p:to>
                                    </p:set>
                                    <p:anim calcmode="lin" valueType="num">
                                      <p:cBhvr>
                                        <p:cTn id="42" dur="700" fill="hold"/>
                                        <p:tgtEl>
                                          <p:spTgt spid="3458"/>
                                        </p:tgtEl>
                                        <p:attrNameLst>
                                          <p:attrName>ppt_w</p:attrName>
                                        </p:attrNameLst>
                                      </p:cBhvr>
                                      <p:tavLst>
                                        <p:tav tm="0">
                                          <p:val>
                                            <p:fltVal val="0"/>
                                          </p:val>
                                        </p:tav>
                                        <p:tav tm="100000">
                                          <p:val>
                                            <p:strVal val="#ppt_w"/>
                                          </p:val>
                                        </p:tav>
                                      </p:tavLst>
                                    </p:anim>
                                    <p:anim calcmode="lin" valueType="num">
                                      <p:cBhvr>
                                        <p:cTn id="43" dur="700" fill="hold"/>
                                        <p:tgtEl>
                                          <p:spTgt spid="3458"/>
                                        </p:tgtEl>
                                        <p:attrNameLst>
                                          <p:attrName>ppt_h</p:attrName>
                                        </p:attrNameLst>
                                      </p:cBhvr>
                                      <p:tavLst>
                                        <p:tav tm="0">
                                          <p:val>
                                            <p:fltVal val="0"/>
                                          </p:val>
                                        </p:tav>
                                        <p:tav tm="100000">
                                          <p:val>
                                            <p:strVal val="#ppt_h"/>
                                          </p:val>
                                        </p:tav>
                                      </p:tavLst>
                                    </p:anim>
                                    <p:animEffect transition="in" filter="fade">
                                      <p:cBhvr>
                                        <p:cTn id="44" dur="700"/>
                                        <p:tgtEl>
                                          <p:spTgt spid="3458"/>
                                        </p:tgtEl>
                                      </p:cBhvr>
                                    </p:animEffect>
                                  </p:childTnLst>
                                </p:cTn>
                              </p:par>
                              <p:par>
                                <p:cTn id="45" presetID="53" presetClass="entr" presetSubtype="0" repeatCount="indefinite" fill="hold" nodeType="withEffect">
                                  <p:stCondLst>
                                    <p:cond delay="0"/>
                                  </p:stCondLst>
                                  <p:endCondLst>
                                    <p:cond evt="onNext" delay="0">
                                      <p:tgtEl>
                                        <p:sldTgt/>
                                      </p:tgtEl>
                                    </p:cond>
                                  </p:endCondLst>
                                  <p:childTnLst>
                                    <p:set>
                                      <p:cBhvr>
                                        <p:cTn id="46" dur="1" fill="hold">
                                          <p:stCondLst>
                                            <p:cond delay="0"/>
                                          </p:stCondLst>
                                        </p:cTn>
                                        <p:tgtEl>
                                          <p:spTgt spid="3459"/>
                                        </p:tgtEl>
                                        <p:attrNameLst>
                                          <p:attrName>style.visibility</p:attrName>
                                        </p:attrNameLst>
                                      </p:cBhvr>
                                      <p:to>
                                        <p:strVal val="visible"/>
                                      </p:to>
                                    </p:set>
                                    <p:anim calcmode="lin" valueType="num">
                                      <p:cBhvr>
                                        <p:cTn id="47" dur="700" fill="hold"/>
                                        <p:tgtEl>
                                          <p:spTgt spid="3459"/>
                                        </p:tgtEl>
                                        <p:attrNameLst>
                                          <p:attrName>ppt_w</p:attrName>
                                        </p:attrNameLst>
                                      </p:cBhvr>
                                      <p:tavLst>
                                        <p:tav tm="0">
                                          <p:val>
                                            <p:fltVal val="0"/>
                                          </p:val>
                                        </p:tav>
                                        <p:tav tm="100000">
                                          <p:val>
                                            <p:strVal val="#ppt_w"/>
                                          </p:val>
                                        </p:tav>
                                      </p:tavLst>
                                    </p:anim>
                                    <p:anim calcmode="lin" valueType="num">
                                      <p:cBhvr>
                                        <p:cTn id="48" dur="700" fill="hold"/>
                                        <p:tgtEl>
                                          <p:spTgt spid="3459"/>
                                        </p:tgtEl>
                                        <p:attrNameLst>
                                          <p:attrName>ppt_h</p:attrName>
                                        </p:attrNameLst>
                                      </p:cBhvr>
                                      <p:tavLst>
                                        <p:tav tm="0">
                                          <p:val>
                                            <p:fltVal val="0"/>
                                          </p:val>
                                        </p:tav>
                                        <p:tav tm="100000">
                                          <p:val>
                                            <p:strVal val="#ppt_h"/>
                                          </p:val>
                                        </p:tav>
                                      </p:tavLst>
                                    </p:anim>
                                    <p:animEffect transition="in" filter="fade">
                                      <p:cBhvr>
                                        <p:cTn id="49" dur="700"/>
                                        <p:tgtEl>
                                          <p:spTgt spid="3459"/>
                                        </p:tgtEl>
                                      </p:cBhvr>
                                    </p:animEffect>
                                  </p:childTnLst>
                                </p:cTn>
                              </p:par>
                              <p:par>
                                <p:cTn id="50" presetID="18" presetClass="entr" presetSubtype="3" fill="hold" nodeType="withEffect">
                                  <p:stCondLst>
                                    <p:cond delay="0"/>
                                  </p:stCondLst>
                                  <p:childTnLst>
                                    <p:set>
                                      <p:cBhvr>
                                        <p:cTn id="51" dur="1" fill="hold">
                                          <p:stCondLst>
                                            <p:cond delay="0"/>
                                          </p:stCondLst>
                                        </p:cTn>
                                        <p:tgtEl>
                                          <p:spTgt spid="3460"/>
                                        </p:tgtEl>
                                        <p:attrNameLst>
                                          <p:attrName>style.visibility</p:attrName>
                                        </p:attrNameLst>
                                      </p:cBhvr>
                                      <p:to>
                                        <p:strVal val="visible"/>
                                      </p:to>
                                    </p:set>
                                    <p:animEffect transition="in" filter="strips(upRight)">
                                      <p:cBhvr>
                                        <p:cTn id="52" dur="1000"/>
                                        <p:tgtEl>
                                          <p:spTgt spid="3460"/>
                                        </p:tgtEl>
                                      </p:cBhvr>
                                    </p:animEffect>
                                  </p:childTnLst>
                                </p:cTn>
                              </p:par>
                              <p:par>
                                <p:cTn id="53" presetID="18" presetClass="entr" presetSubtype="3" fill="hold" nodeType="withEffect">
                                  <p:stCondLst>
                                    <p:cond delay="800"/>
                                  </p:stCondLst>
                                  <p:childTnLst>
                                    <p:set>
                                      <p:cBhvr>
                                        <p:cTn id="54" dur="1" fill="hold">
                                          <p:stCondLst>
                                            <p:cond delay="0"/>
                                          </p:stCondLst>
                                        </p:cTn>
                                        <p:tgtEl>
                                          <p:spTgt spid="3492"/>
                                        </p:tgtEl>
                                        <p:attrNameLst>
                                          <p:attrName>style.visibility</p:attrName>
                                        </p:attrNameLst>
                                      </p:cBhvr>
                                      <p:to>
                                        <p:strVal val="visible"/>
                                      </p:to>
                                    </p:set>
                                    <p:animEffect transition="in" filter="strips(upRight)">
                                      <p:cBhvr>
                                        <p:cTn id="55" dur="1000"/>
                                        <p:tgtEl>
                                          <p:spTgt spid="3492"/>
                                        </p:tgtEl>
                                      </p:cBhvr>
                                    </p:animEffect>
                                  </p:childTnLst>
                                </p:cTn>
                              </p:par>
                              <p:par>
                                <p:cTn id="56" presetID="53" presetClass="entr" presetSubtype="0" repeatCount="indefinite" fill="hold" nodeType="withEffect">
                                  <p:stCondLst>
                                    <p:cond delay="1400"/>
                                  </p:stCondLst>
                                  <p:endCondLst>
                                    <p:cond evt="onNext" delay="0">
                                      <p:tgtEl>
                                        <p:sldTgt/>
                                      </p:tgtEl>
                                    </p:cond>
                                  </p:endCondLst>
                                  <p:childTnLst>
                                    <p:set>
                                      <p:cBhvr>
                                        <p:cTn id="57" dur="1" fill="hold">
                                          <p:stCondLst>
                                            <p:cond delay="0"/>
                                          </p:stCondLst>
                                        </p:cTn>
                                        <p:tgtEl>
                                          <p:spTgt spid="3923"/>
                                        </p:tgtEl>
                                        <p:attrNameLst>
                                          <p:attrName>style.visibility</p:attrName>
                                        </p:attrNameLst>
                                      </p:cBhvr>
                                      <p:to>
                                        <p:strVal val="visible"/>
                                      </p:to>
                                    </p:set>
                                    <p:anim calcmode="lin" valueType="num">
                                      <p:cBhvr>
                                        <p:cTn id="58" dur="700" fill="hold"/>
                                        <p:tgtEl>
                                          <p:spTgt spid="3923"/>
                                        </p:tgtEl>
                                        <p:attrNameLst>
                                          <p:attrName>ppt_w</p:attrName>
                                        </p:attrNameLst>
                                      </p:cBhvr>
                                      <p:tavLst>
                                        <p:tav tm="0">
                                          <p:val>
                                            <p:fltVal val="0"/>
                                          </p:val>
                                        </p:tav>
                                        <p:tav tm="100000">
                                          <p:val>
                                            <p:strVal val="#ppt_w"/>
                                          </p:val>
                                        </p:tav>
                                      </p:tavLst>
                                    </p:anim>
                                    <p:anim calcmode="lin" valueType="num">
                                      <p:cBhvr>
                                        <p:cTn id="59" dur="700" fill="hold"/>
                                        <p:tgtEl>
                                          <p:spTgt spid="3923"/>
                                        </p:tgtEl>
                                        <p:attrNameLst>
                                          <p:attrName>ppt_h</p:attrName>
                                        </p:attrNameLst>
                                      </p:cBhvr>
                                      <p:tavLst>
                                        <p:tav tm="0">
                                          <p:val>
                                            <p:fltVal val="0"/>
                                          </p:val>
                                        </p:tav>
                                        <p:tav tm="100000">
                                          <p:val>
                                            <p:strVal val="#ppt_h"/>
                                          </p:val>
                                        </p:tav>
                                      </p:tavLst>
                                    </p:anim>
                                    <p:animEffect transition="in" filter="fade">
                                      <p:cBhvr>
                                        <p:cTn id="60" dur="700"/>
                                        <p:tgtEl>
                                          <p:spTgt spid="39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6" grpId="0"/>
    </p:bld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F33C10D8-DFC8-4631-8399-A62BF6E44EC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6900024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205AC57-215E-45C9-871C-EDC8571EB16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3332403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1143000"/>
            <a:ext cx="3886200" cy="4983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143000"/>
            <a:ext cx="3886200" cy="4983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96040D89-AC94-4795-9A24-6C0872509EB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257538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4B455706-4FD9-416F-AAA3-907891DDCB5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99649311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75EF528A-3CE4-4224-999A-1A43FAF8866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504465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pic>
        <p:nvPicPr>
          <p:cNvPr id="4" name="Picture 63" descr="013"/>
          <p:cNvPicPr>
            <a:picLocks noChangeAspect="1" noChangeArrowheads="1"/>
          </p:cNvPicPr>
          <p:nvPr/>
        </p:nvPicPr>
        <p:blipFill>
          <a:blip r:embed="rId2">
            <a:extLst>
              <a:ext uri="{28A0092B-C50C-407E-A947-70E740481C1C}">
                <a14:useLocalDpi xmlns:a14="http://schemas.microsoft.com/office/drawing/2010/main" val="0"/>
              </a:ext>
            </a:extLst>
          </a:blip>
          <a:srcRect r="10612"/>
          <a:stretch>
            <a:fillRect/>
          </a:stretch>
        </p:blipFill>
        <p:spPr bwMode="ltGray">
          <a:xfrm>
            <a:off x="4557713" y="141288"/>
            <a:ext cx="4586287" cy="671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58"/>
          <p:cNvSpPr>
            <a:spLocks/>
          </p:cNvSpPr>
          <p:nvPr/>
        </p:nvSpPr>
        <p:spPr bwMode="gray">
          <a:xfrm>
            <a:off x="-7938" y="-1588"/>
            <a:ext cx="9163051" cy="1606551"/>
          </a:xfrm>
          <a:custGeom>
            <a:avLst/>
            <a:gdLst>
              <a:gd name="T0" fmla="*/ 0 w 5772"/>
              <a:gd name="T1" fmla="*/ 839213347 h 1012"/>
              <a:gd name="T2" fmla="*/ 2147483647 w 5772"/>
              <a:gd name="T3" fmla="*/ 468749354 h 1012"/>
              <a:gd name="T4" fmla="*/ 2147483647 w 5772"/>
              <a:gd name="T5" fmla="*/ 987901865 h 1012"/>
              <a:gd name="T6" fmla="*/ 2147483647 w 5772"/>
              <a:gd name="T7" fmla="*/ 2147483647 h 1012"/>
              <a:gd name="T8" fmla="*/ 2147483647 w 5772"/>
              <a:gd name="T9" fmla="*/ 0 h 1012"/>
              <a:gd name="T10" fmla="*/ 0 w 5772"/>
              <a:gd name="T11" fmla="*/ 0 h 1012"/>
              <a:gd name="T12" fmla="*/ 0 w 5772"/>
              <a:gd name="T13" fmla="*/ 839213347 h 10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72" h="1012">
                <a:moveTo>
                  <a:pt x="0" y="333"/>
                </a:moveTo>
                <a:cubicBezTo>
                  <a:pt x="302" y="287"/>
                  <a:pt x="1246" y="183"/>
                  <a:pt x="1885" y="186"/>
                </a:cubicBezTo>
                <a:cubicBezTo>
                  <a:pt x="2524" y="189"/>
                  <a:pt x="3336" y="254"/>
                  <a:pt x="3984" y="392"/>
                </a:cubicBezTo>
                <a:cubicBezTo>
                  <a:pt x="4632" y="530"/>
                  <a:pt x="5588" y="932"/>
                  <a:pt x="5772" y="1012"/>
                </a:cubicBezTo>
                <a:lnTo>
                  <a:pt x="5766" y="0"/>
                </a:lnTo>
                <a:lnTo>
                  <a:pt x="0" y="0"/>
                </a:lnTo>
                <a:lnTo>
                  <a:pt x="0" y="333"/>
                </a:lnTo>
                <a:close/>
              </a:path>
            </a:pathLst>
          </a:custGeom>
          <a:solidFill>
            <a:srgbClr val="3399FF">
              <a:alpha val="30196"/>
            </a:srgbClr>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400" smtClean="0">
              <a:solidFill>
                <a:srgbClr val="FFFFFF"/>
              </a:solidFill>
              <a:cs typeface="Arial" charset="0"/>
            </a:endParaRPr>
          </a:p>
        </p:txBody>
      </p:sp>
      <p:sp>
        <p:nvSpPr>
          <p:cNvPr id="6" name="Rectangle 17"/>
          <p:cNvSpPr>
            <a:spLocks noChangeArrowheads="1"/>
          </p:cNvSpPr>
          <p:nvPr/>
        </p:nvSpPr>
        <p:spPr bwMode="gray">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fontAlgn="base">
              <a:spcBef>
                <a:spcPct val="0"/>
              </a:spcBef>
              <a:spcAft>
                <a:spcPct val="0"/>
              </a:spcAft>
            </a:pPr>
            <a:endParaRPr lang="en-US" sz="1200" smtClean="0">
              <a:solidFill>
                <a:srgbClr val="FFFFFF"/>
              </a:solidFill>
              <a:cs typeface="Arial" charset="0"/>
            </a:endParaRPr>
          </a:p>
        </p:txBody>
      </p:sp>
      <p:sp>
        <p:nvSpPr>
          <p:cNvPr id="7" name="Rectangle 18"/>
          <p:cNvSpPr>
            <a:spLocks noChangeArrowheads="1"/>
          </p:cNvSpPr>
          <p:nvPr/>
        </p:nvSpPr>
        <p:spPr bwMode="gray">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ctr" fontAlgn="base">
              <a:spcBef>
                <a:spcPct val="0"/>
              </a:spcBef>
              <a:spcAft>
                <a:spcPct val="0"/>
              </a:spcAft>
            </a:pPr>
            <a:endParaRPr lang="en-US" sz="1200" smtClean="0">
              <a:solidFill>
                <a:srgbClr val="FFFFFF"/>
              </a:solidFill>
              <a:cs typeface="Arial" charset="0"/>
            </a:endParaRPr>
          </a:p>
        </p:txBody>
      </p:sp>
      <p:sp>
        <p:nvSpPr>
          <p:cNvPr id="8" name="Text Box 54"/>
          <p:cNvSpPr txBox="1">
            <a:spLocks noChangeArrowheads="1"/>
          </p:cNvSpPr>
          <p:nvPr/>
        </p:nvSpPr>
        <p:spPr bwMode="gray">
          <a:xfrm>
            <a:off x="7564438" y="233363"/>
            <a:ext cx="1314450" cy="457200"/>
          </a:xfrm>
          <a:prstGeom prst="rect">
            <a:avLst/>
          </a:prstGeom>
          <a:noFill/>
          <a:ln>
            <a:noFill/>
          </a:ln>
          <a:effectLst>
            <a:prstShdw prst="shdw13" dist="53882" dir="2700000">
              <a:srgbClr val="080808">
                <a:alpha val="50000"/>
              </a:srgbClr>
            </a:prstShdw>
          </a:effectLst>
          <a:extLst>
            <a:ext uri="{909E8E84-426E-40DD-AFC4-6F175D3DCCD1}">
              <a14:hiddenFill xmlns:a14="http://schemas.microsoft.com/office/drawing/2010/main">
                <a:gradFill rotWithShape="1">
                  <a:gsLst>
                    <a:gs pos="0">
                      <a:schemeClr val="accent2"/>
                    </a:gs>
                    <a:gs pos="100000">
                      <a:srgbClr val="722424"/>
                    </a:gs>
                  </a:gsLst>
                  <a:lin ang="5400000" scaled="1"/>
                </a:gradFill>
              </a14:hiddenFill>
            </a:ext>
            <a:ext uri="{91240B29-F687-4F45-9708-019B960494DF}">
              <a14:hiddenLine xmlns:a14="http://schemas.microsoft.com/office/drawing/2010/main" w="28575" algn="ctr">
                <a:solidFill>
                  <a:srgbClr val="FFFFFF"/>
                </a:solidFill>
                <a:miter lim="800000"/>
                <a:headEnd/>
                <a:tailEnd/>
              </a14:hiddenLine>
            </a:ext>
          </a:extLst>
        </p:spPr>
        <p:txBody>
          <a:bodyPr>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cs typeface="Arial" charset="0"/>
              </a:defRPr>
            </a:lvl9pPr>
          </a:lstStyle>
          <a:p>
            <a:pPr algn="ctr" eaLnBrk="1" fontAlgn="base" hangingPunct="1">
              <a:spcBef>
                <a:spcPct val="50000"/>
              </a:spcBef>
              <a:spcAft>
                <a:spcPct val="0"/>
              </a:spcAft>
              <a:defRPr/>
            </a:pPr>
            <a:r>
              <a:rPr lang="en-US" sz="2400" b="1" smtClean="0">
                <a:solidFill>
                  <a:srgbClr val="FFFFFF"/>
                </a:solidFill>
                <a:latin typeface="Verdana" pitchFamily="34" charset="0"/>
              </a:rPr>
              <a:t>LOGO</a:t>
            </a:r>
          </a:p>
        </p:txBody>
      </p:sp>
      <p:sp>
        <p:nvSpPr>
          <p:cNvPr id="963596" name="Rectangle 12"/>
          <p:cNvSpPr>
            <a:spLocks noGrp="1" noChangeArrowheads="1"/>
          </p:cNvSpPr>
          <p:nvPr>
            <p:ph type="subTitle" idx="1"/>
          </p:nvPr>
        </p:nvSpPr>
        <p:spPr>
          <a:xfrm>
            <a:off x="439738" y="3106738"/>
            <a:ext cx="7756525" cy="766762"/>
          </a:xfrm>
        </p:spPr>
        <p:txBody>
          <a:bodyPr/>
          <a:lstStyle>
            <a:lvl1pPr marL="0" indent="0">
              <a:buFontTx/>
              <a:buNone/>
              <a:defRPr/>
            </a:lvl1pPr>
          </a:lstStyle>
          <a:p>
            <a:pPr lvl="0"/>
            <a:r>
              <a:rPr lang="en-US" noProof="0" smtClean="0"/>
              <a:t>Click to edit Master subtitle style</a:t>
            </a:r>
          </a:p>
        </p:txBody>
      </p:sp>
      <p:sp>
        <p:nvSpPr>
          <p:cNvPr id="963595" name="Rectangle 11"/>
          <p:cNvSpPr>
            <a:spLocks noGrp="1" noChangeArrowheads="1"/>
          </p:cNvSpPr>
          <p:nvPr>
            <p:ph type="ctrTitle"/>
          </p:nvPr>
        </p:nvSpPr>
        <p:spPr>
          <a:xfrm>
            <a:off x="449263" y="1905000"/>
            <a:ext cx="7772400" cy="1173163"/>
          </a:xfrm>
        </p:spPr>
        <p:txBody>
          <a:bodyPr/>
          <a:lstStyle>
            <a:lvl1pPr>
              <a:defRPr sz="4400"/>
            </a:lvl1pPr>
          </a:lstStyle>
          <a:p>
            <a:pPr lvl="0"/>
            <a:r>
              <a:rPr lang="en-US" noProof="0" smtClean="0"/>
              <a:t>Click to edit Master title style</a:t>
            </a:r>
          </a:p>
        </p:txBody>
      </p:sp>
      <p:sp>
        <p:nvSpPr>
          <p:cNvPr id="9" name="Rectangle 13"/>
          <p:cNvSpPr>
            <a:spLocks noGrp="1" noChangeArrowheads="1"/>
          </p:cNvSpPr>
          <p:nvPr>
            <p:ph type="dt" sz="half" idx="10"/>
          </p:nvPr>
        </p:nvSpPr>
        <p:spPr>
          <a:xfrm>
            <a:off x="457200" y="6461125"/>
            <a:ext cx="2133600" cy="260350"/>
          </a:xfrm>
        </p:spPr>
        <p:txBody>
          <a:bodyPr/>
          <a:lstStyle>
            <a:lvl1pPr>
              <a:defRPr>
                <a:solidFill>
                  <a:srgbClr val="FFFFFF"/>
                </a:solidFill>
                <a:cs typeface="Arial" charset="0"/>
              </a:defRPr>
            </a:lvl1pPr>
          </a:lstStyle>
          <a:p>
            <a:pPr>
              <a:defRPr/>
            </a:pPr>
            <a:endParaRPr lang="en-US"/>
          </a:p>
        </p:txBody>
      </p:sp>
      <p:sp>
        <p:nvSpPr>
          <p:cNvPr id="10" name="Rectangle 14"/>
          <p:cNvSpPr>
            <a:spLocks noGrp="1" noChangeArrowheads="1"/>
          </p:cNvSpPr>
          <p:nvPr>
            <p:ph type="ftr" sz="quarter" idx="11"/>
          </p:nvPr>
        </p:nvSpPr>
        <p:spPr>
          <a:xfrm>
            <a:off x="3124200" y="6461125"/>
            <a:ext cx="2895600" cy="260350"/>
          </a:xfrm>
        </p:spPr>
        <p:txBody>
          <a:bodyPr/>
          <a:lstStyle>
            <a:lvl1pPr algn="l">
              <a:defRPr>
                <a:solidFill>
                  <a:srgbClr val="FFFFFF"/>
                </a:solidFill>
                <a:cs typeface="Arial" charset="0"/>
              </a:defRPr>
            </a:lvl1pPr>
          </a:lstStyle>
          <a:p>
            <a:pPr>
              <a:defRPr/>
            </a:pPr>
            <a:endParaRPr lang="en-US"/>
          </a:p>
        </p:txBody>
      </p:sp>
    </p:spTree>
    <p:extLst>
      <p:ext uri="{BB962C8B-B14F-4D97-AF65-F5344CB8AC3E}">
        <p14:creationId xmlns:p14="http://schemas.microsoft.com/office/powerpoint/2010/main" val="2182815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4644D476-7263-4124-BEDC-2E57DC77127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87574924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5A625787-2C36-4C78-8501-28DF756249B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2042215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7F7C1A3C-465F-4387-A464-2CCCE93AC4D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99915244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6909588-C4A4-455B-AE57-084DC90005E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39333036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152400"/>
            <a:ext cx="2038350" cy="5973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152400"/>
            <a:ext cx="5962650" cy="5973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0F47F23-5469-4670-A7E7-E6AA64BBCF3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12759956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7924800" cy="762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762000" y="1143000"/>
            <a:ext cx="7924800" cy="4983163"/>
          </a:xfrm>
        </p:spPr>
        <p:txBody>
          <a:bodyPr/>
          <a:lstStyle/>
          <a:p>
            <a:r>
              <a:rPr lang="en-US" smtClean="0"/>
              <a:t>Click icon to add chart</a:t>
            </a:r>
            <a:endParaRPr lang="en-US"/>
          </a:p>
        </p:txBody>
      </p:sp>
      <p:sp>
        <p:nvSpPr>
          <p:cNvPr id="4" name="Date Placeholder 3"/>
          <p:cNvSpPr>
            <a:spLocks noGrp="1"/>
          </p:cNvSpPr>
          <p:nvPr>
            <p:ph type="dt" sz="half" idx="10"/>
          </p:nvPr>
        </p:nvSpPr>
        <p:spPr>
          <a:xfrm>
            <a:off x="1447800" y="6477000"/>
            <a:ext cx="2133600" cy="244475"/>
          </a:xfrm>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a:xfrm>
            <a:off x="4114800" y="6477000"/>
            <a:ext cx="2895600" cy="244475"/>
          </a:xfrm>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a:xfrm>
            <a:off x="762000" y="6477000"/>
            <a:ext cx="381000" cy="244475"/>
          </a:xfrm>
        </p:spPr>
        <p:txBody>
          <a:bodyPr/>
          <a:lstStyle>
            <a:lvl1pPr>
              <a:defRPr/>
            </a:lvl1pPr>
          </a:lstStyle>
          <a:p>
            <a:fld id="{7EEFAFF3-D5E4-415A-B311-C16D66C40D4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12773192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7924800" cy="762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762000" y="1143000"/>
            <a:ext cx="7924800" cy="4983163"/>
          </a:xfrm>
        </p:spPr>
        <p:txBody>
          <a:bodyPr/>
          <a:lstStyle/>
          <a:p>
            <a:r>
              <a:rPr lang="en-US" smtClean="0"/>
              <a:t>Click icon to add SmartArt graphic</a:t>
            </a:r>
            <a:endParaRPr lang="en-US"/>
          </a:p>
        </p:txBody>
      </p:sp>
      <p:sp>
        <p:nvSpPr>
          <p:cNvPr id="4" name="Date Placeholder 3"/>
          <p:cNvSpPr>
            <a:spLocks noGrp="1"/>
          </p:cNvSpPr>
          <p:nvPr>
            <p:ph type="dt" sz="half" idx="10"/>
          </p:nvPr>
        </p:nvSpPr>
        <p:spPr>
          <a:xfrm>
            <a:off x="1447800" y="6477000"/>
            <a:ext cx="2133600" cy="244475"/>
          </a:xfrm>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a:xfrm>
            <a:off x="4114800" y="6477000"/>
            <a:ext cx="2895600" cy="244475"/>
          </a:xfrm>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a:xfrm>
            <a:off x="762000" y="6477000"/>
            <a:ext cx="381000" cy="244475"/>
          </a:xfrm>
        </p:spPr>
        <p:txBody>
          <a:bodyPr/>
          <a:lstStyle>
            <a:lvl1pPr>
              <a:defRPr/>
            </a:lvl1pPr>
          </a:lstStyle>
          <a:p>
            <a:fld id="{8959E351-CD1F-4026-B1DC-A3D1623083B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80225238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gradFill rotWithShape="0">
          <a:gsLst>
            <a:gs pos="0">
              <a:schemeClr val="bg1"/>
            </a:gs>
            <a:gs pos="50000">
              <a:schemeClr val="tx2"/>
            </a:gs>
            <a:gs pos="100000">
              <a:schemeClr val="bg1"/>
            </a:gs>
          </a:gsLst>
          <a:lin ang="5400000" scaled="1"/>
        </a:gradFill>
        <a:effectLst/>
      </p:bgPr>
    </p:bg>
    <p:spTree>
      <p:nvGrpSpPr>
        <p:cNvPr id="1" name=""/>
        <p:cNvGrpSpPr/>
        <p:nvPr/>
      </p:nvGrpSpPr>
      <p:grpSpPr>
        <a:xfrm>
          <a:off x="0" y="0"/>
          <a:ext cx="0" cy="0"/>
          <a:chOff x="0" y="0"/>
          <a:chExt cx="0" cy="0"/>
        </a:xfrm>
      </p:grpSpPr>
      <p:pic>
        <p:nvPicPr>
          <p:cNvPr id="3214" name="Picture 142" descr="12 copy"/>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215" name="Picture 143" descr="12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gray">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264" name="Picture 192" descr="gu1"/>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267200" y="3200400"/>
            <a:ext cx="4876800" cy="3659188"/>
          </a:xfrm>
          <a:prstGeom prst="rect">
            <a:avLst/>
          </a:prstGeom>
          <a:noFill/>
          <a:extLst>
            <a:ext uri="{909E8E84-426E-40DD-AFC4-6F175D3DCCD1}">
              <a14:hiddenFill xmlns:a14="http://schemas.microsoft.com/office/drawing/2010/main">
                <a:solidFill>
                  <a:srgbClr val="FFFFFF"/>
                </a:solidFill>
              </a14:hiddenFill>
            </a:ext>
          </a:extLst>
        </p:spPr>
      </p:pic>
      <p:pic>
        <p:nvPicPr>
          <p:cNvPr id="3262" name="Picture 190" descr="Picture7"/>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0"/>
            <a:ext cx="2905125" cy="6848475"/>
          </a:xfrm>
          <a:prstGeom prst="rect">
            <a:avLst/>
          </a:prstGeom>
          <a:noFill/>
          <a:extLst>
            <a:ext uri="{909E8E84-426E-40DD-AFC4-6F175D3DCCD1}">
              <a14:hiddenFill xmlns:a14="http://schemas.microsoft.com/office/drawing/2010/main">
                <a:solidFill>
                  <a:srgbClr val="FFFFFF"/>
                </a:solidFill>
              </a14:hiddenFill>
            </a:ext>
          </a:extLst>
        </p:spPr>
      </p:pic>
      <p:pic>
        <p:nvPicPr>
          <p:cNvPr id="3261" name="Picture 189" descr="Picture1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14325" y="238125"/>
            <a:ext cx="1076325" cy="981075"/>
          </a:xfrm>
          <a:prstGeom prst="rect">
            <a:avLst/>
          </a:prstGeom>
          <a:noFill/>
          <a:extLst>
            <a:ext uri="{909E8E84-426E-40DD-AFC4-6F175D3DCCD1}">
              <a14:hiddenFill xmlns:a14="http://schemas.microsoft.com/office/drawing/2010/main">
                <a:solidFill>
                  <a:srgbClr val="FFFFFF"/>
                </a:solidFill>
              </a14:hiddenFill>
            </a:ext>
          </a:extLst>
        </p:spPr>
      </p:pic>
      <p:pic>
        <p:nvPicPr>
          <p:cNvPr id="3260" name="Picture 188" descr="Picture11"/>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2171700" y="5248275"/>
            <a:ext cx="1390650" cy="1212850"/>
          </a:xfrm>
          <a:prstGeom prst="rect">
            <a:avLst/>
          </a:prstGeom>
          <a:noFill/>
          <a:extLst>
            <a:ext uri="{909E8E84-426E-40DD-AFC4-6F175D3DCCD1}">
              <a14:hiddenFill xmlns:a14="http://schemas.microsoft.com/office/drawing/2010/main">
                <a:solidFill>
                  <a:srgbClr val="FFFFFF"/>
                </a:solidFill>
              </a14:hiddenFill>
            </a:ext>
          </a:extLst>
        </p:spPr>
      </p:pic>
      <p:pic>
        <p:nvPicPr>
          <p:cNvPr id="3259" name="Picture 187" descr="Picture10"/>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5105400" y="1847850"/>
            <a:ext cx="2047875" cy="1714500"/>
          </a:xfrm>
          <a:prstGeom prst="rect">
            <a:avLst/>
          </a:prstGeom>
          <a:noFill/>
          <a:extLst>
            <a:ext uri="{909E8E84-426E-40DD-AFC4-6F175D3DCCD1}">
              <a14:hiddenFill xmlns:a14="http://schemas.microsoft.com/office/drawing/2010/main">
                <a:solidFill>
                  <a:srgbClr val="FFFFFF"/>
                </a:solidFill>
              </a14:hiddenFill>
            </a:ext>
          </a:extLst>
        </p:spPr>
      </p:pic>
      <p:pic>
        <p:nvPicPr>
          <p:cNvPr id="3257" name="Picture 185" descr="Picture8"/>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504825" y="1657350"/>
            <a:ext cx="4233863" cy="3448050"/>
          </a:xfrm>
          <a:prstGeom prst="rect">
            <a:avLst/>
          </a:prstGeom>
          <a:noFill/>
          <a:extLst>
            <a:ext uri="{909E8E84-426E-40DD-AFC4-6F175D3DCCD1}">
              <a14:hiddenFill xmlns:a14="http://schemas.microsoft.com/office/drawing/2010/main">
                <a:solidFill>
                  <a:srgbClr val="FFFFFF"/>
                </a:solidFill>
              </a14:hiddenFill>
            </a:ext>
          </a:extLst>
        </p:spPr>
      </p:pic>
      <p:sp>
        <p:nvSpPr>
          <p:cNvPr id="3211" name="Freeform 139" descr="aa1"/>
          <p:cNvSpPr>
            <a:spLocks/>
          </p:cNvSpPr>
          <p:nvPr userDrawn="1"/>
        </p:nvSpPr>
        <p:spPr bwMode="gray">
          <a:xfrm rot="415500">
            <a:off x="685800" y="1447800"/>
            <a:ext cx="3749675" cy="3336925"/>
          </a:xfrm>
          <a:custGeom>
            <a:avLst/>
            <a:gdLst>
              <a:gd name="T0" fmla="*/ 139 w 2288"/>
              <a:gd name="T1" fmla="*/ 476 h 2036"/>
              <a:gd name="T2" fmla="*/ 21 w 2288"/>
              <a:gd name="T3" fmla="*/ 611 h 2036"/>
              <a:gd name="T4" fmla="*/ 63 w 2288"/>
              <a:gd name="T5" fmla="*/ 1813 h 2036"/>
              <a:gd name="T6" fmla="*/ 152 w 2288"/>
              <a:gd name="T7" fmla="*/ 1901 h 2036"/>
              <a:gd name="T8" fmla="*/ 2162 w 2288"/>
              <a:gd name="T9" fmla="*/ 2036 h 2036"/>
              <a:gd name="T10" fmla="*/ 2254 w 2288"/>
              <a:gd name="T11" fmla="*/ 1964 h 2036"/>
              <a:gd name="T12" fmla="*/ 2288 w 2288"/>
              <a:gd name="T13" fmla="*/ 105 h 2036"/>
              <a:gd name="T14" fmla="*/ 2132 w 2288"/>
              <a:gd name="T15" fmla="*/ 42 h 2036"/>
              <a:gd name="T16" fmla="*/ 139 w 2288"/>
              <a:gd name="T17" fmla="*/ 476 h 2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8" h="2036">
                <a:moveTo>
                  <a:pt x="139" y="476"/>
                </a:moveTo>
                <a:cubicBezTo>
                  <a:pt x="0" y="502"/>
                  <a:pt x="21" y="611"/>
                  <a:pt x="21" y="611"/>
                </a:cubicBezTo>
                <a:lnTo>
                  <a:pt x="63" y="1813"/>
                </a:lnTo>
                <a:cubicBezTo>
                  <a:pt x="63" y="1813"/>
                  <a:pt x="66" y="1912"/>
                  <a:pt x="152" y="1901"/>
                </a:cubicBezTo>
                <a:cubicBezTo>
                  <a:pt x="1157" y="1969"/>
                  <a:pt x="2162" y="2036"/>
                  <a:pt x="2162" y="2036"/>
                </a:cubicBezTo>
                <a:cubicBezTo>
                  <a:pt x="2162" y="2036"/>
                  <a:pt x="2242" y="2036"/>
                  <a:pt x="2254" y="1964"/>
                </a:cubicBezTo>
                <a:cubicBezTo>
                  <a:pt x="2254" y="1964"/>
                  <a:pt x="2271" y="1035"/>
                  <a:pt x="2288" y="105"/>
                </a:cubicBezTo>
                <a:cubicBezTo>
                  <a:pt x="2254" y="0"/>
                  <a:pt x="2132" y="42"/>
                  <a:pt x="2132" y="42"/>
                </a:cubicBezTo>
                <a:cubicBezTo>
                  <a:pt x="2132" y="42"/>
                  <a:pt x="1136" y="259"/>
                  <a:pt x="139" y="476"/>
                </a:cubicBezTo>
                <a:close/>
              </a:path>
            </a:pathLst>
          </a:custGeom>
          <a:blipFill dpi="0" rotWithShape="1">
            <a:blip r:embed="rId10"/>
            <a:srcRect/>
            <a:stretch>
              <a:fillRect/>
            </a:stretch>
          </a:blipFill>
          <a:ln>
            <a:noFill/>
          </a:ln>
          <a:effectLst/>
          <a:extLst>
            <a:ext uri="{91240B29-F687-4F45-9708-019B960494DF}">
              <a14:hiddenLine xmlns:a14="http://schemas.microsoft.com/office/drawing/2010/main" w="5715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pic>
        <p:nvPicPr>
          <p:cNvPr id="3212" name="Picture 140" descr="9"/>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1066800" y="1558925"/>
            <a:ext cx="6877050" cy="4022725"/>
          </a:xfrm>
          <a:prstGeom prst="rect">
            <a:avLst/>
          </a:prstGeom>
          <a:noFill/>
          <a:extLst>
            <a:ext uri="{909E8E84-426E-40DD-AFC4-6F175D3DCCD1}">
              <a14:hiddenFill xmlns:a14="http://schemas.microsoft.com/office/drawing/2010/main">
                <a:solidFill>
                  <a:srgbClr val="FFFFFF"/>
                </a:solidFill>
              </a14:hiddenFill>
            </a:ext>
          </a:extLst>
        </p:spPr>
      </p:pic>
      <p:sp>
        <p:nvSpPr>
          <p:cNvPr id="3217" name="Rectangle 145"/>
          <p:cNvSpPr>
            <a:spLocks noChangeArrowheads="1"/>
          </p:cNvSpPr>
          <p:nvPr userDrawn="1"/>
        </p:nvSpPr>
        <p:spPr bwMode="gray">
          <a:xfrm>
            <a:off x="0" y="685800"/>
            <a:ext cx="9144000" cy="762000"/>
          </a:xfrm>
          <a:prstGeom prst="rect">
            <a:avLst/>
          </a:prstGeom>
          <a:gradFill rotWithShape="1">
            <a:gsLst>
              <a:gs pos="0">
                <a:schemeClr val="accent2">
                  <a:alpha val="17000"/>
                </a:schemeClr>
              </a:gs>
              <a:gs pos="50000">
                <a:schemeClr val="accent2">
                  <a:gamma/>
                  <a:shade val="33333"/>
                  <a:invGamma/>
                </a:schemeClr>
              </a:gs>
              <a:gs pos="100000">
                <a:schemeClr val="accent2">
                  <a:alpha val="17000"/>
                </a:schemeClr>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pic>
        <p:nvPicPr>
          <p:cNvPr id="3218" name="Picture 146" descr="ha3"/>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rot="3491309" flipV="1">
            <a:off x="5534819" y="3491707"/>
            <a:ext cx="3273425" cy="1017587"/>
          </a:xfrm>
          <a:prstGeom prst="rect">
            <a:avLst/>
          </a:prstGeom>
          <a:noFill/>
          <a:extLst>
            <a:ext uri="{909E8E84-426E-40DD-AFC4-6F175D3DCCD1}">
              <a14:hiddenFill xmlns:a14="http://schemas.microsoft.com/office/drawing/2010/main">
                <a:solidFill>
                  <a:srgbClr val="FFFFFF"/>
                </a:solidFill>
              </a14:hiddenFill>
            </a:ext>
          </a:extLst>
        </p:spPr>
      </p:pic>
      <p:sp>
        <p:nvSpPr>
          <p:cNvPr id="3219" name="Freeform 147" descr="aa3"/>
          <p:cNvSpPr>
            <a:spLocks/>
          </p:cNvSpPr>
          <p:nvPr userDrawn="1"/>
        </p:nvSpPr>
        <p:spPr bwMode="gray">
          <a:xfrm rot="548007">
            <a:off x="342900" y="228600"/>
            <a:ext cx="933450" cy="828675"/>
          </a:xfrm>
          <a:custGeom>
            <a:avLst/>
            <a:gdLst>
              <a:gd name="T0" fmla="*/ 12 w 588"/>
              <a:gd name="T1" fmla="*/ 168 h 522"/>
              <a:gd name="T2" fmla="*/ 15 w 588"/>
              <a:gd name="T3" fmla="*/ 484 h 522"/>
              <a:gd name="T4" fmla="*/ 47 w 588"/>
              <a:gd name="T5" fmla="*/ 510 h 522"/>
              <a:gd name="T6" fmla="*/ 549 w 588"/>
              <a:gd name="T7" fmla="*/ 510 h 522"/>
              <a:gd name="T8" fmla="*/ 588 w 588"/>
              <a:gd name="T9" fmla="*/ 474 h 522"/>
              <a:gd name="T10" fmla="*/ 588 w 588"/>
              <a:gd name="T11" fmla="*/ 32 h 522"/>
              <a:gd name="T12" fmla="*/ 542 w 588"/>
              <a:gd name="T13" fmla="*/ 12 h 522"/>
              <a:gd name="T14" fmla="*/ 54 w 588"/>
              <a:gd name="T15" fmla="*/ 117 h 522"/>
              <a:gd name="T16" fmla="*/ 12 w 588"/>
              <a:gd name="T17" fmla="*/ 168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8" h="522">
                <a:moveTo>
                  <a:pt x="12" y="168"/>
                </a:moveTo>
                <a:lnTo>
                  <a:pt x="15" y="484"/>
                </a:lnTo>
                <a:cubicBezTo>
                  <a:pt x="15" y="484"/>
                  <a:pt x="3" y="516"/>
                  <a:pt x="47" y="510"/>
                </a:cubicBezTo>
                <a:cubicBezTo>
                  <a:pt x="298" y="510"/>
                  <a:pt x="549" y="510"/>
                  <a:pt x="549" y="510"/>
                </a:cubicBezTo>
                <a:cubicBezTo>
                  <a:pt x="549" y="510"/>
                  <a:pt x="585" y="522"/>
                  <a:pt x="588" y="474"/>
                </a:cubicBezTo>
                <a:cubicBezTo>
                  <a:pt x="588" y="474"/>
                  <a:pt x="588" y="253"/>
                  <a:pt x="588" y="32"/>
                </a:cubicBezTo>
                <a:cubicBezTo>
                  <a:pt x="588" y="0"/>
                  <a:pt x="542" y="12"/>
                  <a:pt x="542" y="12"/>
                </a:cubicBezTo>
                <a:cubicBezTo>
                  <a:pt x="542" y="12"/>
                  <a:pt x="298" y="64"/>
                  <a:pt x="54" y="117"/>
                </a:cubicBezTo>
                <a:cubicBezTo>
                  <a:pt x="0" y="129"/>
                  <a:pt x="12" y="168"/>
                  <a:pt x="12" y="168"/>
                </a:cubicBezTo>
                <a:close/>
              </a:path>
            </a:pathLst>
          </a:custGeom>
          <a:blipFill dpi="0" rotWithShape="1">
            <a:blip r:embed="rId13"/>
            <a:srcRect/>
            <a:stretch>
              <a:fillRect/>
            </a:stretch>
          </a:blip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29" name="Freeform 157" descr="aa2"/>
          <p:cNvSpPr>
            <a:spLocks/>
          </p:cNvSpPr>
          <p:nvPr userDrawn="1"/>
        </p:nvSpPr>
        <p:spPr bwMode="gray">
          <a:xfrm rot="1536942">
            <a:off x="2286000" y="5384800"/>
            <a:ext cx="1060450" cy="863600"/>
          </a:xfrm>
          <a:custGeom>
            <a:avLst/>
            <a:gdLst>
              <a:gd name="T0" fmla="*/ 10 w 668"/>
              <a:gd name="T1" fmla="*/ 96 h 544"/>
              <a:gd name="T2" fmla="*/ 18 w 668"/>
              <a:gd name="T3" fmla="*/ 426 h 544"/>
              <a:gd name="T4" fmla="*/ 66 w 668"/>
              <a:gd name="T5" fmla="*/ 482 h 544"/>
              <a:gd name="T6" fmla="*/ 604 w 668"/>
              <a:gd name="T7" fmla="*/ 540 h 544"/>
              <a:gd name="T8" fmla="*/ 656 w 668"/>
              <a:gd name="T9" fmla="*/ 498 h 544"/>
              <a:gd name="T10" fmla="*/ 662 w 668"/>
              <a:gd name="T11" fmla="*/ 58 h 544"/>
              <a:gd name="T12" fmla="*/ 620 w 668"/>
              <a:gd name="T13" fmla="*/ 8 h 544"/>
              <a:gd name="T14" fmla="*/ 62 w 668"/>
              <a:gd name="T15" fmla="*/ 40 h 544"/>
              <a:gd name="T16" fmla="*/ 10 w 668"/>
              <a:gd name="T17" fmla="*/ 9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544">
                <a:moveTo>
                  <a:pt x="10" y="96"/>
                </a:moveTo>
                <a:lnTo>
                  <a:pt x="18" y="426"/>
                </a:lnTo>
                <a:cubicBezTo>
                  <a:pt x="18" y="426"/>
                  <a:pt x="6" y="480"/>
                  <a:pt x="66" y="482"/>
                </a:cubicBezTo>
                <a:cubicBezTo>
                  <a:pt x="335" y="511"/>
                  <a:pt x="604" y="540"/>
                  <a:pt x="604" y="540"/>
                </a:cubicBezTo>
                <a:cubicBezTo>
                  <a:pt x="604" y="540"/>
                  <a:pt x="646" y="544"/>
                  <a:pt x="656" y="498"/>
                </a:cubicBezTo>
                <a:cubicBezTo>
                  <a:pt x="659" y="278"/>
                  <a:pt x="662" y="58"/>
                  <a:pt x="662" y="58"/>
                </a:cubicBezTo>
                <a:cubicBezTo>
                  <a:pt x="668" y="0"/>
                  <a:pt x="620" y="8"/>
                  <a:pt x="620" y="8"/>
                </a:cubicBezTo>
                <a:cubicBezTo>
                  <a:pt x="620" y="8"/>
                  <a:pt x="341" y="24"/>
                  <a:pt x="62" y="40"/>
                </a:cubicBezTo>
                <a:cubicBezTo>
                  <a:pt x="0" y="42"/>
                  <a:pt x="10" y="96"/>
                  <a:pt x="10" y="96"/>
                </a:cubicBezTo>
                <a:close/>
              </a:path>
            </a:pathLst>
          </a:custGeom>
          <a:blipFill dpi="0" rotWithShape="1">
            <a:blip r:embed="rId14"/>
            <a:srcRect/>
            <a:stretch>
              <a:fillRect/>
            </a:stretch>
          </a:blip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pic>
        <p:nvPicPr>
          <p:cNvPr id="3230" name="Picture 158" descr="ha1"/>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2895600" y="2927350"/>
            <a:ext cx="4953000" cy="2711450"/>
          </a:xfrm>
          <a:prstGeom prst="rect">
            <a:avLst/>
          </a:prstGeom>
          <a:noFill/>
          <a:extLst>
            <a:ext uri="{909E8E84-426E-40DD-AFC4-6F175D3DCCD1}">
              <a14:hiddenFill xmlns:a14="http://schemas.microsoft.com/office/drawing/2010/main">
                <a:solidFill>
                  <a:srgbClr val="FFFFFF"/>
                </a:solidFill>
              </a14:hiddenFill>
            </a:ext>
          </a:extLst>
        </p:spPr>
      </p:pic>
      <p:pic>
        <p:nvPicPr>
          <p:cNvPr id="3231" name="Picture 159" descr="ha5"/>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rot="-2080759">
            <a:off x="2986088" y="4052888"/>
            <a:ext cx="4567237" cy="3262312"/>
          </a:xfrm>
          <a:prstGeom prst="rect">
            <a:avLst/>
          </a:prstGeom>
          <a:noFill/>
          <a:extLst>
            <a:ext uri="{909E8E84-426E-40DD-AFC4-6F175D3DCCD1}">
              <a14:hiddenFill xmlns:a14="http://schemas.microsoft.com/office/drawing/2010/main">
                <a:solidFill>
                  <a:srgbClr val="FFFFFF"/>
                </a:solidFill>
              </a14:hiddenFill>
            </a:ext>
          </a:extLst>
        </p:spPr>
      </p:pic>
      <p:pic>
        <p:nvPicPr>
          <p:cNvPr id="3232" name="Picture 160" descr="gu2"/>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gray">
          <a:xfrm rot="3447263">
            <a:off x="2376487" y="5348288"/>
            <a:ext cx="1038225" cy="1066800"/>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3233" name="Group 161"/>
          <p:cNvGrpSpPr>
            <a:grpSpLocks/>
          </p:cNvGrpSpPr>
          <p:nvPr userDrawn="1"/>
        </p:nvGrpSpPr>
        <p:grpSpPr bwMode="auto">
          <a:xfrm rot="-327316">
            <a:off x="2751138" y="5695950"/>
            <a:ext cx="179387" cy="206375"/>
            <a:chOff x="1906" y="2214"/>
            <a:chExt cx="181" cy="186"/>
          </a:xfrm>
        </p:grpSpPr>
        <p:sp>
          <p:nvSpPr>
            <p:cNvPr id="3234" name="Oval 162"/>
            <p:cNvSpPr>
              <a:spLocks noChangeArrowheads="1"/>
            </p:cNvSpPr>
            <p:nvPr userDrawn="1"/>
          </p:nvSpPr>
          <p:spPr bwMode="gray">
            <a:xfrm>
              <a:off x="1962" y="2274"/>
              <a:ext cx="66" cy="66"/>
            </a:xfrm>
            <a:prstGeom prst="ellipse">
              <a:avLst/>
            </a:prstGeom>
            <a:solidFill>
              <a:srgbClr val="FF212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35" name="Oval 163"/>
            <p:cNvSpPr>
              <a:spLocks noChangeArrowheads="1"/>
            </p:cNvSpPr>
            <p:nvPr userDrawn="1"/>
          </p:nvSpPr>
          <p:spPr bwMode="gray">
            <a:xfrm>
              <a:off x="1929" y="2241"/>
              <a:ext cx="132" cy="132"/>
            </a:xfrm>
            <a:prstGeom prst="ellipse">
              <a:avLst/>
            </a:prstGeom>
            <a:noFill/>
            <a:ln w="9525" algn="ctr">
              <a:solidFill>
                <a:srgbClr val="FF212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36" name="Line 164"/>
            <p:cNvSpPr>
              <a:spLocks noChangeShapeType="1"/>
            </p:cNvSpPr>
            <p:nvPr userDrawn="1"/>
          </p:nvSpPr>
          <p:spPr bwMode="gray">
            <a:xfrm>
              <a:off x="1995" y="2214"/>
              <a:ext cx="0" cy="48"/>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37" name="Line 165"/>
            <p:cNvSpPr>
              <a:spLocks noChangeShapeType="1"/>
            </p:cNvSpPr>
            <p:nvPr userDrawn="1"/>
          </p:nvSpPr>
          <p:spPr bwMode="gray">
            <a:xfrm>
              <a:off x="1995" y="2352"/>
              <a:ext cx="0" cy="48"/>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38" name="Line 166"/>
            <p:cNvSpPr>
              <a:spLocks noChangeShapeType="1"/>
            </p:cNvSpPr>
            <p:nvPr userDrawn="1"/>
          </p:nvSpPr>
          <p:spPr bwMode="gray">
            <a:xfrm flipV="1">
              <a:off x="2040" y="2305"/>
              <a:ext cx="47" cy="2"/>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39" name="Line 167"/>
            <p:cNvSpPr>
              <a:spLocks noChangeShapeType="1"/>
            </p:cNvSpPr>
            <p:nvPr userDrawn="1"/>
          </p:nvSpPr>
          <p:spPr bwMode="gray">
            <a:xfrm flipV="1">
              <a:off x="1906" y="2311"/>
              <a:ext cx="47" cy="2"/>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pic>
        <p:nvPicPr>
          <p:cNvPr id="3240" name="Picture 168" descr="gu2"/>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gray">
          <a:xfrm rot="549068">
            <a:off x="319088" y="155575"/>
            <a:ext cx="949325" cy="987425"/>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3241" name="Group 169"/>
          <p:cNvGrpSpPr>
            <a:grpSpLocks/>
          </p:cNvGrpSpPr>
          <p:nvPr userDrawn="1"/>
        </p:nvGrpSpPr>
        <p:grpSpPr bwMode="auto">
          <a:xfrm rot="518186">
            <a:off x="631825" y="565150"/>
            <a:ext cx="198438" cy="220663"/>
            <a:chOff x="1906" y="2214"/>
            <a:chExt cx="181" cy="186"/>
          </a:xfrm>
        </p:grpSpPr>
        <p:sp>
          <p:nvSpPr>
            <p:cNvPr id="3242" name="Oval 170"/>
            <p:cNvSpPr>
              <a:spLocks noChangeArrowheads="1"/>
            </p:cNvSpPr>
            <p:nvPr userDrawn="1"/>
          </p:nvSpPr>
          <p:spPr bwMode="gray">
            <a:xfrm>
              <a:off x="1962" y="2274"/>
              <a:ext cx="66" cy="66"/>
            </a:xfrm>
            <a:prstGeom prst="ellipse">
              <a:avLst/>
            </a:prstGeom>
            <a:solidFill>
              <a:srgbClr val="FF212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43" name="Oval 171"/>
            <p:cNvSpPr>
              <a:spLocks noChangeArrowheads="1"/>
            </p:cNvSpPr>
            <p:nvPr userDrawn="1"/>
          </p:nvSpPr>
          <p:spPr bwMode="gray">
            <a:xfrm>
              <a:off x="1929" y="2241"/>
              <a:ext cx="132" cy="132"/>
            </a:xfrm>
            <a:prstGeom prst="ellipse">
              <a:avLst/>
            </a:prstGeom>
            <a:noFill/>
            <a:ln w="9525" algn="ctr">
              <a:solidFill>
                <a:srgbClr val="FF212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44" name="Line 172"/>
            <p:cNvSpPr>
              <a:spLocks noChangeShapeType="1"/>
            </p:cNvSpPr>
            <p:nvPr userDrawn="1"/>
          </p:nvSpPr>
          <p:spPr bwMode="gray">
            <a:xfrm>
              <a:off x="1995" y="2214"/>
              <a:ext cx="0" cy="48"/>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45" name="Line 173"/>
            <p:cNvSpPr>
              <a:spLocks noChangeShapeType="1"/>
            </p:cNvSpPr>
            <p:nvPr userDrawn="1"/>
          </p:nvSpPr>
          <p:spPr bwMode="gray">
            <a:xfrm>
              <a:off x="1995" y="2352"/>
              <a:ext cx="0" cy="48"/>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46" name="Line 174"/>
            <p:cNvSpPr>
              <a:spLocks noChangeShapeType="1"/>
            </p:cNvSpPr>
            <p:nvPr userDrawn="1"/>
          </p:nvSpPr>
          <p:spPr bwMode="gray">
            <a:xfrm flipV="1">
              <a:off x="2040" y="2305"/>
              <a:ext cx="47" cy="2"/>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47" name="Line 175"/>
            <p:cNvSpPr>
              <a:spLocks noChangeShapeType="1"/>
            </p:cNvSpPr>
            <p:nvPr userDrawn="1"/>
          </p:nvSpPr>
          <p:spPr bwMode="gray">
            <a:xfrm flipV="1">
              <a:off x="1906" y="2311"/>
              <a:ext cx="47" cy="2"/>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pic>
        <p:nvPicPr>
          <p:cNvPr id="3248" name="Picture 176" descr="gu2"/>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gray">
          <a:xfrm rot="408758">
            <a:off x="2287588" y="2133600"/>
            <a:ext cx="2422525" cy="2490788"/>
          </a:xfrm>
          <a:prstGeom prst="rect">
            <a:avLst/>
          </a:prstGeom>
          <a:noFill/>
          <a:extLst>
            <a:ext uri="{909E8E84-426E-40DD-AFC4-6F175D3DCCD1}">
              <a14:hiddenFill xmlns:a14="http://schemas.microsoft.com/office/drawing/2010/main">
                <a:solidFill>
                  <a:srgbClr val="FFFFFF"/>
                </a:solidFill>
              </a14:hiddenFill>
            </a:ext>
          </a:extLst>
        </p:spPr>
      </p:pic>
      <p:grpSp>
        <p:nvGrpSpPr>
          <p:cNvPr id="3249" name="Group 177"/>
          <p:cNvGrpSpPr>
            <a:grpSpLocks/>
          </p:cNvGrpSpPr>
          <p:nvPr userDrawn="1"/>
        </p:nvGrpSpPr>
        <p:grpSpPr bwMode="auto">
          <a:xfrm rot="401377">
            <a:off x="3195638" y="3140075"/>
            <a:ext cx="522287" cy="546100"/>
            <a:chOff x="1906" y="2214"/>
            <a:chExt cx="181" cy="186"/>
          </a:xfrm>
        </p:grpSpPr>
        <p:sp>
          <p:nvSpPr>
            <p:cNvPr id="3250" name="Oval 178"/>
            <p:cNvSpPr>
              <a:spLocks noChangeArrowheads="1"/>
            </p:cNvSpPr>
            <p:nvPr userDrawn="1"/>
          </p:nvSpPr>
          <p:spPr bwMode="gray">
            <a:xfrm>
              <a:off x="1962" y="2274"/>
              <a:ext cx="66" cy="66"/>
            </a:xfrm>
            <a:prstGeom prst="ellipse">
              <a:avLst/>
            </a:prstGeom>
            <a:solidFill>
              <a:srgbClr val="FF212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51" name="Oval 179"/>
            <p:cNvSpPr>
              <a:spLocks noChangeArrowheads="1"/>
            </p:cNvSpPr>
            <p:nvPr userDrawn="1"/>
          </p:nvSpPr>
          <p:spPr bwMode="gray">
            <a:xfrm>
              <a:off x="1929" y="2241"/>
              <a:ext cx="132" cy="132"/>
            </a:xfrm>
            <a:prstGeom prst="ellipse">
              <a:avLst/>
            </a:prstGeom>
            <a:noFill/>
            <a:ln w="9525" algn="ctr">
              <a:solidFill>
                <a:srgbClr val="FF212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52" name="Line 180"/>
            <p:cNvSpPr>
              <a:spLocks noChangeShapeType="1"/>
            </p:cNvSpPr>
            <p:nvPr userDrawn="1"/>
          </p:nvSpPr>
          <p:spPr bwMode="gray">
            <a:xfrm>
              <a:off x="1995" y="2214"/>
              <a:ext cx="0" cy="48"/>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53" name="Line 181"/>
            <p:cNvSpPr>
              <a:spLocks noChangeShapeType="1"/>
            </p:cNvSpPr>
            <p:nvPr userDrawn="1"/>
          </p:nvSpPr>
          <p:spPr bwMode="gray">
            <a:xfrm>
              <a:off x="1995" y="2352"/>
              <a:ext cx="0" cy="48"/>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54" name="Line 182"/>
            <p:cNvSpPr>
              <a:spLocks noChangeShapeType="1"/>
            </p:cNvSpPr>
            <p:nvPr userDrawn="1"/>
          </p:nvSpPr>
          <p:spPr bwMode="gray">
            <a:xfrm flipV="1">
              <a:off x="2040" y="2305"/>
              <a:ext cx="47" cy="2"/>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55" name="Line 183"/>
            <p:cNvSpPr>
              <a:spLocks noChangeShapeType="1"/>
            </p:cNvSpPr>
            <p:nvPr userDrawn="1"/>
          </p:nvSpPr>
          <p:spPr bwMode="gray">
            <a:xfrm flipV="1">
              <a:off x="1906" y="2311"/>
              <a:ext cx="47" cy="2"/>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sp>
        <p:nvSpPr>
          <p:cNvPr id="3075" name="Rectangle 3"/>
          <p:cNvSpPr>
            <a:spLocks noGrp="1" noChangeArrowheads="1"/>
          </p:cNvSpPr>
          <p:nvPr>
            <p:ph type="subTitle" idx="1"/>
          </p:nvPr>
        </p:nvSpPr>
        <p:spPr bwMode="white">
          <a:xfrm>
            <a:off x="4038600" y="1524000"/>
            <a:ext cx="3886200" cy="381000"/>
          </a:xfrm>
        </p:spPr>
        <p:txBody>
          <a:bodyPr/>
          <a:lstStyle>
            <a:lvl1pPr marL="0" indent="0" algn="r">
              <a:buFont typeface="Wingdings" pitchFamily="2" charset="2"/>
              <a:buNone/>
              <a:defRPr sz="1600"/>
            </a:lvl1pPr>
          </a:lstStyle>
          <a:p>
            <a:pPr lvl="0"/>
            <a:r>
              <a:rPr lang="en-US" noProof="0" smtClean="0"/>
              <a:t>Click to edit Master subtitle style</a:t>
            </a:r>
          </a:p>
        </p:txBody>
      </p:sp>
      <p:sp>
        <p:nvSpPr>
          <p:cNvPr id="3074" name="Rectangle 2"/>
          <p:cNvSpPr>
            <a:spLocks noGrp="1" noChangeArrowheads="1"/>
          </p:cNvSpPr>
          <p:nvPr>
            <p:ph type="ctrTitle"/>
          </p:nvPr>
        </p:nvSpPr>
        <p:spPr>
          <a:xfrm>
            <a:off x="1371600" y="685800"/>
            <a:ext cx="7467600" cy="762000"/>
          </a:xfrm>
        </p:spPr>
        <p:txBody>
          <a:bodyPr/>
          <a:lstStyle>
            <a:lvl1pPr algn="r">
              <a:defRPr i="1"/>
            </a:lvl1pPr>
          </a:lstStyle>
          <a:p>
            <a:pPr lvl="0"/>
            <a:r>
              <a:rPr lang="en-US" noProof="0" smtClean="0"/>
              <a:t>Click to edit Master title style</a:t>
            </a:r>
          </a:p>
        </p:txBody>
      </p:sp>
      <p:sp>
        <p:nvSpPr>
          <p:cNvPr id="3078" name="Rectangle 6"/>
          <p:cNvSpPr>
            <a:spLocks noGrp="1" noChangeArrowheads="1"/>
          </p:cNvSpPr>
          <p:nvPr>
            <p:ph type="sldNum" sz="quarter" idx="4"/>
          </p:nvPr>
        </p:nvSpPr>
        <p:spPr bwMode="white">
          <a:xfrm>
            <a:off x="6553200" y="6477000"/>
            <a:ext cx="2133600" cy="244475"/>
          </a:xfrm>
        </p:spPr>
        <p:txBody>
          <a:bodyPr/>
          <a:lstStyle>
            <a:lvl1pPr algn="r">
              <a:defRPr sz="1200"/>
            </a:lvl1pPr>
          </a:lstStyle>
          <a:p>
            <a:fld id="{ECC31029-6D3D-4B44-8C72-BB34E83E8449}" type="slidenum">
              <a:rPr lang="en-US">
                <a:solidFill>
                  <a:srgbClr val="FFFFFF"/>
                </a:solidFill>
              </a:rPr>
              <a:pPr/>
              <a:t>‹#›</a:t>
            </a:fld>
            <a:endParaRPr lang="en-US">
              <a:solidFill>
                <a:srgbClr val="FFFFFF"/>
              </a:solidFill>
            </a:endParaRPr>
          </a:p>
        </p:txBody>
      </p:sp>
      <p:sp>
        <p:nvSpPr>
          <p:cNvPr id="3076" name="Rectangle 4"/>
          <p:cNvSpPr>
            <a:spLocks noGrp="1" noChangeArrowheads="1"/>
          </p:cNvSpPr>
          <p:nvPr>
            <p:ph type="dt" sz="half" idx="2"/>
          </p:nvPr>
        </p:nvSpPr>
        <p:spPr bwMode="white">
          <a:xfrm>
            <a:off x="457200" y="6477000"/>
            <a:ext cx="2133600" cy="244475"/>
          </a:xfrm>
        </p:spPr>
        <p:txBody>
          <a:bodyPr/>
          <a:lstStyle>
            <a:lvl1pPr>
              <a:defRPr sz="1200"/>
            </a:lvl1pPr>
          </a:lstStyle>
          <a:p>
            <a:endParaRPr lang="en-US">
              <a:solidFill>
                <a:srgbClr val="FFFFFF"/>
              </a:solidFill>
            </a:endParaRPr>
          </a:p>
        </p:txBody>
      </p:sp>
      <p:sp>
        <p:nvSpPr>
          <p:cNvPr id="3077" name="Rectangle 5"/>
          <p:cNvSpPr>
            <a:spLocks noGrp="1" noChangeArrowheads="1"/>
          </p:cNvSpPr>
          <p:nvPr>
            <p:ph type="ftr" sz="quarter" idx="3"/>
          </p:nvPr>
        </p:nvSpPr>
        <p:spPr bwMode="white">
          <a:xfrm>
            <a:off x="3124200" y="6477000"/>
            <a:ext cx="2895600" cy="244475"/>
          </a:xfrm>
        </p:spPr>
        <p:txBody>
          <a:bodyPr/>
          <a:lstStyle>
            <a:lvl1pPr algn="ctr">
              <a:defRPr sz="1200"/>
            </a:lvl1pPr>
          </a:lstStyle>
          <a:p>
            <a:endParaRPr lang="en-US">
              <a:solidFill>
                <a:srgbClr val="FFFFFF"/>
              </a:solidFill>
            </a:endParaRPr>
          </a:p>
        </p:txBody>
      </p:sp>
      <p:sp>
        <p:nvSpPr>
          <p:cNvPr id="3220" name="Freeform 148" descr="aa4"/>
          <p:cNvSpPr>
            <a:spLocks/>
          </p:cNvSpPr>
          <p:nvPr userDrawn="1"/>
        </p:nvSpPr>
        <p:spPr bwMode="gray">
          <a:xfrm rot="1863612">
            <a:off x="5254625" y="1828800"/>
            <a:ext cx="1593850" cy="1416050"/>
          </a:xfrm>
          <a:custGeom>
            <a:avLst/>
            <a:gdLst>
              <a:gd name="T0" fmla="*/ 72 w 1004"/>
              <a:gd name="T1" fmla="*/ 232 h 892"/>
              <a:gd name="T2" fmla="*/ 20 w 1004"/>
              <a:gd name="T3" fmla="*/ 304 h 892"/>
              <a:gd name="T4" fmla="*/ 20 w 1004"/>
              <a:gd name="T5" fmla="*/ 812 h 892"/>
              <a:gd name="T6" fmla="*/ 68 w 1004"/>
              <a:gd name="T7" fmla="*/ 864 h 892"/>
              <a:gd name="T8" fmla="*/ 940 w 1004"/>
              <a:gd name="T9" fmla="*/ 884 h 892"/>
              <a:gd name="T10" fmla="*/ 992 w 1004"/>
              <a:gd name="T11" fmla="*/ 832 h 892"/>
              <a:gd name="T12" fmla="*/ 1004 w 1004"/>
              <a:gd name="T13" fmla="*/ 80 h 892"/>
              <a:gd name="T14" fmla="*/ 916 w 1004"/>
              <a:gd name="T15" fmla="*/ 24 h 892"/>
              <a:gd name="T16" fmla="*/ 72 w 1004"/>
              <a:gd name="T17" fmla="*/ 232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4" h="892">
                <a:moveTo>
                  <a:pt x="72" y="232"/>
                </a:moveTo>
                <a:cubicBezTo>
                  <a:pt x="0" y="244"/>
                  <a:pt x="20" y="304"/>
                  <a:pt x="20" y="304"/>
                </a:cubicBezTo>
                <a:lnTo>
                  <a:pt x="20" y="812"/>
                </a:lnTo>
                <a:cubicBezTo>
                  <a:pt x="20" y="812"/>
                  <a:pt x="8" y="860"/>
                  <a:pt x="68" y="864"/>
                </a:cubicBezTo>
                <a:cubicBezTo>
                  <a:pt x="504" y="874"/>
                  <a:pt x="940" y="884"/>
                  <a:pt x="940" y="884"/>
                </a:cubicBezTo>
                <a:cubicBezTo>
                  <a:pt x="940" y="884"/>
                  <a:pt x="992" y="892"/>
                  <a:pt x="992" y="832"/>
                </a:cubicBezTo>
                <a:cubicBezTo>
                  <a:pt x="992" y="832"/>
                  <a:pt x="998" y="456"/>
                  <a:pt x="1004" y="80"/>
                </a:cubicBezTo>
                <a:cubicBezTo>
                  <a:pt x="996" y="0"/>
                  <a:pt x="916" y="24"/>
                  <a:pt x="916" y="24"/>
                </a:cubicBezTo>
                <a:cubicBezTo>
                  <a:pt x="916" y="24"/>
                  <a:pt x="494" y="128"/>
                  <a:pt x="72" y="232"/>
                </a:cubicBezTo>
                <a:close/>
              </a:path>
            </a:pathLst>
          </a:custGeom>
          <a:blipFill dpi="0" rotWithShape="1">
            <a:blip r:embed="rId18"/>
            <a:srcRect/>
            <a:stretch>
              <a:fillRect/>
            </a:stretch>
          </a:blip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pic>
        <p:nvPicPr>
          <p:cNvPr id="3221" name="Picture 149" descr="gu2"/>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gray">
          <a:xfrm rot="2487478">
            <a:off x="5562600" y="1981200"/>
            <a:ext cx="1447800" cy="1312863"/>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3222" name="Group 150"/>
          <p:cNvGrpSpPr>
            <a:grpSpLocks/>
          </p:cNvGrpSpPr>
          <p:nvPr userDrawn="1"/>
        </p:nvGrpSpPr>
        <p:grpSpPr bwMode="auto">
          <a:xfrm rot="919613">
            <a:off x="6146800" y="2527300"/>
            <a:ext cx="222250" cy="212725"/>
            <a:chOff x="1906" y="2214"/>
            <a:chExt cx="181" cy="186"/>
          </a:xfrm>
        </p:grpSpPr>
        <p:sp>
          <p:nvSpPr>
            <p:cNvPr id="3223" name="Oval 151"/>
            <p:cNvSpPr>
              <a:spLocks noChangeArrowheads="1"/>
            </p:cNvSpPr>
            <p:nvPr userDrawn="1"/>
          </p:nvSpPr>
          <p:spPr bwMode="gray">
            <a:xfrm>
              <a:off x="1962" y="2274"/>
              <a:ext cx="66" cy="66"/>
            </a:xfrm>
            <a:prstGeom prst="ellipse">
              <a:avLst/>
            </a:prstGeom>
            <a:solidFill>
              <a:srgbClr val="FF212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24" name="Oval 152"/>
            <p:cNvSpPr>
              <a:spLocks noChangeArrowheads="1"/>
            </p:cNvSpPr>
            <p:nvPr userDrawn="1"/>
          </p:nvSpPr>
          <p:spPr bwMode="gray">
            <a:xfrm>
              <a:off x="1929" y="2241"/>
              <a:ext cx="132" cy="132"/>
            </a:xfrm>
            <a:prstGeom prst="ellipse">
              <a:avLst/>
            </a:prstGeom>
            <a:noFill/>
            <a:ln w="9525" algn="ctr">
              <a:solidFill>
                <a:srgbClr val="FF212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25" name="Line 153"/>
            <p:cNvSpPr>
              <a:spLocks noChangeShapeType="1"/>
            </p:cNvSpPr>
            <p:nvPr userDrawn="1"/>
          </p:nvSpPr>
          <p:spPr bwMode="gray">
            <a:xfrm>
              <a:off x="1995" y="2214"/>
              <a:ext cx="0" cy="48"/>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26" name="Line 154"/>
            <p:cNvSpPr>
              <a:spLocks noChangeShapeType="1"/>
            </p:cNvSpPr>
            <p:nvPr userDrawn="1"/>
          </p:nvSpPr>
          <p:spPr bwMode="gray">
            <a:xfrm>
              <a:off x="1995" y="2352"/>
              <a:ext cx="0" cy="48"/>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27" name="Line 155"/>
            <p:cNvSpPr>
              <a:spLocks noChangeShapeType="1"/>
            </p:cNvSpPr>
            <p:nvPr userDrawn="1"/>
          </p:nvSpPr>
          <p:spPr bwMode="gray">
            <a:xfrm flipV="1">
              <a:off x="2040" y="2305"/>
              <a:ext cx="47" cy="2"/>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28" name="Line 156"/>
            <p:cNvSpPr>
              <a:spLocks noChangeShapeType="1"/>
            </p:cNvSpPr>
            <p:nvPr userDrawn="1"/>
          </p:nvSpPr>
          <p:spPr bwMode="gray">
            <a:xfrm flipV="1">
              <a:off x="1906" y="2311"/>
              <a:ext cx="47" cy="2"/>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spTree>
    <p:extLst>
      <p:ext uri="{BB962C8B-B14F-4D97-AF65-F5344CB8AC3E}">
        <p14:creationId xmlns:p14="http://schemas.microsoft.com/office/powerpoint/2010/main" val="12294351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withEffect">
                                  <p:stCondLst>
                                    <p:cond delay="0"/>
                                  </p:stCondLst>
                                  <p:childTnLst>
                                    <p:set>
                                      <p:cBhvr>
                                        <p:cTn id="6" dur="1" fill="hold">
                                          <p:stCondLst>
                                            <p:cond delay="0"/>
                                          </p:stCondLst>
                                        </p:cTn>
                                        <p:tgtEl>
                                          <p:spTgt spid="3218"/>
                                        </p:tgtEl>
                                        <p:attrNameLst>
                                          <p:attrName>style.visibility</p:attrName>
                                        </p:attrNameLst>
                                      </p:cBhvr>
                                      <p:to>
                                        <p:strVal val="visible"/>
                                      </p:to>
                                    </p:set>
                                    <p:animEffect transition="in" filter="wipe(down)">
                                      <p:cBhvr>
                                        <p:cTn id="7" dur="500"/>
                                        <p:tgtEl>
                                          <p:spTgt spid="3218"/>
                                        </p:tgtEl>
                                      </p:cBhvr>
                                    </p:animEffect>
                                  </p:childTnLst>
                                </p:cTn>
                              </p:par>
                            </p:childTnLst>
                          </p:cTn>
                        </p:par>
                        <p:par>
                          <p:cTn id="8" fill="hold" nodeType="afterGroup">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3220"/>
                                        </p:tgtEl>
                                        <p:attrNameLst>
                                          <p:attrName>style.visibility</p:attrName>
                                        </p:attrNameLst>
                                      </p:cBhvr>
                                      <p:to>
                                        <p:strVal val="visible"/>
                                      </p:to>
                                    </p:set>
                                    <p:anim calcmode="lin" valueType="num">
                                      <p:cBhvr>
                                        <p:cTn id="11" dur="500" fill="hold"/>
                                        <p:tgtEl>
                                          <p:spTgt spid="3220"/>
                                        </p:tgtEl>
                                        <p:attrNameLst>
                                          <p:attrName>ppt_w</p:attrName>
                                        </p:attrNameLst>
                                      </p:cBhvr>
                                      <p:tavLst>
                                        <p:tav tm="0">
                                          <p:val>
                                            <p:fltVal val="0"/>
                                          </p:val>
                                        </p:tav>
                                        <p:tav tm="100000">
                                          <p:val>
                                            <p:strVal val="#ppt_w"/>
                                          </p:val>
                                        </p:tav>
                                      </p:tavLst>
                                    </p:anim>
                                    <p:anim calcmode="lin" valueType="num">
                                      <p:cBhvr>
                                        <p:cTn id="12" dur="500" fill="hold"/>
                                        <p:tgtEl>
                                          <p:spTgt spid="3220"/>
                                        </p:tgtEl>
                                        <p:attrNameLst>
                                          <p:attrName>ppt_h</p:attrName>
                                        </p:attrNameLst>
                                      </p:cBhvr>
                                      <p:tavLst>
                                        <p:tav tm="0">
                                          <p:val>
                                            <p:fltVal val="0"/>
                                          </p:val>
                                        </p:tav>
                                        <p:tav tm="100000">
                                          <p:val>
                                            <p:strVal val="#ppt_h"/>
                                          </p:val>
                                        </p:tav>
                                      </p:tavLst>
                                    </p:anim>
                                    <p:animEffect transition="in" filter="fade">
                                      <p:cBhvr>
                                        <p:cTn id="13" dur="500"/>
                                        <p:tgtEl>
                                          <p:spTgt spid="3220"/>
                                        </p:tgtEl>
                                      </p:cBhvr>
                                    </p:animEffect>
                                  </p:childTnLst>
                                </p:cTn>
                              </p:par>
                              <p:par>
                                <p:cTn id="14" presetID="53" presetClass="entr" presetSubtype="0" fill="hold" nodeType="withEffect">
                                  <p:stCondLst>
                                    <p:cond delay="0"/>
                                  </p:stCondLst>
                                  <p:childTnLst>
                                    <p:set>
                                      <p:cBhvr>
                                        <p:cTn id="15" dur="1" fill="hold">
                                          <p:stCondLst>
                                            <p:cond delay="0"/>
                                          </p:stCondLst>
                                        </p:cTn>
                                        <p:tgtEl>
                                          <p:spTgt spid="3259"/>
                                        </p:tgtEl>
                                        <p:attrNameLst>
                                          <p:attrName>style.visibility</p:attrName>
                                        </p:attrNameLst>
                                      </p:cBhvr>
                                      <p:to>
                                        <p:strVal val="visible"/>
                                      </p:to>
                                    </p:set>
                                    <p:anim calcmode="lin" valueType="num">
                                      <p:cBhvr>
                                        <p:cTn id="16" dur="500" fill="hold"/>
                                        <p:tgtEl>
                                          <p:spTgt spid="3259"/>
                                        </p:tgtEl>
                                        <p:attrNameLst>
                                          <p:attrName>ppt_w</p:attrName>
                                        </p:attrNameLst>
                                      </p:cBhvr>
                                      <p:tavLst>
                                        <p:tav tm="0">
                                          <p:val>
                                            <p:fltVal val="0"/>
                                          </p:val>
                                        </p:tav>
                                        <p:tav tm="100000">
                                          <p:val>
                                            <p:strVal val="#ppt_w"/>
                                          </p:val>
                                        </p:tav>
                                      </p:tavLst>
                                    </p:anim>
                                    <p:anim calcmode="lin" valueType="num">
                                      <p:cBhvr>
                                        <p:cTn id="17" dur="500" fill="hold"/>
                                        <p:tgtEl>
                                          <p:spTgt spid="3259"/>
                                        </p:tgtEl>
                                        <p:attrNameLst>
                                          <p:attrName>ppt_h</p:attrName>
                                        </p:attrNameLst>
                                      </p:cBhvr>
                                      <p:tavLst>
                                        <p:tav tm="0">
                                          <p:val>
                                            <p:fltVal val="0"/>
                                          </p:val>
                                        </p:tav>
                                        <p:tav tm="100000">
                                          <p:val>
                                            <p:strVal val="#ppt_h"/>
                                          </p:val>
                                        </p:tav>
                                      </p:tavLst>
                                    </p:anim>
                                    <p:animEffect transition="in" filter="fade">
                                      <p:cBhvr>
                                        <p:cTn id="18" dur="500"/>
                                        <p:tgtEl>
                                          <p:spTgt spid="3259"/>
                                        </p:tgtEl>
                                      </p:cBhvr>
                                    </p:animEffect>
                                  </p:childTnLst>
                                </p:cTn>
                              </p:par>
                            </p:childTnLst>
                          </p:cTn>
                        </p:par>
                        <p:par>
                          <p:cTn id="19" fill="hold" nodeType="afterGroup">
                            <p:stCondLst>
                              <p:cond delay="1000"/>
                            </p:stCondLst>
                            <p:childTnLst>
                              <p:par>
                                <p:cTn id="20" presetID="10" presetClass="entr" presetSubtype="0" fill="hold" nodeType="afterEffect">
                                  <p:stCondLst>
                                    <p:cond delay="0"/>
                                  </p:stCondLst>
                                  <p:childTnLst>
                                    <p:set>
                                      <p:cBhvr>
                                        <p:cTn id="21" dur="1" fill="hold">
                                          <p:stCondLst>
                                            <p:cond delay="0"/>
                                          </p:stCondLst>
                                        </p:cTn>
                                        <p:tgtEl>
                                          <p:spTgt spid="3221"/>
                                        </p:tgtEl>
                                        <p:attrNameLst>
                                          <p:attrName>style.visibility</p:attrName>
                                        </p:attrNameLst>
                                      </p:cBhvr>
                                      <p:to>
                                        <p:strVal val="visible"/>
                                      </p:to>
                                    </p:set>
                                    <p:animEffect transition="in" filter="fade">
                                      <p:cBhvr>
                                        <p:cTn id="22" dur="1000"/>
                                        <p:tgtEl>
                                          <p:spTgt spid="3221"/>
                                        </p:tgtEl>
                                      </p:cBhvr>
                                    </p:animEffect>
                                  </p:childTnLst>
                                </p:cTn>
                              </p:par>
                              <p:par>
                                <p:cTn id="23" presetID="10" presetClass="entr" presetSubtype="0" repeatCount="indefinite" fill="hold" nodeType="withEffect">
                                  <p:stCondLst>
                                    <p:cond delay="0"/>
                                  </p:stCondLst>
                                  <p:childTnLst>
                                    <p:set>
                                      <p:cBhvr>
                                        <p:cTn id="24" dur="1" fill="hold">
                                          <p:stCondLst>
                                            <p:cond delay="0"/>
                                          </p:stCondLst>
                                        </p:cTn>
                                        <p:tgtEl>
                                          <p:spTgt spid="3222"/>
                                        </p:tgtEl>
                                        <p:attrNameLst>
                                          <p:attrName>style.visibility</p:attrName>
                                        </p:attrNameLst>
                                      </p:cBhvr>
                                      <p:to>
                                        <p:strVal val="visible"/>
                                      </p:to>
                                    </p:set>
                                    <p:animEffect transition="in" filter="fade">
                                      <p:cBhvr>
                                        <p:cTn id="25" dur="2000"/>
                                        <p:tgtEl>
                                          <p:spTgt spid="3222"/>
                                        </p:tgtEl>
                                      </p:cBhvr>
                                    </p:animEffect>
                                  </p:childTnLst>
                                </p:cTn>
                              </p:par>
                              <p:par>
                                <p:cTn id="26" presetID="22" presetClass="entr" presetSubtype="4" fill="hold" nodeType="withEffect">
                                  <p:stCondLst>
                                    <p:cond delay="0"/>
                                  </p:stCondLst>
                                  <p:childTnLst>
                                    <p:set>
                                      <p:cBhvr>
                                        <p:cTn id="27" dur="1" fill="hold">
                                          <p:stCondLst>
                                            <p:cond delay="0"/>
                                          </p:stCondLst>
                                        </p:cTn>
                                        <p:tgtEl>
                                          <p:spTgt spid="3231"/>
                                        </p:tgtEl>
                                        <p:attrNameLst>
                                          <p:attrName>style.visibility</p:attrName>
                                        </p:attrNameLst>
                                      </p:cBhvr>
                                      <p:to>
                                        <p:strVal val="visible"/>
                                      </p:to>
                                    </p:set>
                                    <p:animEffect transition="in" filter="wipe(down)">
                                      <p:cBhvr>
                                        <p:cTn id="28" dur="500"/>
                                        <p:tgtEl>
                                          <p:spTgt spid="3231"/>
                                        </p:tgtEl>
                                      </p:cBhvr>
                                    </p:animEffect>
                                  </p:childTnLst>
                                </p:cTn>
                              </p:par>
                              <p:par>
                                <p:cTn id="29" presetID="53" presetClass="entr" presetSubtype="0" fill="hold" grpId="0" nodeType="withEffect">
                                  <p:stCondLst>
                                    <p:cond delay="0"/>
                                  </p:stCondLst>
                                  <p:childTnLst>
                                    <p:set>
                                      <p:cBhvr>
                                        <p:cTn id="30" dur="1" fill="hold">
                                          <p:stCondLst>
                                            <p:cond delay="0"/>
                                          </p:stCondLst>
                                        </p:cTn>
                                        <p:tgtEl>
                                          <p:spTgt spid="3229"/>
                                        </p:tgtEl>
                                        <p:attrNameLst>
                                          <p:attrName>style.visibility</p:attrName>
                                        </p:attrNameLst>
                                      </p:cBhvr>
                                      <p:to>
                                        <p:strVal val="visible"/>
                                      </p:to>
                                    </p:set>
                                    <p:anim calcmode="lin" valueType="num">
                                      <p:cBhvr>
                                        <p:cTn id="31" dur="500" fill="hold"/>
                                        <p:tgtEl>
                                          <p:spTgt spid="3229"/>
                                        </p:tgtEl>
                                        <p:attrNameLst>
                                          <p:attrName>ppt_w</p:attrName>
                                        </p:attrNameLst>
                                      </p:cBhvr>
                                      <p:tavLst>
                                        <p:tav tm="0">
                                          <p:val>
                                            <p:fltVal val="0"/>
                                          </p:val>
                                        </p:tav>
                                        <p:tav tm="100000">
                                          <p:val>
                                            <p:strVal val="#ppt_w"/>
                                          </p:val>
                                        </p:tav>
                                      </p:tavLst>
                                    </p:anim>
                                    <p:anim calcmode="lin" valueType="num">
                                      <p:cBhvr>
                                        <p:cTn id="32" dur="500" fill="hold"/>
                                        <p:tgtEl>
                                          <p:spTgt spid="3229"/>
                                        </p:tgtEl>
                                        <p:attrNameLst>
                                          <p:attrName>ppt_h</p:attrName>
                                        </p:attrNameLst>
                                      </p:cBhvr>
                                      <p:tavLst>
                                        <p:tav tm="0">
                                          <p:val>
                                            <p:fltVal val="0"/>
                                          </p:val>
                                        </p:tav>
                                        <p:tav tm="100000">
                                          <p:val>
                                            <p:strVal val="#ppt_h"/>
                                          </p:val>
                                        </p:tav>
                                      </p:tavLst>
                                    </p:anim>
                                    <p:animEffect transition="in" filter="fade">
                                      <p:cBhvr>
                                        <p:cTn id="33" dur="500"/>
                                        <p:tgtEl>
                                          <p:spTgt spid="3229"/>
                                        </p:tgtEl>
                                      </p:cBhvr>
                                    </p:animEffect>
                                  </p:childTnLst>
                                </p:cTn>
                              </p:par>
                              <p:par>
                                <p:cTn id="34" presetID="53" presetClass="entr" presetSubtype="0" fill="hold" nodeType="withEffect">
                                  <p:stCondLst>
                                    <p:cond delay="0"/>
                                  </p:stCondLst>
                                  <p:childTnLst>
                                    <p:set>
                                      <p:cBhvr>
                                        <p:cTn id="35" dur="1" fill="hold">
                                          <p:stCondLst>
                                            <p:cond delay="0"/>
                                          </p:stCondLst>
                                        </p:cTn>
                                        <p:tgtEl>
                                          <p:spTgt spid="3260"/>
                                        </p:tgtEl>
                                        <p:attrNameLst>
                                          <p:attrName>style.visibility</p:attrName>
                                        </p:attrNameLst>
                                      </p:cBhvr>
                                      <p:to>
                                        <p:strVal val="visible"/>
                                      </p:to>
                                    </p:set>
                                    <p:anim calcmode="lin" valueType="num">
                                      <p:cBhvr>
                                        <p:cTn id="36" dur="500" fill="hold"/>
                                        <p:tgtEl>
                                          <p:spTgt spid="3260"/>
                                        </p:tgtEl>
                                        <p:attrNameLst>
                                          <p:attrName>ppt_w</p:attrName>
                                        </p:attrNameLst>
                                      </p:cBhvr>
                                      <p:tavLst>
                                        <p:tav tm="0">
                                          <p:val>
                                            <p:fltVal val="0"/>
                                          </p:val>
                                        </p:tav>
                                        <p:tav tm="100000">
                                          <p:val>
                                            <p:strVal val="#ppt_w"/>
                                          </p:val>
                                        </p:tav>
                                      </p:tavLst>
                                    </p:anim>
                                    <p:anim calcmode="lin" valueType="num">
                                      <p:cBhvr>
                                        <p:cTn id="37" dur="500" fill="hold"/>
                                        <p:tgtEl>
                                          <p:spTgt spid="3260"/>
                                        </p:tgtEl>
                                        <p:attrNameLst>
                                          <p:attrName>ppt_h</p:attrName>
                                        </p:attrNameLst>
                                      </p:cBhvr>
                                      <p:tavLst>
                                        <p:tav tm="0">
                                          <p:val>
                                            <p:fltVal val="0"/>
                                          </p:val>
                                        </p:tav>
                                        <p:tav tm="100000">
                                          <p:val>
                                            <p:strVal val="#ppt_h"/>
                                          </p:val>
                                        </p:tav>
                                      </p:tavLst>
                                    </p:anim>
                                    <p:animEffect transition="in" filter="fade">
                                      <p:cBhvr>
                                        <p:cTn id="38" dur="500"/>
                                        <p:tgtEl>
                                          <p:spTgt spid="3260"/>
                                        </p:tgtEl>
                                      </p:cBhvr>
                                    </p:animEffect>
                                  </p:childTnLst>
                                </p:cTn>
                              </p:par>
                              <p:par>
                                <p:cTn id="39" presetID="10" presetClass="entr" presetSubtype="0" fill="hold" nodeType="withEffect">
                                  <p:stCondLst>
                                    <p:cond delay="0"/>
                                  </p:stCondLst>
                                  <p:childTnLst>
                                    <p:set>
                                      <p:cBhvr>
                                        <p:cTn id="40" dur="1" fill="hold">
                                          <p:stCondLst>
                                            <p:cond delay="0"/>
                                          </p:stCondLst>
                                        </p:cTn>
                                        <p:tgtEl>
                                          <p:spTgt spid="3232"/>
                                        </p:tgtEl>
                                        <p:attrNameLst>
                                          <p:attrName>style.visibility</p:attrName>
                                        </p:attrNameLst>
                                      </p:cBhvr>
                                      <p:to>
                                        <p:strVal val="visible"/>
                                      </p:to>
                                    </p:set>
                                    <p:animEffect transition="in" filter="fade">
                                      <p:cBhvr>
                                        <p:cTn id="41" dur="1000"/>
                                        <p:tgtEl>
                                          <p:spTgt spid="3232"/>
                                        </p:tgtEl>
                                      </p:cBhvr>
                                    </p:animEffect>
                                  </p:childTnLst>
                                </p:cTn>
                              </p:par>
                            </p:childTnLst>
                          </p:cTn>
                        </p:par>
                        <p:par>
                          <p:cTn id="42" fill="hold" nodeType="afterGroup">
                            <p:stCondLst>
                              <p:cond delay="3000"/>
                            </p:stCondLst>
                            <p:childTnLst>
                              <p:par>
                                <p:cTn id="43" presetID="10" presetClass="entr" presetSubtype="0" repeatCount="indefinite" fill="hold" nodeType="afterEffect">
                                  <p:stCondLst>
                                    <p:cond delay="0"/>
                                  </p:stCondLst>
                                  <p:childTnLst>
                                    <p:set>
                                      <p:cBhvr>
                                        <p:cTn id="44" dur="1" fill="hold">
                                          <p:stCondLst>
                                            <p:cond delay="0"/>
                                          </p:stCondLst>
                                        </p:cTn>
                                        <p:tgtEl>
                                          <p:spTgt spid="3233"/>
                                        </p:tgtEl>
                                        <p:attrNameLst>
                                          <p:attrName>style.visibility</p:attrName>
                                        </p:attrNameLst>
                                      </p:cBhvr>
                                      <p:to>
                                        <p:strVal val="visible"/>
                                      </p:to>
                                    </p:set>
                                    <p:animEffect transition="in" filter="fade">
                                      <p:cBhvr>
                                        <p:cTn id="45" dur="1000"/>
                                        <p:tgtEl>
                                          <p:spTgt spid="3233"/>
                                        </p:tgtEl>
                                      </p:cBhvr>
                                    </p:animEffect>
                                  </p:childTnLst>
                                </p:cTn>
                              </p:par>
                            </p:childTnLst>
                          </p:cTn>
                        </p:par>
                        <p:par>
                          <p:cTn id="46" fill="hold" nodeType="afterGroup">
                            <p:stCondLst>
                              <p:cond delay="4000"/>
                            </p:stCondLst>
                            <p:childTnLst>
                              <p:par>
                                <p:cTn id="47" presetID="22" presetClass="entr" presetSubtype="4" fill="hold" nodeType="afterEffect">
                                  <p:stCondLst>
                                    <p:cond delay="0"/>
                                  </p:stCondLst>
                                  <p:childTnLst>
                                    <p:set>
                                      <p:cBhvr>
                                        <p:cTn id="48" dur="1" fill="hold">
                                          <p:stCondLst>
                                            <p:cond delay="0"/>
                                          </p:stCondLst>
                                        </p:cTn>
                                        <p:tgtEl>
                                          <p:spTgt spid="3230"/>
                                        </p:tgtEl>
                                        <p:attrNameLst>
                                          <p:attrName>style.visibility</p:attrName>
                                        </p:attrNameLst>
                                      </p:cBhvr>
                                      <p:to>
                                        <p:strVal val="visible"/>
                                      </p:to>
                                    </p:set>
                                    <p:animEffect transition="in" filter="wipe(down)">
                                      <p:cBhvr>
                                        <p:cTn id="49" dur="500"/>
                                        <p:tgtEl>
                                          <p:spTgt spid="3230"/>
                                        </p:tgtEl>
                                      </p:cBhvr>
                                    </p:animEffect>
                                  </p:childTnLst>
                                </p:cTn>
                              </p:par>
                            </p:childTnLst>
                          </p:cTn>
                        </p:par>
                        <p:par>
                          <p:cTn id="50" fill="hold" nodeType="afterGroup">
                            <p:stCondLst>
                              <p:cond delay="4500"/>
                            </p:stCondLst>
                            <p:childTnLst>
                              <p:par>
                                <p:cTn id="51" presetID="53" presetClass="entr" presetSubtype="0" fill="hold" grpId="0" nodeType="afterEffect">
                                  <p:stCondLst>
                                    <p:cond delay="0"/>
                                  </p:stCondLst>
                                  <p:childTnLst>
                                    <p:set>
                                      <p:cBhvr>
                                        <p:cTn id="52" dur="1" fill="hold">
                                          <p:stCondLst>
                                            <p:cond delay="0"/>
                                          </p:stCondLst>
                                        </p:cTn>
                                        <p:tgtEl>
                                          <p:spTgt spid="3211"/>
                                        </p:tgtEl>
                                        <p:attrNameLst>
                                          <p:attrName>style.visibility</p:attrName>
                                        </p:attrNameLst>
                                      </p:cBhvr>
                                      <p:to>
                                        <p:strVal val="visible"/>
                                      </p:to>
                                    </p:set>
                                    <p:anim calcmode="lin" valueType="num">
                                      <p:cBhvr>
                                        <p:cTn id="53" dur="500" fill="hold"/>
                                        <p:tgtEl>
                                          <p:spTgt spid="3211"/>
                                        </p:tgtEl>
                                        <p:attrNameLst>
                                          <p:attrName>ppt_w</p:attrName>
                                        </p:attrNameLst>
                                      </p:cBhvr>
                                      <p:tavLst>
                                        <p:tav tm="0">
                                          <p:val>
                                            <p:fltVal val="0"/>
                                          </p:val>
                                        </p:tav>
                                        <p:tav tm="100000">
                                          <p:val>
                                            <p:strVal val="#ppt_w"/>
                                          </p:val>
                                        </p:tav>
                                      </p:tavLst>
                                    </p:anim>
                                    <p:anim calcmode="lin" valueType="num">
                                      <p:cBhvr>
                                        <p:cTn id="54" dur="500" fill="hold"/>
                                        <p:tgtEl>
                                          <p:spTgt spid="3211"/>
                                        </p:tgtEl>
                                        <p:attrNameLst>
                                          <p:attrName>ppt_h</p:attrName>
                                        </p:attrNameLst>
                                      </p:cBhvr>
                                      <p:tavLst>
                                        <p:tav tm="0">
                                          <p:val>
                                            <p:fltVal val="0"/>
                                          </p:val>
                                        </p:tav>
                                        <p:tav tm="100000">
                                          <p:val>
                                            <p:strVal val="#ppt_h"/>
                                          </p:val>
                                        </p:tav>
                                      </p:tavLst>
                                    </p:anim>
                                    <p:animEffect transition="in" filter="fade">
                                      <p:cBhvr>
                                        <p:cTn id="55" dur="500"/>
                                        <p:tgtEl>
                                          <p:spTgt spid="3211"/>
                                        </p:tgtEl>
                                      </p:cBhvr>
                                    </p:animEffect>
                                  </p:childTnLst>
                                </p:cTn>
                              </p:par>
                              <p:par>
                                <p:cTn id="56" presetID="53" presetClass="entr" presetSubtype="0" fill="hold" nodeType="withEffect">
                                  <p:stCondLst>
                                    <p:cond delay="0"/>
                                  </p:stCondLst>
                                  <p:childTnLst>
                                    <p:set>
                                      <p:cBhvr>
                                        <p:cTn id="57" dur="1" fill="hold">
                                          <p:stCondLst>
                                            <p:cond delay="0"/>
                                          </p:stCondLst>
                                        </p:cTn>
                                        <p:tgtEl>
                                          <p:spTgt spid="3257"/>
                                        </p:tgtEl>
                                        <p:attrNameLst>
                                          <p:attrName>style.visibility</p:attrName>
                                        </p:attrNameLst>
                                      </p:cBhvr>
                                      <p:to>
                                        <p:strVal val="visible"/>
                                      </p:to>
                                    </p:set>
                                    <p:anim calcmode="lin" valueType="num">
                                      <p:cBhvr>
                                        <p:cTn id="58" dur="500" fill="hold"/>
                                        <p:tgtEl>
                                          <p:spTgt spid="3257"/>
                                        </p:tgtEl>
                                        <p:attrNameLst>
                                          <p:attrName>ppt_w</p:attrName>
                                        </p:attrNameLst>
                                      </p:cBhvr>
                                      <p:tavLst>
                                        <p:tav tm="0">
                                          <p:val>
                                            <p:fltVal val="0"/>
                                          </p:val>
                                        </p:tav>
                                        <p:tav tm="100000">
                                          <p:val>
                                            <p:strVal val="#ppt_w"/>
                                          </p:val>
                                        </p:tav>
                                      </p:tavLst>
                                    </p:anim>
                                    <p:anim calcmode="lin" valueType="num">
                                      <p:cBhvr>
                                        <p:cTn id="59" dur="500" fill="hold"/>
                                        <p:tgtEl>
                                          <p:spTgt spid="3257"/>
                                        </p:tgtEl>
                                        <p:attrNameLst>
                                          <p:attrName>ppt_h</p:attrName>
                                        </p:attrNameLst>
                                      </p:cBhvr>
                                      <p:tavLst>
                                        <p:tav tm="0">
                                          <p:val>
                                            <p:fltVal val="0"/>
                                          </p:val>
                                        </p:tav>
                                        <p:tav tm="100000">
                                          <p:val>
                                            <p:strVal val="#ppt_h"/>
                                          </p:val>
                                        </p:tav>
                                      </p:tavLst>
                                    </p:anim>
                                    <p:animEffect transition="in" filter="fade">
                                      <p:cBhvr>
                                        <p:cTn id="60" dur="500"/>
                                        <p:tgtEl>
                                          <p:spTgt spid="3257"/>
                                        </p:tgtEl>
                                      </p:cBhvr>
                                    </p:animEffect>
                                  </p:childTnLst>
                                </p:cTn>
                              </p:par>
                            </p:childTnLst>
                          </p:cTn>
                        </p:par>
                        <p:par>
                          <p:cTn id="61" fill="hold" nodeType="afterGroup">
                            <p:stCondLst>
                              <p:cond delay="5000"/>
                            </p:stCondLst>
                            <p:childTnLst>
                              <p:par>
                                <p:cTn id="62" presetID="10" presetClass="entr" presetSubtype="0" fill="hold" nodeType="afterEffect">
                                  <p:stCondLst>
                                    <p:cond delay="0"/>
                                  </p:stCondLst>
                                  <p:childTnLst>
                                    <p:set>
                                      <p:cBhvr>
                                        <p:cTn id="63" dur="1" fill="hold">
                                          <p:stCondLst>
                                            <p:cond delay="0"/>
                                          </p:stCondLst>
                                        </p:cTn>
                                        <p:tgtEl>
                                          <p:spTgt spid="3248"/>
                                        </p:tgtEl>
                                        <p:attrNameLst>
                                          <p:attrName>style.visibility</p:attrName>
                                        </p:attrNameLst>
                                      </p:cBhvr>
                                      <p:to>
                                        <p:strVal val="visible"/>
                                      </p:to>
                                    </p:set>
                                    <p:animEffect transition="in" filter="fade">
                                      <p:cBhvr>
                                        <p:cTn id="64" dur="1000"/>
                                        <p:tgtEl>
                                          <p:spTgt spid="3248"/>
                                        </p:tgtEl>
                                      </p:cBhvr>
                                    </p:animEffect>
                                  </p:childTnLst>
                                </p:cTn>
                              </p:par>
                            </p:childTnLst>
                          </p:cTn>
                        </p:par>
                        <p:par>
                          <p:cTn id="65" fill="hold" nodeType="afterGroup">
                            <p:stCondLst>
                              <p:cond delay="6000"/>
                            </p:stCondLst>
                            <p:childTnLst>
                              <p:par>
                                <p:cTn id="66" presetID="10" presetClass="entr" presetSubtype="0" repeatCount="indefinite" fill="hold" nodeType="afterEffect">
                                  <p:stCondLst>
                                    <p:cond delay="0"/>
                                  </p:stCondLst>
                                  <p:childTnLst>
                                    <p:set>
                                      <p:cBhvr>
                                        <p:cTn id="67" dur="1" fill="hold">
                                          <p:stCondLst>
                                            <p:cond delay="0"/>
                                          </p:stCondLst>
                                        </p:cTn>
                                        <p:tgtEl>
                                          <p:spTgt spid="3249"/>
                                        </p:tgtEl>
                                        <p:attrNameLst>
                                          <p:attrName>style.visibility</p:attrName>
                                        </p:attrNameLst>
                                      </p:cBhvr>
                                      <p:to>
                                        <p:strVal val="visible"/>
                                      </p:to>
                                    </p:set>
                                    <p:animEffect transition="in" filter="fade">
                                      <p:cBhvr>
                                        <p:cTn id="68" dur="1000"/>
                                        <p:tgtEl>
                                          <p:spTgt spid="3249"/>
                                        </p:tgtEl>
                                      </p:cBhvr>
                                    </p:animEffect>
                                  </p:childTnLst>
                                </p:cTn>
                              </p:par>
                            </p:childTnLst>
                          </p:cTn>
                        </p:par>
                        <p:par>
                          <p:cTn id="69" fill="hold" nodeType="afterGroup">
                            <p:stCondLst>
                              <p:cond delay="7000"/>
                            </p:stCondLst>
                            <p:childTnLst>
                              <p:par>
                                <p:cTn id="70" presetID="22" presetClass="entr" presetSubtype="4" fill="hold" nodeType="afterEffect">
                                  <p:stCondLst>
                                    <p:cond delay="0"/>
                                  </p:stCondLst>
                                  <p:childTnLst>
                                    <p:set>
                                      <p:cBhvr>
                                        <p:cTn id="71" dur="1" fill="hold">
                                          <p:stCondLst>
                                            <p:cond delay="0"/>
                                          </p:stCondLst>
                                        </p:cTn>
                                        <p:tgtEl>
                                          <p:spTgt spid="3212"/>
                                        </p:tgtEl>
                                        <p:attrNameLst>
                                          <p:attrName>style.visibility</p:attrName>
                                        </p:attrNameLst>
                                      </p:cBhvr>
                                      <p:to>
                                        <p:strVal val="visible"/>
                                      </p:to>
                                    </p:set>
                                    <p:animEffect transition="in" filter="wipe(down)">
                                      <p:cBhvr>
                                        <p:cTn id="72" dur="500"/>
                                        <p:tgtEl>
                                          <p:spTgt spid="3212"/>
                                        </p:tgtEl>
                                      </p:cBhvr>
                                    </p:animEffect>
                                  </p:childTnLst>
                                </p:cTn>
                              </p:par>
                            </p:childTnLst>
                          </p:cTn>
                        </p:par>
                        <p:par>
                          <p:cTn id="73" fill="hold" nodeType="afterGroup">
                            <p:stCondLst>
                              <p:cond delay="7500"/>
                            </p:stCondLst>
                            <p:childTnLst>
                              <p:par>
                                <p:cTn id="74" presetID="53" presetClass="entr" presetSubtype="0" fill="hold" grpId="0" nodeType="afterEffect">
                                  <p:stCondLst>
                                    <p:cond delay="0"/>
                                  </p:stCondLst>
                                  <p:childTnLst>
                                    <p:set>
                                      <p:cBhvr>
                                        <p:cTn id="75" dur="1" fill="hold">
                                          <p:stCondLst>
                                            <p:cond delay="0"/>
                                          </p:stCondLst>
                                        </p:cTn>
                                        <p:tgtEl>
                                          <p:spTgt spid="3219"/>
                                        </p:tgtEl>
                                        <p:attrNameLst>
                                          <p:attrName>style.visibility</p:attrName>
                                        </p:attrNameLst>
                                      </p:cBhvr>
                                      <p:to>
                                        <p:strVal val="visible"/>
                                      </p:to>
                                    </p:set>
                                    <p:anim calcmode="lin" valueType="num">
                                      <p:cBhvr>
                                        <p:cTn id="76" dur="500" fill="hold"/>
                                        <p:tgtEl>
                                          <p:spTgt spid="3219"/>
                                        </p:tgtEl>
                                        <p:attrNameLst>
                                          <p:attrName>ppt_w</p:attrName>
                                        </p:attrNameLst>
                                      </p:cBhvr>
                                      <p:tavLst>
                                        <p:tav tm="0">
                                          <p:val>
                                            <p:fltVal val="0"/>
                                          </p:val>
                                        </p:tav>
                                        <p:tav tm="100000">
                                          <p:val>
                                            <p:strVal val="#ppt_w"/>
                                          </p:val>
                                        </p:tav>
                                      </p:tavLst>
                                    </p:anim>
                                    <p:anim calcmode="lin" valueType="num">
                                      <p:cBhvr>
                                        <p:cTn id="77" dur="500" fill="hold"/>
                                        <p:tgtEl>
                                          <p:spTgt spid="3219"/>
                                        </p:tgtEl>
                                        <p:attrNameLst>
                                          <p:attrName>ppt_h</p:attrName>
                                        </p:attrNameLst>
                                      </p:cBhvr>
                                      <p:tavLst>
                                        <p:tav tm="0">
                                          <p:val>
                                            <p:fltVal val="0"/>
                                          </p:val>
                                        </p:tav>
                                        <p:tav tm="100000">
                                          <p:val>
                                            <p:strVal val="#ppt_h"/>
                                          </p:val>
                                        </p:tav>
                                      </p:tavLst>
                                    </p:anim>
                                    <p:animEffect transition="in" filter="fade">
                                      <p:cBhvr>
                                        <p:cTn id="78" dur="500"/>
                                        <p:tgtEl>
                                          <p:spTgt spid="3219"/>
                                        </p:tgtEl>
                                      </p:cBhvr>
                                    </p:animEffect>
                                  </p:childTnLst>
                                </p:cTn>
                              </p:par>
                              <p:par>
                                <p:cTn id="79" presetID="53" presetClass="entr" presetSubtype="0" fill="hold" nodeType="withEffect">
                                  <p:stCondLst>
                                    <p:cond delay="0"/>
                                  </p:stCondLst>
                                  <p:childTnLst>
                                    <p:set>
                                      <p:cBhvr>
                                        <p:cTn id="80" dur="1" fill="hold">
                                          <p:stCondLst>
                                            <p:cond delay="0"/>
                                          </p:stCondLst>
                                        </p:cTn>
                                        <p:tgtEl>
                                          <p:spTgt spid="3261"/>
                                        </p:tgtEl>
                                        <p:attrNameLst>
                                          <p:attrName>style.visibility</p:attrName>
                                        </p:attrNameLst>
                                      </p:cBhvr>
                                      <p:to>
                                        <p:strVal val="visible"/>
                                      </p:to>
                                    </p:set>
                                    <p:anim calcmode="lin" valueType="num">
                                      <p:cBhvr>
                                        <p:cTn id="81" dur="500" fill="hold"/>
                                        <p:tgtEl>
                                          <p:spTgt spid="3261"/>
                                        </p:tgtEl>
                                        <p:attrNameLst>
                                          <p:attrName>ppt_w</p:attrName>
                                        </p:attrNameLst>
                                      </p:cBhvr>
                                      <p:tavLst>
                                        <p:tav tm="0">
                                          <p:val>
                                            <p:fltVal val="0"/>
                                          </p:val>
                                        </p:tav>
                                        <p:tav tm="100000">
                                          <p:val>
                                            <p:strVal val="#ppt_w"/>
                                          </p:val>
                                        </p:tav>
                                      </p:tavLst>
                                    </p:anim>
                                    <p:anim calcmode="lin" valueType="num">
                                      <p:cBhvr>
                                        <p:cTn id="82" dur="500" fill="hold"/>
                                        <p:tgtEl>
                                          <p:spTgt spid="3261"/>
                                        </p:tgtEl>
                                        <p:attrNameLst>
                                          <p:attrName>ppt_h</p:attrName>
                                        </p:attrNameLst>
                                      </p:cBhvr>
                                      <p:tavLst>
                                        <p:tav tm="0">
                                          <p:val>
                                            <p:fltVal val="0"/>
                                          </p:val>
                                        </p:tav>
                                        <p:tav tm="100000">
                                          <p:val>
                                            <p:strVal val="#ppt_h"/>
                                          </p:val>
                                        </p:tav>
                                      </p:tavLst>
                                    </p:anim>
                                    <p:animEffect transition="in" filter="fade">
                                      <p:cBhvr>
                                        <p:cTn id="83" dur="500"/>
                                        <p:tgtEl>
                                          <p:spTgt spid="3261"/>
                                        </p:tgtEl>
                                      </p:cBhvr>
                                    </p:animEffect>
                                  </p:childTnLst>
                                </p:cTn>
                              </p:par>
                            </p:childTnLst>
                          </p:cTn>
                        </p:par>
                        <p:par>
                          <p:cTn id="84" fill="hold" nodeType="afterGroup">
                            <p:stCondLst>
                              <p:cond delay="8000"/>
                            </p:stCondLst>
                            <p:childTnLst>
                              <p:par>
                                <p:cTn id="85" presetID="10" presetClass="entr" presetSubtype="0" fill="hold" nodeType="afterEffect">
                                  <p:stCondLst>
                                    <p:cond delay="0"/>
                                  </p:stCondLst>
                                  <p:childTnLst>
                                    <p:set>
                                      <p:cBhvr>
                                        <p:cTn id="86" dur="1" fill="hold">
                                          <p:stCondLst>
                                            <p:cond delay="0"/>
                                          </p:stCondLst>
                                        </p:cTn>
                                        <p:tgtEl>
                                          <p:spTgt spid="3240"/>
                                        </p:tgtEl>
                                        <p:attrNameLst>
                                          <p:attrName>style.visibility</p:attrName>
                                        </p:attrNameLst>
                                      </p:cBhvr>
                                      <p:to>
                                        <p:strVal val="visible"/>
                                      </p:to>
                                    </p:set>
                                    <p:animEffect transition="in" filter="fade">
                                      <p:cBhvr>
                                        <p:cTn id="87" dur="1000"/>
                                        <p:tgtEl>
                                          <p:spTgt spid="3240"/>
                                        </p:tgtEl>
                                      </p:cBhvr>
                                    </p:animEffect>
                                  </p:childTnLst>
                                </p:cTn>
                              </p:par>
                            </p:childTnLst>
                          </p:cTn>
                        </p:par>
                        <p:par>
                          <p:cTn id="88" fill="hold" nodeType="afterGroup">
                            <p:stCondLst>
                              <p:cond delay="9000"/>
                            </p:stCondLst>
                            <p:childTnLst>
                              <p:par>
                                <p:cTn id="89" presetID="10" presetClass="entr" presetSubtype="0" repeatCount="indefinite" fill="hold" nodeType="afterEffect">
                                  <p:stCondLst>
                                    <p:cond delay="0"/>
                                  </p:stCondLst>
                                  <p:childTnLst>
                                    <p:set>
                                      <p:cBhvr>
                                        <p:cTn id="90" dur="1" fill="hold">
                                          <p:stCondLst>
                                            <p:cond delay="0"/>
                                          </p:stCondLst>
                                        </p:cTn>
                                        <p:tgtEl>
                                          <p:spTgt spid="3241"/>
                                        </p:tgtEl>
                                        <p:attrNameLst>
                                          <p:attrName>style.visibility</p:attrName>
                                        </p:attrNameLst>
                                      </p:cBhvr>
                                      <p:to>
                                        <p:strVal val="visible"/>
                                      </p:to>
                                    </p:set>
                                    <p:animEffect transition="in" filter="fade">
                                      <p:cBhvr>
                                        <p:cTn id="91" dur="1000"/>
                                        <p:tgtEl>
                                          <p:spTgt spid="3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1" grpId="0" animBg="1"/>
      <p:bldP spid="3219" grpId="0" animBg="1"/>
      <p:bldP spid="3229" grpId="0" animBg="1"/>
      <p:bldP spid="3220" grpId="0" animBg="1"/>
    </p:bld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p:txBody>
          <a:bodyPr/>
          <a:lstStyle>
            <a:lvl1pPr>
              <a:defRPr/>
            </a:lvl1pPr>
          </a:lstStyle>
          <a:p>
            <a:fld id="{1A3C0462-0E4C-4795-9C01-1F6A7E9F6C7E}"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56450907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p:txBody>
          <a:bodyPr/>
          <a:lstStyle>
            <a:lvl1pPr>
              <a:defRPr/>
            </a:lvl1pPr>
          </a:lstStyle>
          <a:p>
            <a:fld id="{BB185C28-E046-4DC7-94B9-8B61F1B14F22}"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807934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cs typeface="Arial" charset="0"/>
              </a:defRPr>
            </a:lvl1pPr>
          </a:lstStyle>
          <a:p>
            <a:pPr>
              <a:defRPr/>
            </a:pPr>
            <a:endParaRPr lang="en-US"/>
          </a:p>
        </p:txBody>
      </p:sp>
      <p:sp>
        <p:nvSpPr>
          <p:cNvPr id="5" name="Footer Placeholder 4"/>
          <p:cNvSpPr>
            <a:spLocks noGrp="1"/>
          </p:cNvSpPr>
          <p:nvPr>
            <p:ph type="ftr" sz="quarter" idx="11"/>
          </p:nvPr>
        </p:nvSpPr>
        <p:spPr/>
        <p:txBody>
          <a:bodyPr/>
          <a:lstStyle>
            <a:lvl1pPr algn="l">
              <a:defRPr>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cs typeface="Arial" charset="0"/>
              </a:defRPr>
            </a:lvl1pPr>
          </a:lstStyle>
          <a:p>
            <a:pPr>
              <a:defRPr/>
            </a:pPr>
            <a:fld id="{39413BC7-C813-4ADB-AF6C-51E769F35CF9}" type="slidenum">
              <a:rPr lang="en-US"/>
              <a:pPr>
                <a:defRPr/>
              </a:pPr>
              <a:t>‹#›</a:t>
            </a:fld>
            <a:endParaRPr lang="en-US"/>
          </a:p>
        </p:txBody>
      </p:sp>
    </p:spTree>
    <p:extLst>
      <p:ext uri="{BB962C8B-B14F-4D97-AF65-F5344CB8AC3E}">
        <p14:creationId xmlns:p14="http://schemas.microsoft.com/office/powerpoint/2010/main" val="223990505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40767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371600"/>
            <a:ext cx="40767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en-US">
                <a:solidFill>
                  <a:srgbClr val="FFFFFF"/>
                </a:solidFill>
              </a:rPr>
              <a:t>www.themegallery.com</a:t>
            </a:r>
          </a:p>
        </p:txBody>
      </p:sp>
      <p:sp>
        <p:nvSpPr>
          <p:cNvPr id="7" name="Slide Number Placeholder 6"/>
          <p:cNvSpPr>
            <a:spLocks noGrp="1"/>
          </p:cNvSpPr>
          <p:nvPr>
            <p:ph type="sldNum" sz="quarter" idx="12"/>
          </p:nvPr>
        </p:nvSpPr>
        <p:spPr/>
        <p:txBody>
          <a:bodyPr/>
          <a:lstStyle>
            <a:lvl1pPr>
              <a:defRPr/>
            </a:lvl1pPr>
          </a:lstStyle>
          <a:p>
            <a:fld id="{4BC12447-5A36-4AE2-B95A-EE54F318B055}"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77016941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FFFFFF"/>
              </a:solidFill>
            </a:endParaRPr>
          </a:p>
        </p:txBody>
      </p:sp>
      <p:sp>
        <p:nvSpPr>
          <p:cNvPr id="8" name="Footer Placeholder 7"/>
          <p:cNvSpPr>
            <a:spLocks noGrp="1"/>
          </p:cNvSpPr>
          <p:nvPr>
            <p:ph type="ftr" sz="quarter" idx="11"/>
          </p:nvPr>
        </p:nvSpPr>
        <p:spPr/>
        <p:txBody>
          <a:bodyPr/>
          <a:lstStyle>
            <a:lvl1pPr>
              <a:defRPr/>
            </a:lvl1pPr>
          </a:lstStyle>
          <a:p>
            <a:r>
              <a:rPr lang="en-US">
                <a:solidFill>
                  <a:srgbClr val="FFFFFF"/>
                </a:solidFill>
              </a:rPr>
              <a:t>www.themegallery.com</a:t>
            </a:r>
          </a:p>
        </p:txBody>
      </p:sp>
      <p:sp>
        <p:nvSpPr>
          <p:cNvPr id="9" name="Slide Number Placeholder 8"/>
          <p:cNvSpPr>
            <a:spLocks noGrp="1"/>
          </p:cNvSpPr>
          <p:nvPr>
            <p:ph type="sldNum" sz="quarter" idx="12"/>
          </p:nvPr>
        </p:nvSpPr>
        <p:spPr/>
        <p:txBody>
          <a:bodyPr/>
          <a:lstStyle>
            <a:lvl1pPr>
              <a:defRPr/>
            </a:lvl1pPr>
          </a:lstStyle>
          <a:p>
            <a:fld id="{BDDAF2A6-A2B1-404D-926B-D6227A7E9C31}"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24020515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FFFFFF"/>
              </a:solidFill>
            </a:endParaRPr>
          </a:p>
        </p:txBody>
      </p:sp>
      <p:sp>
        <p:nvSpPr>
          <p:cNvPr id="4" name="Footer Placeholder 3"/>
          <p:cNvSpPr>
            <a:spLocks noGrp="1"/>
          </p:cNvSpPr>
          <p:nvPr>
            <p:ph type="ftr" sz="quarter" idx="11"/>
          </p:nvPr>
        </p:nvSpPr>
        <p:spPr/>
        <p:txBody>
          <a:bodyPr/>
          <a:lstStyle>
            <a:lvl1pPr>
              <a:defRPr/>
            </a:lvl1pPr>
          </a:lstStyle>
          <a:p>
            <a:r>
              <a:rPr lang="en-US">
                <a:solidFill>
                  <a:srgbClr val="FFFFFF"/>
                </a:solidFill>
              </a:rPr>
              <a:t>www.themegallery.com</a:t>
            </a:r>
          </a:p>
        </p:txBody>
      </p:sp>
      <p:sp>
        <p:nvSpPr>
          <p:cNvPr id="5" name="Slide Number Placeholder 4"/>
          <p:cNvSpPr>
            <a:spLocks noGrp="1"/>
          </p:cNvSpPr>
          <p:nvPr>
            <p:ph type="sldNum" sz="quarter" idx="12"/>
          </p:nvPr>
        </p:nvSpPr>
        <p:spPr/>
        <p:txBody>
          <a:bodyPr/>
          <a:lstStyle>
            <a:lvl1pPr>
              <a:defRPr/>
            </a:lvl1pPr>
          </a:lstStyle>
          <a:p>
            <a:fld id="{EB143E63-155A-43F9-A4DC-A55763F325C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00913206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FFFFFF"/>
              </a:solidFill>
            </a:endParaRPr>
          </a:p>
        </p:txBody>
      </p:sp>
      <p:sp>
        <p:nvSpPr>
          <p:cNvPr id="3" name="Footer Placeholder 2"/>
          <p:cNvSpPr>
            <a:spLocks noGrp="1"/>
          </p:cNvSpPr>
          <p:nvPr>
            <p:ph type="ftr" sz="quarter" idx="11"/>
          </p:nvPr>
        </p:nvSpPr>
        <p:spPr/>
        <p:txBody>
          <a:bodyPr/>
          <a:lstStyle>
            <a:lvl1pPr>
              <a:defRPr/>
            </a:lvl1pPr>
          </a:lstStyle>
          <a:p>
            <a:r>
              <a:rPr lang="en-US">
                <a:solidFill>
                  <a:srgbClr val="FFFFFF"/>
                </a:solidFill>
              </a:rPr>
              <a:t>www.themegallery.com</a:t>
            </a:r>
          </a:p>
        </p:txBody>
      </p:sp>
      <p:sp>
        <p:nvSpPr>
          <p:cNvPr id="4" name="Slide Number Placeholder 3"/>
          <p:cNvSpPr>
            <a:spLocks noGrp="1"/>
          </p:cNvSpPr>
          <p:nvPr>
            <p:ph type="sldNum" sz="quarter" idx="12"/>
          </p:nvPr>
        </p:nvSpPr>
        <p:spPr/>
        <p:txBody>
          <a:bodyPr/>
          <a:lstStyle>
            <a:lvl1pPr>
              <a:defRPr/>
            </a:lvl1pPr>
          </a:lstStyle>
          <a:p>
            <a:fld id="{912E9408-CEA2-4CC1-9FAD-779FEEE0F02C}"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04886874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en-US">
                <a:solidFill>
                  <a:srgbClr val="FFFFFF"/>
                </a:solidFill>
              </a:rPr>
              <a:t>www.themegallery.com</a:t>
            </a:r>
          </a:p>
        </p:txBody>
      </p:sp>
      <p:sp>
        <p:nvSpPr>
          <p:cNvPr id="7" name="Slide Number Placeholder 6"/>
          <p:cNvSpPr>
            <a:spLocks noGrp="1"/>
          </p:cNvSpPr>
          <p:nvPr>
            <p:ph type="sldNum" sz="quarter" idx="12"/>
          </p:nvPr>
        </p:nvSpPr>
        <p:spPr/>
        <p:txBody>
          <a:bodyPr/>
          <a:lstStyle>
            <a:lvl1pPr>
              <a:defRPr/>
            </a:lvl1pPr>
          </a:lstStyle>
          <a:p>
            <a:fld id="{C5FEC96A-481A-4471-9D14-5F596A239F91}"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13220218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en-US">
                <a:solidFill>
                  <a:srgbClr val="FFFFFF"/>
                </a:solidFill>
              </a:rPr>
              <a:t>www.themegallery.com</a:t>
            </a:r>
          </a:p>
        </p:txBody>
      </p:sp>
      <p:sp>
        <p:nvSpPr>
          <p:cNvPr id="7" name="Slide Number Placeholder 6"/>
          <p:cNvSpPr>
            <a:spLocks noGrp="1"/>
          </p:cNvSpPr>
          <p:nvPr>
            <p:ph type="sldNum" sz="quarter" idx="12"/>
          </p:nvPr>
        </p:nvSpPr>
        <p:spPr/>
        <p:txBody>
          <a:bodyPr/>
          <a:lstStyle>
            <a:lvl1pPr>
              <a:defRPr/>
            </a:lvl1pPr>
          </a:lstStyle>
          <a:p>
            <a:fld id="{7659124A-A210-4B9D-8F3C-2F10C7E8B299}"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1217075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p:txBody>
          <a:bodyPr/>
          <a:lstStyle>
            <a:lvl1pPr>
              <a:defRPr/>
            </a:lvl1pPr>
          </a:lstStyle>
          <a:p>
            <a:fld id="{E4B26C4A-5AFD-4202-A698-11C7CD261216}"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06853155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381000"/>
            <a:ext cx="2076450" cy="586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07695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p:txBody>
          <a:bodyPr/>
          <a:lstStyle>
            <a:lvl1pPr>
              <a:defRPr/>
            </a:lvl1pPr>
          </a:lstStyle>
          <a:p>
            <a:fld id="{4E24419F-19BE-4442-91F6-9B2206C3ACDF}"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54223542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371600" y="381000"/>
            <a:ext cx="7391400" cy="8382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371600"/>
            <a:ext cx="8305800" cy="4876800"/>
          </a:xfrm>
        </p:spPr>
        <p:txBody>
          <a:bodyPr/>
          <a:lstStyle/>
          <a:p>
            <a:r>
              <a:rPr lang="en-US" smtClean="0"/>
              <a:t>Click icon to add chart</a:t>
            </a:r>
            <a:endParaRPr lang="en-US"/>
          </a:p>
        </p:txBody>
      </p:sp>
      <p:sp>
        <p:nvSpPr>
          <p:cNvPr id="4" name="Date Placeholder 3"/>
          <p:cNvSpPr>
            <a:spLocks noGrp="1"/>
          </p:cNvSpPr>
          <p:nvPr>
            <p:ph type="dt" sz="half" idx="10"/>
          </p:nvPr>
        </p:nvSpPr>
        <p:spPr>
          <a:xfrm>
            <a:off x="457200" y="6429375"/>
            <a:ext cx="2133600" cy="304800"/>
          </a:xfrm>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a:xfrm>
            <a:off x="5715000" y="6400800"/>
            <a:ext cx="2286000" cy="285750"/>
          </a:xfrm>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a:xfrm>
            <a:off x="4114800" y="6429375"/>
            <a:ext cx="1143000" cy="304800"/>
          </a:xfrm>
        </p:spPr>
        <p:txBody>
          <a:bodyPr/>
          <a:lstStyle>
            <a:lvl1pPr>
              <a:defRPr/>
            </a:lvl1pPr>
          </a:lstStyle>
          <a:p>
            <a:fld id="{96DC4DBD-1DB0-40F5-8C10-49177CFF4E04}"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76846651"/>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gradFill rotWithShape="0">
          <a:gsLst>
            <a:gs pos="0">
              <a:schemeClr val="bg1"/>
            </a:gs>
            <a:gs pos="50000">
              <a:schemeClr val="tx2"/>
            </a:gs>
            <a:gs pos="100000">
              <a:schemeClr val="bg1"/>
            </a:gs>
          </a:gsLst>
          <a:lin ang="5400000" scaled="1"/>
        </a:gradFill>
        <a:effectLst/>
      </p:bgPr>
    </p:bg>
    <p:spTree>
      <p:nvGrpSpPr>
        <p:cNvPr id="1" name=""/>
        <p:cNvGrpSpPr/>
        <p:nvPr/>
      </p:nvGrpSpPr>
      <p:grpSpPr>
        <a:xfrm>
          <a:off x="0" y="0"/>
          <a:ext cx="0" cy="0"/>
          <a:chOff x="0" y="0"/>
          <a:chExt cx="0" cy="0"/>
        </a:xfrm>
      </p:grpSpPr>
      <p:pic>
        <p:nvPicPr>
          <p:cNvPr id="3214" name="Picture 142" descr="12 copy"/>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215" name="Picture 143" descr="12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gray">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264" name="Picture 192" descr="gu1"/>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267200" y="3200400"/>
            <a:ext cx="4876800" cy="3659188"/>
          </a:xfrm>
          <a:prstGeom prst="rect">
            <a:avLst/>
          </a:prstGeom>
          <a:noFill/>
          <a:extLst>
            <a:ext uri="{909E8E84-426E-40DD-AFC4-6F175D3DCCD1}">
              <a14:hiddenFill xmlns:a14="http://schemas.microsoft.com/office/drawing/2010/main">
                <a:solidFill>
                  <a:srgbClr val="FFFFFF"/>
                </a:solidFill>
              </a14:hiddenFill>
            </a:ext>
          </a:extLst>
        </p:spPr>
      </p:pic>
      <p:pic>
        <p:nvPicPr>
          <p:cNvPr id="3262" name="Picture 190" descr="Picture7"/>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0"/>
            <a:ext cx="2905125" cy="6848475"/>
          </a:xfrm>
          <a:prstGeom prst="rect">
            <a:avLst/>
          </a:prstGeom>
          <a:noFill/>
          <a:extLst>
            <a:ext uri="{909E8E84-426E-40DD-AFC4-6F175D3DCCD1}">
              <a14:hiddenFill xmlns:a14="http://schemas.microsoft.com/office/drawing/2010/main">
                <a:solidFill>
                  <a:srgbClr val="FFFFFF"/>
                </a:solidFill>
              </a14:hiddenFill>
            </a:ext>
          </a:extLst>
        </p:spPr>
      </p:pic>
      <p:pic>
        <p:nvPicPr>
          <p:cNvPr id="3261" name="Picture 189" descr="Picture1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14325" y="238125"/>
            <a:ext cx="1076325" cy="981075"/>
          </a:xfrm>
          <a:prstGeom prst="rect">
            <a:avLst/>
          </a:prstGeom>
          <a:noFill/>
          <a:extLst>
            <a:ext uri="{909E8E84-426E-40DD-AFC4-6F175D3DCCD1}">
              <a14:hiddenFill xmlns:a14="http://schemas.microsoft.com/office/drawing/2010/main">
                <a:solidFill>
                  <a:srgbClr val="FFFFFF"/>
                </a:solidFill>
              </a14:hiddenFill>
            </a:ext>
          </a:extLst>
        </p:spPr>
      </p:pic>
      <p:pic>
        <p:nvPicPr>
          <p:cNvPr id="3260" name="Picture 188" descr="Picture11"/>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2171700" y="5248275"/>
            <a:ext cx="1390650" cy="1212850"/>
          </a:xfrm>
          <a:prstGeom prst="rect">
            <a:avLst/>
          </a:prstGeom>
          <a:noFill/>
          <a:extLst>
            <a:ext uri="{909E8E84-426E-40DD-AFC4-6F175D3DCCD1}">
              <a14:hiddenFill xmlns:a14="http://schemas.microsoft.com/office/drawing/2010/main">
                <a:solidFill>
                  <a:srgbClr val="FFFFFF"/>
                </a:solidFill>
              </a14:hiddenFill>
            </a:ext>
          </a:extLst>
        </p:spPr>
      </p:pic>
      <p:pic>
        <p:nvPicPr>
          <p:cNvPr id="3259" name="Picture 187" descr="Picture10"/>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5105400" y="1847850"/>
            <a:ext cx="2047875" cy="1714500"/>
          </a:xfrm>
          <a:prstGeom prst="rect">
            <a:avLst/>
          </a:prstGeom>
          <a:noFill/>
          <a:extLst>
            <a:ext uri="{909E8E84-426E-40DD-AFC4-6F175D3DCCD1}">
              <a14:hiddenFill xmlns:a14="http://schemas.microsoft.com/office/drawing/2010/main">
                <a:solidFill>
                  <a:srgbClr val="FFFFFF"/>
                </a:solidFill>
              </a14:hiddenFill>
            </a:ext>
          </a:extLst>
        </p:spPr>
      </p:pic>
      <p:pic>
        <p:nvPicPr>
          <p:cNvPr id="3257" name="Picture 185" descr="Picture8"/>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504825" y="1657350"/>
            <a:ext cx="4233863" cy="3448050"/>
          </a:xfrm>
          <a:prstGeom prst="rect">
            <a:avLst/>
          </a:prstGeom>
          <a:noFill/>
          <a:extLst>
            <a:ext uri="{909E8E84-426E-40DD-AFC4-6F175D3DCCD1}">
              <a14:hiddenFill xmlns:a14="http://schemas.microsoft.com/office/drawing/2010/main">
                <a:solidFill>
                  <a:srgbClr val="FFFFFF"/>
                </a:solidFill>
              </a14:hiddenFill>
            </a:ext>
          </a:extLst>
        </p:spPr>
      </p:pic>
      <p:sp>
        <p:nvSpPr>
          <p:cNvPr id="3211" name="Freeform 139" descr="aa1"/>
          <p:cNvSpPr>
            <a:spLocks/>
          </p:cNvSpPr>
          <p:nvPr userDrawn="1"/>
        </p:nvSpPr>
        <p:spPr bwMode="gray">
          <a:xfrm rot="415500">
            <a:off x="685800" y="1447800"/>
            <a:ext cx="3749675" cy="3336925"/>
          </a:xfrm>
          <a:custGeom>
            <a:avLst/>
            <a:gdLst>
              <a:gd name="T0" fmla="*/ 139 w 2288"/>
              <a:gd name="T1" fmla="*/ 476 h 2036"/>
              <a:gd name="T2" fmla="*/ 21 w 2288"/>
              <a:gd name="T3" fmla="*/ 611 h 2036"/>
              <a:gd name="T4" fmla="*/ 63 w 2288"/>
              <a:gd name="T5" fmla="*/ 1813 h 2036"/>
              <a:gd name="T6" fmla="*/ 152 w 2288"/>
              <a:gd name="T7" fmla="*/ 1901 h 2036"/>
              <a:gd name="T8" fmla="*/ 2162 w 2288"/>
              <a:gd name="T9" fmla="*/ 2036 h 2036"/>
              <a:gd name="T10" fmla="*/ 2254 w 2288"/>
              <a:gd name="T11" fmla="*/ 1964 h 2036"/>
              <a:gd name="T12" fmla="*/ 2288 w 2288"/>
              <a:gd name="T13" fmla="*/ 105 h 2036"/>
              <a:gd name="T14" fmla="*/ 2132 w 2288"/>
              <a:gd name="T15" fmla="*/ 42 h 2036"/>
              <a:gd name="T16" fmla="*/ 139 w 2288"/>
              <a:gd name="T17" fmla="*/ 476 h 2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8" h="2036">
                <a:moveTo>
                  <a:pt x="139" y="476"/>
                </a:moveTo>
                <a:cubicBezTo>
                  <a:pt x="0" y="502"/>
                  <a:pt x="21" y="611"/>
                  <a:pt x="21" y="611"/>
                </a:cubicBezTo>
                <a:lnTo>
                  <a:pt x="63" y="1813"/>
                </a:lnTo>
                <a:cubicBezTo>
                  <a:pt x="63" y="1813"/>
                  <a:pt x="66" y="1912"/>
                  <a:pt x="152" y="1901"/>
                </a:cubicBezTo>
                <a:cubicBezTo>
                  <a:pt x="1157" y="1969"/>
                  <a:pt x="2162" y="2036"/>
                  <a:pt x="2162" y="2036"/>
                </a:cubicBezTo>
                <a:cubicBezTo>
                  <a:pt x="2162" y="2036"/>
                  <a:pt x="2242" y="2036"/>
                  <a:pt x="2254" y="1964"/>
                </a:cubicBezTo>
                <a:cubicBezTo>
                  <a:pt x="2254" y="1964"/>
                  <a:pt x="2271" y="1035"/>
                  <a:pt x="2288" y="105"/>
                </a:cubicBezTo>
                <a:cubicBezTo>
                  <a:pt x="2254" y="0"/>
                  <a:pt x="2132" y="42"/>
                  <a:pt x="2132" y="42"/>
                </a:cubicBezTo>
                <a:cubicBezTo>
                  <a:pt x="2132" y="42"/>
                  <a:pt x="1136" y="259"/>
                  <a:pt x="139" y="476"/>
                </a:cubicBezTo>
                <a:close/>
              </a:path>
            </a:pathLst>
          </a:custGeom>
          <a:blipFill dpi="0" rotWithShape="1">
            <a:blip r:embed="rId10"/>
            <a:srcRect/>
            <a:stretch>
              <a:fillRect/>
            </a:stretch>
          </a:blipFill>
          <a:ln>
            <a:noFill/>
          </a:ln>
          <a:effectLst/>
          <a:extLst>
            <a:ext uri="{91240B29-F687-4F45-9708-019B960494DF}">
              <a14:hiddenLine xmlns:a14="http://schemas.microsoft.com/office/drawing/2010/main" w="5715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pic>
        <p:nvPicPr>
          <p:cNvPr id="3212" name="Picture 140" descr="9"/>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1066800" y="1558925"/>
            <a:ext cx="6877050" cy="4022725"/>
          </a:xfrm>
          <a:prstGeom prst="rect">
            <a:avLst/>
          </a:prstGeom>
          <a:noFill/>
          <a:extLst>
            <a:ext uri="{909E8E84-426E-40DD-AFC4-6F175D3DCCD1}">
              <a14:hiddenFill xmlns:a14="http://schemas.microsoft.com/office/drawing/2010/main">
                <a:solidFill>
                  <a:srgbClr val="FFFFFF"/>
                </a:solidFill>
              </a14:hiddenFill>
            </a:ext>
          </a:extLst>
        </p:spPr>
      </p:pic>
      <p:sp>
        <p:nvSpPr>
          <p:cNvPr id="3217" name="Rectangle 145"/>
          <p:cNvSpPr>
            <a:spLocks noChangeArrowheads="1"/>
          </p:cNvSpPr>
          <p:nvPr userDrawn="1"/>
        </p:nvSpPr>
        <p:spPr bwMode="gray">
          <a:xfrm>
            <a:off x="0" y="685800"/>
            <a:ext cx="9144000" cy="762000"/>
          </a:xfrm>
          <a:prstGeom prst="rect">
            <a:avLst/>
          </a:prstGeom>
          <a:gradFill rotWithShape="1">
            <a:gsLst>
              <a:gs pos="0">
                <a:schemeClr val="accent2">
                  <a:alpha val="17000"/>
                </a:schemeClr>
              </a:gs>
              <a:gs pos="50000">
                <a:schemeClr val="accent2">
                  <a:gamma/>
                  <a:shade val="33333"/>
                  <a:invGamma/>
                </a:schemeClr>
              </a:gs>
              <a:gs pos="100000">
                <a:schemeClr val="accent2">
                  <a:alpha val="17000"/>
                </a:schemeClr>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pic>
        <p:nvPicPr>
          <p:cNvPr id="3218" name="Picture 146" descr="ha3"/>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rot="3491309" flipV="1">
            <a:off x="5534819" y="3491707"/>
            <a:ext cx="3273425" cy="1017587"/>
          </a:xfrm>
          <a:prstGeom prst="rect">
            <a:avLst/>
          </a:prstGeom>
          <a:noFill/>
          <a:extLst>
            <a:ext uri="{909E8E84-426E-40DD-AFC4-6F175D3DCCD1}">
              <a14:hiddenFill xmlns:a14="http://schemas.microsoft.com/office/drawing/2010/main">
                <a:solidFill>
                  <a:srgbClr val="FFFFFF"/>
                </a:solidFill>
              </a14:hiddenFill>
            </a:ext>
          </a:extLst>
        </p:spPr>
      </p:pic>
      <p:sp>
        <p:nvSpPr>
          <p:cNvPr id="3219" name="Freeform 147" descr="aa3"/>
          <p:cNvSpPr>
            <a:spLocks/>
          </p:cNvSpPr>
          <p:nvPr userDrawn="1"/>
        </p:nvSpPr>
        <p:spPr bwMode="gray">
          <a:xfrm rot="548007">
            <a:off x="342900" y="228600"/>
            <a:ext cx="933450" cy="828675"/>
          </a:xfrm>
          <a:custGeom>
            <a:avLst/>
            <a:gdLst>
              <a:gd name="T0" fmla="*/ 12 w 588"/>
              <a:gd name="T1" fmla="*/ 168 h 522"/>
              <a:gd name="T2" fmla="*/ 15 w 588"/>
              <a:gd name="T3" fmla="*/ 484 h 522"/>
              <a:gd name="T4" fmla="*/ 47 w 588"/>
              <a:gd name="T5" fmla="*/ 510 h 522"/>
              <a:gd name="T6" fmla="*/ 549 w 588"/>
              <a:gd name="T7" fmla="*/ 510 h 522"/>
              <a:gd name="T8" fmla="*/ 588 w 588"/>
              <a:gd name="T9" fmla="*/ 474 h 522"/>
              <a:gd name="T10" fmla="*/ 588 w 588"/>
              <a:gd name="T11" fmla="*/ 32 h 522"/>
              <a:gd name="T12" fmla="*/ 542 w 588"/>
              <a:gd name="T13" fmla="*/ 12 h 522"/>
              <a:gd name="T14" fmla="*/ 54 w 588"/>
              <a:gd name="T15" fmla="*/ 117 h 522"/>
              <a:gd name="T16" fmla="*/ 12 w 588"/>
              <a:gd name="T17" fmla="*/ 168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8" h="522">
                <a:moveTo>
                  <a:pt x="12" y="168"/>
                </a:moveTo>
                <a:lnTo>
                  <a:pt x="15" y="484"/>
                </a:lnTo>
                <a:cubicBezTo>
                  <a:pt x="15" y="484"/>
                  <a:pt x="3" y="516"/>
                  <a:pt x="47" y="510"/>
                </a:cubicBezTo>
                <a:cubicBezTo>
                  <a:pt x="298" y="510"/>
                  <a:pt x="549" y="510"/>
                  <a:pt x="549" y="510"/>
                </a:cubicBezTo>
                <a:cubicBezTo>
                  <a:pt x="549" y="510"/>
                  <a:pt x="585" y="522"/>
                  <a:pt x="588" y="474"/>
                </a:cubicBezTo>
                <a:cubicBezTo>
                  <a:pt x="588" y="474"/>
                  <a:pt x="588" y="253"/>
                  <a:pt x="588" y="32"/>
                </a:cubicBezTo>
                <a:cubicBezTo>
                  <a:pt x="588" y="0"/>
                  <a:pt x="542" y="12"/>
                  <a:pt x="542" y="12"/>
                </a:cubicBezTo>
                <a:cubicBezTo>
                  <a:pt x="542" y="12"/>
                  <a:pt x="298" y="64"/>
                  <a:pt x="54" y="117"/>
                </a:cubicBezTo>
                <a:cubicBezTo>
                  <a:pt x="0" y="129"/>
                  <a:pt x="12" y="168"/>
                  <a:pt x="12" y="168"/>
                </a:cubicBezTo>
                <a:close/>
              </a:path>
            </a:pathLst>
          </a:custGeom>
          <a:blipFill dpi="0" rotWithShape="1">
            <a:blip r:embed="rId13"/>
            <a:srcRect/>
            <a:stretch>
              <a:fillRect/>
            </a:stretch>
          </a:blip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29" name="Freeform 157" descr="aa2"/>
          <p:cNvSpPr>
            <a:spLocks/>
          </p:cNvSpPr>
          <p:nvPr userDrawn="1"/>
        </p:nvSpPr>
        <p:spPr bwMode="gray">
          <a:xfrm rot="1536942">
            <a:off x="2286000" y="5384800"/>
            <a:ext cx="1060450" cy="863600"/>
          </a:xfrm>
          <a:custGeom>
            <a:avLst/>
            <a:gdLst>
              <a:gd name="T0" fmla="*/ 10 w 668"/>
              <a:gd name="T1" fmla="*/ 96 h 544"/>
              <a:gd name="T2" fmla="*/ 18 w 668"/>
              <a:gd name="T3" fmla="*/ 426 h 544"/>
              <a:gd name="T4" fmla="*/ 66 w 668"/>
              <a:gd name="T5" fmla="*/ 482 h 544"/>
              <a:gd name="T6" fmla="*/ 604 w 668"/>
              <a:gd name="T7" fmla="*/ 540 h 544"/>
              <a:gd name="T8" fmla="*/ 656 w 668"/>
              <a:gd name="T9" fmla="*/ 498 h 544"/>
              <a:gd name="T10" fmla="*/ 662 w 668"/>
              <a:gd name="T11" fmla="*/ 58 h 544"/>
              <a:gd name="T12" fmla="*/ 620 w 668"/>
              <a:gd name="T13" fmla="*/ 8 h 544"/>
              <a:gd name="T14" fmla="*/ 62 w 668"/>
              <a:gd name="T15" fmla="*/ 40 h 544"/>
              <a:gd name="T16" fmla="*/ 10 w 668"/>
              <a:gd name="T17" fmla="*/ 9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544">
                <a:moveTo>
                  <a:pt x="10" y="96"/>
                </a:moveTo>
                <a:lnTo>
                  <a:pt x="18" y="426"/>
                </a:lnTo>
                <a:cubicBezTo>
                  <a:pt x="18" y="426"/>
                  <a:pt x="6" y="480"/>
                  <a:pt x="66" y="482"/>
                </a:cubicBezTo>
                <a:cubicBezTo>
                  <a:pt x="335" y="511"/>
                  <a:pt x="604" y="540"/>
                  <a:pt x="604" y="540"/>
                </a:cubicBezTo>
                <a:cubicBezTo>
                  <a:pt x="604" y="540"/>
                  <a:pt x="646" y="544"/>
                  <a:pt x="656" y="498"/>
                </a:cubicBezTo>
                <a:cubicBezTo>
                  <a:pt x="659" y="278"/>
                  <a:pt x="662" y="58"/>
                  <a:pt x="662" y="58"/>
                </a:cubicBezTo>
                <a:cubicBezTo>
                  <a:pt x="668" y="0"/>
                  <a:pt x="620" y="8"/>
                  <a:pt x="620" y="8"/>
                </a:cubicBezTo>
                <a:cubicBezTo>
                  <a:pt x="620" y="8"/>
                  <a:pt x="341" y="24"/>
                  <a:pt x="62" y="40"/>
                </a:cubicBezTo>
                <a:cubicBezTo>
                  <a:pt x="0" y="42"/>
                  <a:pt x="10" y="96"/>
                  <a:pt x="10" y="96"/>
                </a:cubicBezTo>
                <a:close/>
              </a:path>
            </a:pathLst>
          </a:custGeom>
          <a:blipFill dpi="0" rotWithShape="1">
            <a:blip r:embed="rId14"/>
            <a:srcRect/>
            <a:stretch>
              <a:fillRect/>
            </a:stretch>
          </a:blip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pic>
        <p:nvPicPr>
          <p:cNvPr id="3230" name="Picture 158" descr="ha1"/>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2895600" y="2927350"/>
            <a:ext cx="4953000" cy="2711450"/>
          </a:xfrm>
          <a:prstGeom prst="rect">
            <a:avLst/>
          </a:prstGeom>
          <a:noFill/>
          <a:extLst>
            <a:ext uri="{909E8E84-426E-40DD-AFC4-6F175D3DCCD1}">
              <a14:hiddenFill xmlns:a14="http://schemas.microsoft.com/office/drawing/2010/main">
                <a:solidFill>
                  <a:srgbClr val="FFFFFF"/>
                </a:solidFill>
              </a14:hiddenFill>
            </a:ext>
          </a:extLst>
        </p:spPr>
      </p:pic>
      <p:pic>
        <p:nvPicPr>
          <p:cNvPr id="3231" name="Picture 159" descr="ha5"/>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rot="-2080759">
            <a:off x="2986088" y="4052888"/>
            <a:ext cx="4567237" cy="3262312"/>
          </a:xfrm>
          <a:prstGeom prst="rect">
            <a:avLst/>
          </a:prstGeom>
          <a:noFill/>
          <a:extLst>
            <a:ext uri="{909E8E84-426E-40DD-AFC4-6F175D3DCCD1}">
              <a14:hiddenFill xmlns:a14="http://schemas.microsoft.com/office/drawing/2010/main">
                <a:solidFill>
                  <a:srgbClr val="FFFFFF"/>
                </a:solidFill>
              </a14:hiddenFill>
            </a:ext>
          </a:extLst>
        </p:spPr>
      </p:pic>
      <p:pic>
        <p:nvPicPr>
          <p:cNvPr id="3232" name="Picture 160" descr="gu2"/>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gray">
          <a:xfrm rot="3447263">
            <a:off x="2376487" y="5348288"/>
            <a:ext cx="1038225" cy="1066800"/>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3233" name="Group 161"/>
          <p:cNvGrpSpPr>
            <a:grpSpLocks/>
          </p:cNvGrpSpPr>
          <p:nvPr userDrawn="1"/>
        </p:nvGrpSpPr>
        <p:grpSpPr bwMode="auto">
          <a:xfrm rot="-327316">
            <a:off x="2751138" y="5695950"/>
            <a:ext cx="179387" cy="206375"/>
            <a:chOff x="1906" y="2214"/>
            <a:chExt cx="181" cy="186"/>
          </a:xfrm>
        </p:grpSpPr>
        <p:sp>
          <p:nvSpPr>
            <p:cNvPr id="3234" name="Oval 162"/>
            <p:cNvSpPr>
              <a:spLocks noChangeArrowheads="1"/>
            </p:cNvSpPr>
            <p:nvPr userDrawn="1"/>
          </p:nvSpPr>
          <p:spPr bwMode="gray">
            <a:xfrm>
              <a:off x="1962" y="2274"/>
              <a:ext cx="66" cy="66"/>
            </a:xfrm>
            <a:prstGeom prst="ellipse">
              <a:avLst/>
            </a:prstGeom>
            <a:solidFill>
              <a:srgbClr val="FF212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35" name="Oval 163"/>
            <p:cNvSpPr>
              <a:spLocks noChangeArrowheads="1"/>
            </p:cNvSpPr>
            <p:nvPr userDrawn="1"/>
          </p:nvSpPr>
          <p:spPr bwMode="gray">
            <a:xfrm>
              <a:off x="1929" y="2241"/>
              <a:ext cx="132" cy="132"/>
            </a:xfrm>
            <a:prstGeom prst="ellipse">
              <a:avLst/>
            </a:prstGeom>
            <a:noFill/>
            <a:ln w="9525" algn="ctr">
              <a:solidFill>
                <a:srgbClr val="FF212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36" name="Line 164"/>
            <p:cNvSpPr>
              <a:spLocks noChangeShapeType="1"/>
            </p:cNvSpPr>
            <p:nvPr userDrawn="1"/>
          </p:nvSpPr>
          <p:spPr bwMode="gray">
            <a:xfrm>
              <a:off x="1995" y="2214"/>
              <a:ext cx="0" cy="48"/>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37" name="Line 165"/>
            <p:cNvSpPr>
              <a:spLocks noChangeShapeType="1"/>
            </p:cNvSpPr>
            <p:nvPr userDrawn="1"/>
          </p:nvSpPr>
          <p:spPr bwMode="gray">
            <a:xfrm>
              <a:off x="1995" y="2352"/>
              <a:ext cx="0" cy="48"/>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38" name="Line 166"/>
            <p:cNvSpPr>
              <a:spLocks noChangeShapeType="1"/>
            </p:cNvSpPr>
            <p:nvPr userDrawn="1"/>
          </p:nvSpPr>
          <p:spPr bwMode="gray">
            <a:xfrm flipV="1">
              <a:off x="2040" y="2305"/>
              <a:ext cx="47" cy="2"/>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39" name="Line 167"/>
            <p:cNvSpPr>
              <a:spLocks noChangeShapeType="1"/>
            </p:cNvSpPr>
            <p:nvPr userDrawn="1"/>
          </p:nvSpPr>
          <p:spPr bwMode="gray">
            <a:xfrm flipV="1">
              <a:off x="1906" y="2311"/>
              <a:ext cx="47" cy="2"/>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pic>
        <p:nvPicPr>
          <p:cNvPr id="3240" name="Picture 168" descr="gu2"/>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gray">
          <a:xfrm rot="549068">
            <a:off x="319088" y="155575"/>
            <a:ext cx="949325" cy="987425"/>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3241" name="Group 169"/>
          <p:cNvGrpSpPr>
            <a:grpSpLocks/>
          </p:cNvGrpSpPr>
          <p:nvPr userDrawn="1"/>
        </p:nvGrpSpPr>
        <p:grpSpPr bwMode="auto">
          <a:xfrm rot="518186">
            <a:off x="631825" y="565150"/>
            <a:ext cx="198438" cy="220663"/>
            <a:chOff x="1906" y="2214"/>
            <a:chExt cx="181" cy="186"/>
          </a:xfrm>
        </p:grpSpPr>
        <p:sp>
          <p:nvSpPr>
            <p:cNvPr id="3242" name="Oval 170"/>
            <p:cNvSpPr>
              <a:spLocks noChangeArrowheads="1"/>
            </p:cNvSpPr>
            <p:nvPr userDrawn="1"/>
          </p:nvSpPr>
          <p:spPr bwMode="gray">
            <a:xfrm>
              <a:off x="1962" y="2274"/>
              <a:ext cx="66" cy="66"/>
            </a:xfrm>
            <a:prstGeom prst="ellipse">
              <a:avLst/>
            </a:prstGeom>
            <a:solidFill>
              <a:srgbClr val="FF212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43" name="Oval 171"/>
            <p:cNvSpPr>
              <a:spLocks noChangeArrowheads="1"/>
            </p:cNvSpPr>
            <p:nvPr userDrawn="1"/>
          </p:nvSpPr>
          <p:spPr bwMode="gray">
            <a:xfrm>
              <a:off x="1929" y="2241"/>
              <a:ext cx="132" cy="132"/>
            </a:xfrm>
            <a:prstGeom prst="ellipse">
              <a:avLst/>
            </a:prstGeom>
            <a:noFill/>
            <a:ln w="9525" algn="ctr">
              <a:solidFill>
                <a:srgbClr val="FF212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44" name="Line 172"/>
            <p:cNvSpPr>
              <a:spLocks noChangeShapeType="1"/>
            </p:cNvSpPr>
            <p:nvPr userDrawn="1"/>
          </p:nvSpPr>
          <p:spPr bwMode="gray">
            <a:xfrm>
              <a:off x="1995" y="2214"/>
              <a:ext cx="0" cy="48"/>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45" name="Line 173"/>
            <p:cNvSpPr>
              <a:spLocks noChangeShapeType="1"/>
            </p:cNvSpPr>
            <p:nvPr userDrawn="1"/>
          </p:nvSpPr>
          <p:spPr bwMode="gray">
            <a:xfrm>
              <a:off x="1995" y="2352"/>
              <a:ext cx="0" cy="48"/>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46" name="Line 174"/>
            <p:cNvSpPr>
              <a:spLocks noChangeShapeType="1"/>
            </p:cNvSpPr>
            <p:nvPr userDrawn="1"/>
          </p:nvSpPr>
          <p:spPr bwMode="gray">
            <a:xfrm flipV="1">
              <a:off x="2040" y="2305"/>
              <a:ext cx="47" cy="2"/>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47" name="Line 175"/>
            <p:cNvSpPr>
              <a:spLocks noChangeShapeType="1"/>
            </p:cNvSpPr>
            <p:nvPr userDrawn="1"/>
          </p:nvSpPr>
          <p:spPr bwMode="gray">
            <a:xfrm flipV="1">
              <a:off x="1906" y="2311"/>
              <a:ext cx="47" cy="2"/>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pic>
        <p:nvPicPr>
          <p:cNvPr id="3248" name="Picture 176" descr="gu2"/>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gray">
          <a:xfrm rot="408758">
            <a:off x="2287588" y="2133600"/>
            <a:ext cx="2422525" cy="2490788"/>
          </a:xfrm>
          <a:prstGeom prst="rect">
            <a:avLst/>
          </a:prstGeom>
          <a:noFill/>
          <a:extLst>
            <a:ext uri="{909E8E84-426E-40DD-AFC4-6F175D3DCCD1}">
              <a14:hiddenFill xmlns:a14="http://schemas.microsoft.com/office/drawing/2010/main">
                <a:solidFill>
                  <a:srgbClr val="FFFFFF"/>
                </a:solidFill>
              </a14:hiddenFill>
            </a:ext>
          </a:extLst>
        </p:spPr>
      </p:pic>
      <p:grpSp>
        <p:nvGrpSpPr>
          <p:cNvPr id="3249" name="Group 177"/>
          <p:cNvGrpSpPr>
            <a:grpSpLocks/>
          </p:cNvGrpSpPr>
          <p:nvPr userDrawn="1"/>
        </p:nvGrpSpPr>
        <p:grpSpPr bwMode="auto">
          <a:xfrm rot="401377">
            <a:off x="3195638" y="3140075"/>
            <a:ext cx="522287" cy="546100"/>
            <a:chOff x="1906" y="2214"/>
            <a:chExt cx="181" cy="186"/>
          </a:xfrm>
        </p:grpSpPr>
        <p:sp>
          <p:nvSpPr>
            <p:cNvPr id="3250" name="Oval 178"/>
            <p:cNvSpPr>
              <a:spLocks noChangeArrowheads="1"/>
            </p:cNvSpPr>
            <p:nvPr userDrawn="1"/>
          </p:nvSpPr>
          <p:spPr bwMode="gray">
            <a:xfrm>
              <a:off x="1962" y="2274"/>
              <a:ext cx="66" cy="66"/>
            </a:xfrm>
            <a:prstGeom prst="ellipse">
              <a:avLst/>
            </a:prstGeom>
            <a:solidFill>
              <a:srgbClr val="FF212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51" name="Oval 179"/>
            <p:cNvSpPr>
              <a:spLocks noChangeArrowheads="1"/>
            </p:cNvSpPr>
            <p:nvPr userDrawn="1"/>
          </p:nvSpPr>
          <p:spPr bwMode="gray">
            <a:xfrm>
              <a:off x="1929" y="2241"/>
              <a:ext cx="132" cy="132"/>
            </a:xfrm>
            <a:prstGeom prst="ellipse">
              <a:avLst/>
            </a:prstGeom>
            <a:noFill/>
            <a:ln w="9525" algn="ctr">
              <a:solidFill>
                <a:srgbClr val="FF212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52" name="Line 180"/>
            <p:cNvSpPr>
              <a:spLocks noChangeShapeType="1"/>
            </p:cNvSpPr>
            <p:nvPr userDrawn="1"/>
          </p:nvSpPr>
          <p:spPr bwMode="gray">
            <a:xfrm>
              <a:off x="1995" y="2214"/>
              <a:ext cx="0" cy="48"/>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53" name="Line 181"/>
            <p:cNvSpPr>
              <a:spLocks noChangeShapeType="1"/>
            </p:cNvSpPr>
            <p:nvPr userDrawn="1"/>
          </p:nvSpPr>
          <p:spPr bwMode="gray">
            <a:xfrm>
              <a:off x="1995" y="2352"/>
              <a:ext cx="0" cy="48"/>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54" name="Line 182"/>
            <p:cNvSpPr>
              <a:spLocks noChangeShapeType="1"/>
            </p:cNvSpPr>
            <p:nvPr userDrawn="1"/>
          </p:nvSpPr>
          <p:spPr bwMode="gray">
            <a:xfrm flipV="1">
              <a:off x="2040" y="2305"/>
              <a:ext cx="47" cy="2"/>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55" name="Line 183"/>
            <p:cNvSpPr>
              <a:spLocks noChangeShapeType="1"/>
            </p:cNvSpPr>
            <p:nvPr userDrawn="1"/>
          </p:nvSpPr>
          <p:spPr bwMode="gray">
            <a:xfrm flipV="1">
              <a:off x="1906" y="2311"/>
              <a:ext cx="47" cy="2"/>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sp>
        <p:nvSpPr>
          <p:cNvPr id="3075" name="Rectangle 3"/>
          <p:cNvSpPr>
            <a:spLocks noGrp="1" noChangeArrowheads="1"/>
          </p:cNvSpPr>
          <p:nvPr>
            <p:ph type="subTitle" idx="1"/>
          </p:nvPr>
        </p:nvSpPr>
        <p:spPr bwMode="white">
          <a:xfrm>
            <a:off x="4038600" y="1524000"/>
            <a:ext cx="3886200" cy="381000"/>
          </a:xfrm>
        </p:spPr>
        <p:txBody>
          <a:bodyPr/>
          <a:lstStyle>
            <a:lvl1pPr marL="0" indent="0" algn="r">
              <a:buFont typeface="Wingdings" pitchFamily="2" charset="2"/>
              <a:buNone/>
              <a:defRPr sz="1600"/>
            </a:lvl1pPr>
          </a:lstStyle>
          <a:p>
            <a:pPr lvl="0"/>
            <a:r>
              <a:rPr lang="en-US" noProof="0" smtClean="0"/>
              <a:t>Click to edit Master subtitle style</a:t>
            </a:r>
          </a:p>
        </p:txBody>
      </p:sp>
      <p:sp>
        <p:nvSpPr>
          <p:cNvPr id="3074" name="Rectangle 2"/>
          <p:cNvSpPr>
            <a:spLocks noGrp="1" noChangeArrowheads="1"/>
          </p:cNvSpPr>
          <p:nvPr>
            <p:ph type="ctrTitle"/>
          </p:nvPr>
        </p:nvSpPr>
        <p:spPr>
          <a:xfrm>
            <a:off x="1371600" y="685800"/>
            <a:ext cx="7467600" cy="762000"/>
          </a:xfrm>
        </p:spPr>
        <p:txBody>
          <a:bodyPr/>
          <a:lstStyle>
            <a:lvl1pPr algn="r">
              <a:defRPr i="1"/>
            </a:lvl1pPr>
          </a:lstStyle>
          <a:p>
            <a:pPr lvl="0"/>
            <a:r>
              <a:rPr lang="en-US" noProof="0" smtClean="0"/>
              <a:t>Click to edit Master title style</a:t>
            </a:r>
          </a:p>
        </p:txBody>
      </p:sp>
      <p:sp>
        <p:nvSpPr>
          <p:cNvPr id="3078" name="Rectangle 6"/>
          <p:cNvSpPr>
            <a:spLocks noGrp="1" noChangeArrowheads="1"/>
          </p:cNvSpPr>
          <p:nvPr>
            <p:ph type="sldNum" sz="quarter" idx="4"/>
          </p:nvPr>
        </p:nvSpPr>
        <p:spPr bwMode="white">
          <a:xfrm>
            <a:off x="6553200" y="6477000"/>
            <a:ext cx="2133600" cy="244475"/>
          </a:xfrm>
        </p:spPr>
        <p:txBody>
          <a:bodyPr/>
          <a:lstStyle>
            <a:lvl1pPr algn="r">
              <a:defRPr sz="1200"/>
            </a:lvl1pPr>
          </a:lstStyle>
          <a:p>
            <a:fld id="{ECC31029-6D3D-4B44-8C72-BB34E83E8449}" type="slidenum">
              <a:rPr lang="en-US">
                <a:solidFill>
                  <a:srgbClr val="FFFFFF"/>
                </a:solidFill>
              </a:rPr>
              <a:pPr/>
              <a:t>‹#›</a:t>
            </a:fld>
            <a:endParaRPr lang="en-US">
              <a:solidFill>
                <a:srgbClr val="FFFFFF"/>
              </a:solidFill>
            </a:endParaRPr>
          </a:p>
        </p:txBody>
      </p:sp>
      <p:sp>
        <p:nvSpPr>
          <p:cNvPr id="3076" name="Rectangle 4"/>
          <p:cNvSpPr>
            <a:spLocks noGrp="1" noChangeArrowheads="1"/>
          </p:cNvSpPr>
          <p:nvPr>
            <p:ph type="dt" sz="half" idx="2"/>
          </p:nvPr>
        </p:nvSpPr>
        <p:spPr bwMode="white">
          <a:xfrm>
            <a:off x="457200" y="6477000"/>
            <a:ext cx="2133600" cy="244475"/>
          </a:xfrm>
        </p:spPr>
        <p:txBody>
          <a:bodyPr/>
          <a:lstStyle>
            <a:lvl1pPr>
              <a:defRPr sz="1200"/>
            </a:lvl1pPr>
          </a:lstStyle>
          <a:p>
            <a:endParaRPr lang="en-US">
              <a:solidFill>
                <a:srgbClr val="FFFFFF"/>
              </a:solidFill>
            </a:endParaRPr>
          </a:p>
        </p:txBody>
      </p:sp>
      <p:sp>
        <p:nvSpPr>
          <p:cNvPr id="3077" name="Rectangle 5"/>
          <p:cNvSpPr>
            <a:spLocks noGrp="1" noChangeArrowheads="1"/>
          </p:cNvSpPr>
          <p:nvPr>
            <p:ph type="ftr" sz="quarter" idx="3"/>
          </p:nvPr>
        </p:nvSpPr>
        <p:spPr bwMode="white">
          <a:xfrm>
            <a:off x="3124200" y="6477000"/>
            <a:ext cx="2895600" cy="244475"/>
          </a:xfrm>
        </p:spPr>
        <p:txBody>
          <a:bodyPr/>
          <a:lstStyle>
            <a:lvl1pPr algn="ctr">
              <a:defRPr sz="1200"/>
            </a:lvl1pPr>
          </a:lstStyle>
          <a:p>
            <a:endParaRPr lang="en-US">
              <a:solidFill>
                <a:srgbClr val="FFFFFF"/>
              </a:solidFill>
            </a:endParaRPr>
          </a:p>
        </p:txBody>
      </p:sp>
      <p:sp>
        <p:nvSpPr>
          <p:cNvPr id="3220" name="Freeform 148" descr="aa4"/>
          <p:cNvSpPr>
            <a:spLocks/>
          </p:cNvSpPr>
          <p:nvPr userDrawn="1"/>
        </p:nvSpPr>
        <p:spPr bwMode="gray">
          <a:xfrm rot="1863612">
            <a:off x="5254625" y="1828800"/>
            <a:ext cx="1593850" cy="1416050"/>
          </a:xfrm>
          <a:custGeom>
            <a:avLst/>
            <a:gdLst>
              <a:gd name="T0" fmla="*/ 72 w 1004"/>
              <a:gd name="T1" fmla="*/ 232 h 892"/>
              <a:gd name="T2" fmla="*/ 20 w 1004"/>
              <a:gd name="T3" fmla="*/ 304 h 892"/>
              <a:gd name="T4" fmla="*/ 20 w 1004"/>
              <a:gd name="T5" fmla="*/ 812 h 892"/>
              <a:gd name="T6" fmla="*/ 68 w 1004"/>
              <a:gd name="T7" fmla="*/ 864 h 892"/>
              <a:gd name="T8" fmla="*/ 940 w 1004"/>
              <a:gd name="T9" fmla="*/ 884 h 892"/>
              <a:gd name="T10" fmla="*/ 992 w 1004"/>
              <a:gd name="T11" fmla="*/ 832 h 892"/>
              <a:gd name="T12" fmla="*/ 1004 w 1004"/>
              <a:gd name="T13" fmla="*/ 80 h 892"/>
              <a:gd name="T14" fmla="*/ 916 w 1004"/>
              <a:gd name="T15" fmla="*/ 24 h 892"/>
              <a:gd name="T16" fmla="*/ 72 w 1004"/>
              <a:gd name="T17" fmla="*/ 232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4" h="892">
                <a:moveTo>
                  <a:pt x="72" y="232"/>
                </a:moveTo>
                <a:cubicBezTo>
                  <a:pt x="0" y="244"/>
                  <a:pt x="20" y="304"/>
                  <a:pt x="20" y="304"/>
                </a:cubicBezTo>
                <a:lnTo>
                  <a:pt x="20" y="812"/>
                </a:lnTo>
                <a:cubicBezTo>
                  <a:pt x="20" y="812"/>
                  <a:pt x="8" y="860"/>
                  <a:pt x="68" y="864"/>
                </a:cubicBezTo>
                <a:cubicBezTo>
                  <a:pt x="504" y="874"/>
                  <a:pt x="940" y="884"/>
                  <a:pt x="940" y="884"/>
                </a:cubicBezTo>
                <a:cubicBezTo>
                  <a:pt x="940" y="884"/>
                  <a:pt x="992" y="892"/>
                  <a:pt x="992" y="832"/>
                </a:cubicBezTo>
                <a:cubicBezTo>
                  <a:pt x="992" y="832"/>
                  <a:pt x="998" y="456"/>
                  <a:pt x="1004" y="80"/>
                </a:cubicBezTo>
                <a:cubicBezTo>
                  <a:pt x="996" y="0"/>
                  <a:pt x="916" y="24"/>
                  <a:pt x="916" y="24"/>
                </a:cubicBezTo>
                <a:cubicBezTo>
                  <a:pt x="916" y="24"/>
                  <a:pt x="494" y="128"/>
                  <a:pt x="72" y="232"/>
                </a:cubicBezTo>
                <a:close/>
              </a:path>
            </a:pathLst>
          </a:custGeom>
          <a:blipFill dpi="0" rotWithShape="1">
            <a:blip r:embed="rId18"/>
            <a:srcRect/>
            <a:stretch>
              <a:fillRect/>
            </a:stretch>
          </a:blip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pic>
        <p:nvPicPr>
          <p:cNvPr id="3221" name="Picture 149" descr="gu2"/>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gray">
          <a:xfrm rot="2487478">
            <a:off x="5562600" y="1981200"/>
            <a:ext cx="1447800" cy="1312863"/>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3222" name="Group 150"/>
          <p:cNvGrpSpPr>
            <a:grpSpLocks/>
          </p:cNvGrpSpPr>
          <p:nvPr userDrawn="1"/>
        </p:nvGrpSpPr>
        <p:grpSpPr bwMode="auto">
          <a:xfrm rot="919613">
            <a:off x="6146800" y="2527300"/>
            <a:ext cx="222250" cy="212725"/>
            <a:chOff x="1906" y="2214"/>
            <a:chExt cx="181" cy="186"/>
          </a:xfrm>
        </p:grpSpPr>
        <p:sp>
          <p:nvSpPr>
            <p:cNvPr id="3223" name="Oval 151"/>
            <p:cNvSpPr>
              <a:spLocks noChangeArrowheads="1"/>
            </p:cNvSpPr>
            <p:nvPr userDrawn="1"/>
          </p:nvSpPr>
          <p:spPr bwMode="gray">
            <a:xfrm>
              <a:off x="1962" y="2274"/>
              <a:ext cx="66" cy="66"/>
            </a:xfrm>
            <a:prstGeom prst="ellipse">
              <a:avLst/>
            </a:prstGeom>
            <a:solidFill>
              <a:srgbClr val="FF212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24" name="Oval 152"/>
            <p:cNvSpPr>
              <a:spLocks noChangeArrowheads="1"/>
            </p:cNvSpPr>
            <p:nvPr userDrawn="1"/>
          </p:nvSpPr>
          <p:spPr bwMode="gray">
            <a:xfrm>
              <a:off x="1929" y="2241"/>
              <a:ext cx="132" cy="132"/>
            </a:xfrm>
            <a:prstGeom prst="ellipse">
              <a:avLst/>
            </a:prstGeom>
            <a:noFill/>
            <a:ln w="9525" algn="ctr">
              <a:solidFill>
                <a:srgbClr val="FF212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25" name="Line 153"/>
            <p:cNvSpPr>
              <a:spLocks noChangeShapeType="1"/>
            </p:cNvSpPr>
            <p:nvPr userDrawn="1"/>
          </p:nvSpPr>
          <p:spPr bwMode="gray">
            <a:xfrm>
              <a:off x="1995" y="2214"/>
              <a:ext cx="0" cy="48"/>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26" name="Line 154"/>
            <p:cNvSpPr>
              <a:spLocks noChangeShapeType="1"/>
            </p:cNvSpPr>
            <p:nvPr userDrawn="1"/>
          </p:nvSpPr>
          <p:spPr bwMode="gray">
            <a:xfrm>
              <a:off x="1995" y="2352"/>
              <a:ext cx="0" cy="48"/>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27" name="Line 155"/>
            <p:cNvSpPr>
              <a:spLocks noChangeShapeType="1"/>
            </p:cNvSpPr>
            <p:nvPr userDrawn="1"/>
          </p:nvSpPr>
          <p:spPr bwMode="gray">
            <a:xfrm flipV="1">
              <a:off x="2040" y="2305"/>
              <a:ext cx="47" cy="2"/>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228" name="Line 156"/>
            <p:cNvSpPr>
              <a:spLocks noChangeShapeType="1"/>
            </p:cNvSpPr>
            <p:nvPr userDrawn="1"/>
          </p:nvSpPr>
          <p:spPr bwMode="gray">
            <a:xfrm flipV="1">
              <a:off x="1906" y="2311"/>
              <a:ext cx="47" cy="2"/>
            </a:xfrm>
            <a:prstGeom prst="line">
              <a:avLst/>
            </a:prstGeom>
            <a:noFill/>
            <a:ln w="9525">
              <a:solidFill>
                <a:srgbClr val="FF21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spTree>
    <p:extLst>
      <p:ext uri="{BB962C8B-B14F-4D97-AF65-F5344CB8AC3E}">
        <p14:creationId xmlns:p14="http://schemas.microsoft.com/office/powerpoint/2010/main" val="18896476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withEffect">
                                  <p:stCondLst>
                                    <p:cond delay="0"/>
                                  </p:stCondLst>
                                  <p:childTnLst>
                                    <p:set>
                                      <p:cBhvr>
                                        <p:cTn id="6" dur="1" fill="hold">
                                          <p:stCondLst>
                                            <p:cond delay="0"/>
                                          </p:stCondLst>
                                        </p:cTn>
                                        <p:tgtEl>
                                          <p:spTgt spid="3218"/>
                                        </p:tgtEl>
                                        <p:attrNameLst>
                                          <p:attrName>style.visibility</p:attrName>
                                        </p:attrNameLst>
                                      </p:cBhvr>
                                      <p:to>
                                        <p:strVal val="visible"/>
                                      </p:to>
                                    </p:set>
                                    <p:animEffect transition="in" filter="wipe(down)">
                                      <p:cBhvr>
                                        <p:cTn id="7" dur="500"/>
                                        <p:tgtEl>
                                          <p:spTgt spid="3218"/>
                                        </p:tgtEl>
                                      </p:cBhvr>
                                    </p:animEffect>
                                  </p:childTnLst>
                                </p:cTn>
                              </p:par>
                            </p:childTnLst>
                          </p:cTn>
                        </p:par>
                        <p:par>
                          <p:cTn id="8" fill="hold" nodeType="afterGroup">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3220"/>
                                        </p:tgtEl>
                                        <p:attrNameLst>
                                          <p:attrName>style.visibility</p:attrName>
                                        </p:attrNameLst>
                                      </p:cBhvr>
                                      <p:to>
                                        <p:strVal val="visible"/>
                                      </p:to>
                                    </p:set>
                                    <p:anim calcmode="lin" valueType="num">
                                      <p:cBhvr>
                                        <p:cTn id="11" dur="500" fill="hold"/>
                                        <p:tgtEl>
                                          <p:spTgt spid="3220"/>
                                        </p:tgtEl>
                                        <p:attrNameLst>
                                          <p:attrName>ppt_w</p:attrName>
                                        </p:attrNameLst>
                                      </p:cBhvr>
                                      <p:tavLst>
                                        <p:tav tm="0">
                                          <p:val>
                                            <p:fltVal val="0"/>
                                          </p:val>
                                        </p:tav>
                                        <p:tav tm="100000">
                                          <p:val>
                                            <p:strVal val="#ppt_w"/>
                                          </p:val>
                                        </p:tav>
                                      </p:tavLst>
                                    </p:anim>
                                    <p:anim calcmode="lin" valueType="num">
                                      <p:cBhvr>
                                        <p:cTn id="12" dur="500" fill="hold"/>
                                        <p:tgtEl>
                                          <p:spTgt spid="3220"/>
                                        </p:tgtEl>
                                        <p:attrNameLst>
                                          <p:attrName>ppt_h</p:attrName>
                                        </p:attrNameLst>
                                      </p:cBhvr>
                                      <p:tavLst>
                                        <p:tav tm="0">
                                          <p:val>
                                            <p:fltVal val="0"/>
                                          </p:val>
                                        </p:tav>
                                        <p:tav tm="100000">
                                          <p:val>
                                            <p:strVal val="#ppt_h"/>
                                          </p:val>
                                        </p:tav>
                                      </p:tavLst>
                                    </p:anim>
                                    <p:animEffect transition="in" filter="fade">
                                      <p:cBhvr>
                                        <p:cTn id="13" dur="500"/>
                                        <p:tgtEl>
                                          <p:spTgt spid="3220"/>
                                        </p:tgtEl>
                                      </p:cBhvr>
                                    </p:animEffect>
                                  </p:childTnLst>
                                </p:cTn>
                              </p:par>
                              <p:par>
                                <p:cTn id="14" presetID="53" presetClass="entr" presetSubtype="0" fill="hold" nodeType="withEffect">
                                  <p:stCondLst>
                                    <p:cond delay="0"/>
                                  </p:stCondLst>
                                  <p:childTnLst>
                                    <p:set>
                                      <p:cBhvr>
                                        <p:cTn id="15" dur="1" fill="hold">
                                          <p:stCondLst>
                                            <p:cond delay="0"/>
                                          </p:stCondLst>
                                        </p:cTn>
                                        <p:tgtEl>
                                          <p:spTgt spid="3259"/>
                                        </p:tgtEl>
                                        <p:attrNameLst>
                                          <p:attrName>style.visibility</p:attrName>
                                        </p:attrNameLst>
                                      </p:cBhvr>
                                      <p:to>
                                        <p:strVal val="visible"/>
                                      </p:to>
                                    </p:set>
                                    <p:anim calcmode="lin" valueType="num">
                                      <p:cBhvr>
                                        <p:cTn id="16" dur="500" fill="hold"/>
                                        <p:tgtEl>
                                          <p:spTgt spid="3259"/>
                                        </p:tgtEl>
                                        <p:attrNameLst>
                                          <p:attrName>ppt_w</p:attrName>
                                        </p:attrNameLst>
                                      </p:cBhvr>
                                      <p:tavLst>
                                        <p:tav tm="0">
                                          <p:val>
                                            <p:fltVal val="0"/>
                                          </p:val>
                                        </p:tav>
                                        <p:tav tm="100000">
                                          <p:val>
                                            <p:strVal val="#ppt_w"/>
                                          </p:val>
                                        </p:tav>
                                      </p:tavLst>
                                    </p:anim>
                                    <p:anim calcmode="lin" valueType="num">
                                      <p:cBhvr>
                                        <p:cTn id="17" dur="500" fill="hold"/>
                                        <p:tgtEl>
                                          <p:spTgt spid="3259"/>
                                        </p:tgtEl>
                                        <p:attrNameLst>
                                          <p:attrName>ppt_h</p:attrName>
                                        </p:attrNameLst>
                                      </p:cBhvr>
                                      <p:tavLst>
                                        <p:tav tm="0">
                                          <p:val>
                                            <p:fltVal val="0"/>
                                          </p:val>
                                        </p:tav>
                                        <p:tav tm="100000">
                                          <p:val>
                                            <p:strVal val="#ppt_h"/>
                                          </p:val>
                                        </p:tav>
                                      </p:tavLst>
                                    </p:anim>
                                    <p:animEffect transition="in" filter="fade">
                                      <p:cBhvr>
                                        <p:cTn id="18" dur="500"/>
                                        <p:tgtEl>
                                          <p:spTgt spid="3259"/>
                                        </p:tgtEl>
                                      </p:cBhvr>
                                    </p:animEffect>
                                  </p:childTnLst>
                                </p:cTn>
                              </p:par>
                            </p:childTnLst>
                          </p:cTn>
                        </p:par>
                        <p:par>
                          <p:cTn id="19" fill="hold" nodeType="afterGroup">
                            <p:stCondLst>
                              <p:cond delay="1000"/>
                            </p:stCondLst>
                            <p:childTnLst>
                              <p:par>
                                <p:cTn id="20" presetID="10" presetClass="entr" presetSubtype="0" fill="hold" nodeType="afterEffect">
                                  <p:stCondLst>
                                    <p:cond delay="0"/>
                                  </p:stCondLst>
                                  <p:childTnLst>
                                    <p:set>
                                      <p:cBhvr>
                                        <p:cTn id="21" dur="1" fill="hold">
                                          <p:stCondLst>
                                            <p:cond delay="0"/>
                                          </p:stCondLst>
                                        </p:cTn>
                                        <p:tgtEl>
                                          <p:spTgt spid="3221"/>
                                        </p:tgtEl>
                                        <p:attrNameLst>
                                          <p:attrName>style.visibility</p:attrName>
                                        </p:attrNameLst>
                                      </p:cBhvr>
                                      <p:to>
                                        <p:strVal val="visible"/>
                                      </p:to>
                                    </p:set>
                                    <p:animEffect transition="in" filter="fade">
                                      <p:cBhvr>
                                        <p:cTn id="22" dur="1000"/>
                                        <p:tgtEl>
                                          <p:spTgt spid="3221"/>
                                        </p:tgtEl>
                                      </p:cBhvr>
                                    </p:animEffect>
                                  </p:childTnLst>
                                </p:cTn>
                              </p:par>
                              <p:par>
                                <p:cTn id="23" presetID="10" presetClass="entr" presetSubtype="0" repeatCount="indefinite" fill="hold" nodeType="withEffect">
                                  <p:stCondLst>
                                    <p:cond delay="0"/>
                                  </p:stCondLst>
                                  <p:childTnLst>
                                    <p:set>
                                      <p:cBhvr>
                                        <p:cTn id="24" dur="1" fill="hold">
                                          <p:stCondLst>
                                            <p:cond delay="0"/>
                                          </p:stCondLst>
                                        </p:cTn>
                                        <p:tgtEl>
                                          <p:spTgt spid="3222"/>
                                        </p:tgtEl>
                                        <p:attrNameLst>
                                          <p:attrName>style.visibility</p:attrName>
                                        </p:attrNameLst>
                                      </p:cBhvr>
                                      <p:to>
                                        <p:strVal val="visible"/>
                                      </p:to>
                                    </p:set>
                                    <p:animEffect transition="in" filter="fade">
                                      <p:cBhvr>
                                        <p:cTn id="25" dur="2000"/>
                                        <p:tgtEl>
                                          <p:spTgt spid="3222"/>
                                        </p:tgtEl>
                                      </p:cBhvr>
                                    </p:animEffect>
                                  </p:childTnLst>
                                </p:cTn>
                              </p:par>
                              <p:par>
                                <p:cTn id="26" presetID="22" presetClass="entr" presetSubtype="4" fill="hold" nodeType="withEffect">
                                  <p:stCondLst>
                                    <p:cond delay="0"/>
                                  </p:stCondLst>
                                  <p:childTnLst>
                                    <p:set>
                                      <p:cBhvr>
                                        <p:cTn id="27" dur="1" fill="hold">
                                          <p:stCondLst>
                                            <p:cond delay="0"/>
                                          </p:stCondLst>
                                        </p:cTn>
                                        <p:tgtEl>
                                          <p:spTgt spid="3231"/>
                                        </p:tgtEl>
                                        <p:attrNameLst>
                                          <p:attrName>style.visibility</p:attrName>
                                        </p:attrNameLst>
                                      </p:cBhvr>
                                      <p:to>
                                        <p:strVal val="visible"/>
                                      </p:to>
                                    </p:set>
                                    <p:animEffect transition="in" filter="wipe(down)">
                                      <p:cBhvr>
                                        <p:cTn id="28" dur="500"/>
                                        <p:tgtEl>
                                          <p:spTgt spid="3231"/>
                                        </p:tgtEl>
                                      </p:cBhvr>
                                    </p:animEffect>
                                  </p:childTnLst>
                                </p:cTn>
                              </p:par>
                              <p:par>
                                <p:cTn id="29" presetID="53" presetClass="entr" presetSubtype="0" fill="hold" grpId="0" nodeType="withEffect">
                                  <p:stCondLst>
                                    <p:cond delay="0"/>
                                  </p:stCondLst>
                                  <p:childTnLst>
                                    <p:set>
                                      <p:cBhvr>
                                        <p:cTn id="30" dur="1" fill="hold">
                                          <p:stCondLst>
                                            <p:cond delay="0"/>
                                          </p:stCondLst>
                                        </p:cTn>
                                        <p:tgtEl>
                                          <p:spTgt spid="3229"/>
                                        </p:tgtEl>
                                        <p:attrNameLst>
                                          <p:attrName>style.visibility</p:attrName>
                                        </p:attrNameLst>
                                      </p:cBhvr>
                                      <p:to>
                                        <p:strVal val="visible"/>
                                      </p:to>
                                    </p:set>
                                    <p:anim calcmode="lin" valueType="num">
                                      <p:cBhvr>
                                        <p:cTn id="31" dur="500" fill="hold"/>
                                        <p:tgtEl>
                                          <p:spTgt spid="3229"/>
                                        </p:tgtEl>
                                        <p:attrNameLst>
                                          <p:attrName>ppt_w</p:attrName>
                                        </p:attrNameLst>
                                      </p:cBhvr>
                                      <p:tavLst>
                                        <p:tav tm="0">
                                          <p:val>
                                            <p:fltVal val="0"/>
                                          </p:val>
                                        </p:tav>
                                        <p:tav tm="100000">
                                          <p:val>
                                            <p:strVal val="#ppt_w"/>
                                          </p:val>
                                        </p:tav>
                                      </p:tavLst>
                                    </p:anim>
                                    <p:anim calcmode="lin" valueType="num">
                                      <p:cBhvr>
                                        <p:cTn id="32" dur="500" fill="hold"/>
                                        <p:tgtEl>
                                          <p:spTgt spid="3229"/>
                                        </p:tgtEl>
                                        <p:attrNameLst>
                                          <p:attrName>ppt_h</p:attrName>
                                        </p:attrNameLst>
                                      </p:cBhvr>
                                      <p:tavLst>
                                        <p:tav tm="0">
                                          <p:val>
                                            <p:fltVal val="0"/>
                                          </p:val>
                                        </p:tav>
                                        <p:tav tm="100000">
                                          <p:val>
                                            <p:strVal val="#ppt_h"/>
                                          </p:val>
                                        </p:tav>
                                      </p:tavLst>
                                    </p:anim>
                                    <p:animEffect transition="in" filter="fade">
                                      <p:cBhvr>
                                        <p:cTn id="33" dur="500"/>
                                        <p:tgtEl>
                                          <p:spTgt spid="3229"/>
                                        </p:tgtEl>
                                      </p:cBhvr>
                                    </p:animEffect>
                                  </p:childTnLst>
                                </p:cTn>
                              </p:par>
                              <p:par>
                                <p:cTn id="34" presetID="53" presetClass="entr" presetSubtype="0" fill="hold" nodeType="withEffect">
                                  <p:stCondLst>
                                    <p:cond delay="0"/>
                                  </p:stCondLst>
                                  <p:childTnLst>
                                    <p:set>
                                      <p:cBhvr>
                                        <p:cTn id="35" dur="1" fill="hold">
                                          <p:stCondLst>
                                            <p:cond delay="0"/>
                                          </p:stCondLst>
                                        </p:cTn>
                                        <p:tgtEl>
                                          <p:spTgt spid="3260"/>
                                        </p:tgtEl>
                                        <p:attrNameLst>
                                          <p:attrName>style.visibility</p:attrName>
                                        </p:attrNameLst>
                                      </p:cBhvr>
                                      <p:to>
                                        <p:strVal val="visible"/>
                                      </p:to>
                                    </p:set>
                                    <p:anim calcmode="lin" valueType="num">
                                      <p:cBhvr>
                                        <p:cTn id="36" dur="500" fill="hold"/>
                                        <p:tgtEl>
                                          <p:spTgt spid="3260"/>
                                        </p:tgtEl>
                                        <p:attrNameLst>
                                          <p:attrName>ppt_w</p:attrName>
                                        </p:attrNameLst>
                                      </p:cBhvr>
                                      <p:tavLst>
                                        <p:tav tm="0">
                                          <p:val>
                                            <p:fltVal val="0"/>
                                          </p:val>
                                        </p:tav>
                                        <p:tav tm="100000">
                                          <p:val>
                                            <p:strVal val="#ppt_w"/>
                                          </p:val>
                                        </p:tav>
                                      </p:tavLst>
                                    </p:anim>
                                    <p:anim calcmode="lin" valueType="num">
                                      <p:cBhvr>
                                        <p:cTn id="37" dur="500" fill="hold"/>
                                        <p:tgtEl>
                                          <p:spTgt spid="3260"/>
                                        </p:tgtEl>
                                        <p:attrNameLst>
                                          <p:attrName>ppt_h</p:attrName>
                                        </p:attrNameLst>
                                      </p:cBhvr>
                                      <p:tavLst>
                                        <p:tav tm="0">
                                          <p:val>
                                            <p:fltVal val="0"/>
                                          </p:val>
                                        </p:tav>
                                        <p:tav tm="100000">
                                          <p:val>
                                            <p:strVal val="#ppt_h"/>
                                          </p:val>
                                        </p:tav>
                                      </p:tavLst>
                                    </p:anim>
                                    <p:animEffect transition="in" filter="fade">
                                      <p:cBhvr>
                                        <p:cTn id="38" dur="500"/>
                                        <p:tgtEl>
                                          <p:spTgt spid="3260"/>
                                        </p:tgtEl>
                                      </p:cBhvr>
                                    </p:animEffect>
                                  </p:childTnLst>
                                </p:cTn>
                              </p:par>
                              <p:par>
                                <p:cTn id="39" presetID="10" presetClass="entr" presetSubtype="0" fill="hold" nodeType="withEffect">
                                  <p:stCondLst>
                                    <p:cond delay="0"/>
                                  </p:stCondLst>
                                  <p:childTnLst>
                                    <p:set>
                                      <p:cBhvr>
                                        <p:cTn id="40" dur="1" fill="hold">
                                          <p:stCondLst>
                                            <p:cond delay="0"/>
                                          </p:stCondLst>
                                        </p:cTn>
                                        <p:tgtEl>
                                          <p:spTgt spid="3232"/>
                                        </p:tgtEl>
                                        <p:attrNameLst>
                                          <p:attrName>style.visibility</p:attrName>
                                        </p:attrNameLst>
                                      </p:cBhvr>
                                      <p:to>
                                        <p:strVal val="visible"/>
                                      </p:to>
                                    </p:set>
                                    <p:animEffect transition="in" filter="fade">
                                      <p:cBhvr>
                                        <p:cTn id="41" dur="1000"/>
                                        <p:tgtEl>
                                          <p:spTgt spid="3232"/>
                                        </p:tgtEl>
                                      </p:cBhvr>
                                    </p:animEffect>
                                  </p:childTnLst>
                                </p:cTn>
                              </p:par>
                            </p:childTnLst>
                          </p:cTn>
                        </p:par>
                        <p:par>
                          <p:cTn id="42" fill="hold" nodeType="afterGroup">
                            <p:stCondLst>
                              <p:cond delay="3000"/>
                            </p:stCondLst>
                            <p:childTnLst>
                              <p:par>
                                <p:cTn id="43" presetID="10" presetClass="entr" presetSubtype="0" repeatCount="indefinite" fill="hold" nodeType="afterEffect">
                                  <p:stCondLst>
                                    <p:cond delay="0"/>
                                  </p:stCondLst>
                                  <p:childTnLst>
                                    <p:set>
                                      <p:cBhvr>
                                        <p:cTn id="44" dur="1" fill="hold">
                                          <p:stCondLst>
                                            <p:cond delay="0"/>
                                          </p:stCondLst>
                                        </p:cTn>
                                        <p:tgtEl>
                                          <p:spTgt spid="3233"/>
                                        </p:tgtEl>
                                        <p:attrNameLst>
                                          <p:attrName>style.visibility</p:attrName>
                                        </p:attrNameLst>
                                      </p:cBhvr>
                                      <p:to>
                                        <p:strVal val="visible"/>
                                      </p:to>
                                    </p:set>
                                    <p:animEffect transition="in" filter="fade">
                                      <p:cBhvr>
                                        <p:cTn id="45" dur="1000"/>
                                        <p:tgtEl>
                                          <p:spTgt spid="3233"/>
                                        </p:tgtEl>
                                      </p:cBhvr>
                                    </p:animEffect>
                                  </p:childTnLst>
                                </p:cTn>
                              </p:par>
                            </p:childTnLst>
                          </p:cTn>
                        </p:par>
                        <p:par>
                          <p:cTn id="46" fill="hold" nodeType="afterGroup">
                            <p:stCondLst>
                              <p:cond delay="4000"/>
                            </p:stCondLst>
                            <p:childTnLst>
                              <p:par>
                                <p:cTn id="47" presetID="22" presetClass="entr" presetSubtype="4" fill="hold" nodeType="afterEffect">
                                  <p:stCondLst>
                                    <p:cond delay="0"/>
                                  </p:stCondLst>
                                  <p:childTnLst>
                                    <p:set>
                                      <p:cBhvr>
                                        <p:cTn id="48" dur="1" fill="hold">
                                          <p:stCondLst>
                                            <p:cond delay="0"/>
                                          </p:stCondLst>
                                        </p:cTn>
                                        <p:tgtEl>
                                          <p:spTgt spid="3230"/>
                                        </p:tgtEl>
                                        <p:attrNameLst>
                                          <p:attrName>style.visibility</p:attrName>
                                        </p:attrNameLst>
                                      </p:cBhvr>
                                      <p:to>
                                        <p:strVal val="visible"/>
                                      </p:to>
                                    </p:set>
                                    <p:animEffect transition="in" filter="wipe(down)">
                                      <p:cBhvr>
                                        <p:cTn id="49" dur="500"/>
                                        <p:tgtEl>
                                          <p:spTgt spid="3230"/>
                                        </p:tgtEl>
                                      </p:cBhvr>
                                    </p:animEffect>
                                  </p:childTnLst>
                                </p:cTn>
                              </p:par>
                            </p:childTnLst>
                          </p:cTn>
                        </p:par>
                        <p:par>
                          <p:cTn id="50" fill="hold" nodeType="afterGroup">
                            <p:stCondLst>
                              <p:cond delay="4500"/>
                            </p:stCondLst>
                            <p:childTnLst>
                              <p:par>
                                <p:cTn id="51" presetID="53" presetClass="entr" presetSubtype="0" fill="hold" grpId="0" nodeType="afterEffect">
                                  <p:stCondLst>
                                    <p:cond delay="0"/>
                                  </p:stCondLst>
                                  <p:childTnLst>
                                    <p:set>
                                      <p:cBhvr>
                                        <p:cTn id="52" dur="1" fill="hold">
                                          <p:stCondLst>
                                            <p:cond delay="0"/>
                                          </p:stCondLst>
                                        </p:cTn>
                                        <p:tgtEl>
                                          <p:spTgt spid="3211"/>
                                        </p:tgtEl>
                                        <p:attrNameLst>
                                          <p:attrName>style.visibility</p:attrName>
                                        </p:attrNameLst>
                                      </p:cBhvr>
                                      <p:to>
                                        <p:strVal val="visible"/>
                                      </p:to>
                                    </p:set>
                                    <p:anim calcmode="lin" valueType="num">
                                      <p:cBhvr>
                                        <p:cTn id="53" dur="500" fill="hold"/>
                                        <p:tgtEl>
                                          <p:spTgt spid="3211"/>
                                        </p:tgtEl>
                                        <p:attrNameLst>
                                          <p:attrName>ppt_w</p:attrName>
                                        </p:attrNameLst>
                                      </p:cBhvr>
                                      <p:tavLst>
                                        <p:tav tm="0">
                                          <p:val>
                                            <p:fltVal val="0"/>
                                          </p:val>
                                        </p:tav>
                                        <p:tav tm="100000">
                                          <p:val>
                                            <p:strVal val="#ppt_w"/>
                                          </p:val>
                                        </p:tav>
                                      </p:tavLst>
                                    </p:anim>
                                    <p:anim calcmode="lin" valueType="num">
                                      <p:cBhvr>
                                        <p:cTn id="54" dur="500" fill="hold"/>
                                        <p:tgtEl>
                                          <p:spTgt spid="3211"/>
                                        </p:tgtEl>
                                        <p:attrNameLst>
                                          <p:attrName>ppt_h</p:attrName>
                                        </p:attrNameLst>
                                      </p:cBhvr>
                                      <p:tavLst>
                                        <p:tav tm="0">
                                          <p:val>
                                            <p:fltVal val="0"/>
                                          </p:val>
                                        </p:tav>
                                        <p:tav tm="100000">
                                          <p:val>
                                            <p:strVal val="#ppt_h"/>
                                          </p:val>
                                        </p:tav>
                                      </p:tavLst>
                                    </p:anim>
                                    <p:animEffect transition="in" filter="fade">
                                      <p:cBhvr>
                                        <p:cTn id="55" dur="500"/>
                                        <p:tgtEl>
                                          <p:spTgt spid="3211"/>
                                        </p:tgtEl>
                                      </p:cBhvr>
                                    </p:animEffect>
                                  </p:childTnLst>
                                </p:cTn>
                              </p:par>
                              <p:par>
                                <p:cTn id="56" presetID="53" presetClass="entr" presetSubtype="0" fill="hold" nodeType="withEffect">
                                  <p:stCondLst>
                                    <p:cond delay="0"/>
                                  </p:stCondLst>
                                  <p:childTnLst>
                                    <p:set>
                                      <p:cBhvr>
                                        <p:cTn id="57" dur="1" fill="hold">
                                          <p:stCondLst>
                                            <p:cond delay="0"/>
                                          </p:stCondLst>
                                        </p:cTn>
                                        <p:tgtEl>
                                          <p:spTgt spid="3257"/>
                                        </p:tgtEl>
                                        <p:attrNameLst>
                                          <p:attrName>style.visibility</p:attrName>
                                        </p:attrNameLst>
                                      </p:cBhvr>
                                      <p:to>
                                        <p:strVal val="visible"/>
                                      </p:to>
                                    </p:set>
                                    <p:anim calcmode="lin" valueType="num">
                                      <p:cBhvr>
                                        <p:cTn id="58" dur="500" fill="hold"/>
                                        <p:tgtEl>
                                          <p:spTgt spid="3257"/>
                                        </p:tgtEl>
                                        <p:attrNameLst>
                                          <p:attrName>ppt_w</p:attrName>
                                        </p:attrNameLst>
                                      </p:cBhvr>
                                      <p:tavLst>
                                        <p:tav tm="0">
                                          <p:val>
                                            <p:fltVal val="0"/>
                                          </p:val>
                                        </p:tav>
                                        <p:tav tm="100000">
                                          <p:val>
                                            <p:strVal val="#ppt_w"/>
                                          </p:val>
                                        </p:tav>
                                      </p:tavLst>
                                    </p:anim>
                                    <p:anim calcmode="lin" valueType="num">
                                      <p:cBhvr>
                                        <p:cTn id="59" dur="500" fill="hold"/>
                                        <p:tgtEl>
                                          <p:spTgt spid="3257"/>
                                        </p:tgtEl>
                                        <p:attrNameLst>
                                          <p:attrName>ppt_h</p:attrName>
                                        </p:attrNameLst>
                                      </p:cBhvr>
                                      <p:tavLst>
                                        <p:tav tm="0">
                                          <p:val>
                                            <p:fltVal val="0"/>
                                          </p:val>
                                        </p:tav>
                                        <p:tav tm="100000">
                                          <p:val>
                                            <p:strVal val="#ppt_h"/>
                                          </p:val>
                                        </p:tav>
                                      </p:tavLst>
                                    </p:anim>
                                    <p:animEffect transition="in" filter="fade">
                                      <p:cBhvr>
                                        <p:cTn id="60" dur="500"/>
                                        <p:tgtEl>
                                          <p:spTgt spid="3257"/>
                                        </p:tgtEl>
                                      </p:cBhvr>
                                    </p:animEffect>
                                  </p:childTnLst>
                                </p:cTn>
                              </p:par>
                            </p:childTnLst>
                          </p:cTn>
                        </p:par>
                        <p:par>
                          <p:cTn id="61" fill="hold" nodeType="afterGroup">
                            <p:stCondLst>
                              <p:cond delay="5000"/>
                            </p:stCondLst>
                            <p:childTnLst>
                              <p:par>
                                <p:cTn id="62" presetID="10" presetClass="entr" presetSubtype="0" fill="hold" nodeType="afterEffect">
                                  <p:stCondLst>
                                    <p:cond delay="0"/>
                                  </p:stCondLst>
                                  <p:childTnLst>
                                    <p:set>
                                      <p:cBhvr>
                                        <p:cTn id="63" dur="1" fill="hold">
                                          <p:stCondLst>
                                            <p:cond delay="0"/>
                                          </p:stCondLst>
                                        </p:cTn>
                                        <p:tgtEl>
                                          <p:spTgt spid="3248"/>
                                        </p:tgtEl>
                                        <p:attrNameLst>
                                          <p:attrName>style.visibility</p:attrName>
                                        </p:attrNameLst>
                                      </p:cBhvr>
                                      <p:to>
                                        <p:strVal val="visible"/>
                                      </p:to>
                                    </p:set>
                                    <p:animEffect transition="in" filter="fade">
                                      <p:cBhvr>
                                        <p:cTn id="64" dur="1000"/>
                                        <p:tgtEl>
                                          <p:spTgt spid="3248"/>
                                        </p:tgtEl>
                                      </p:cBhvr>
                                    </p:animEffect>
                                  </p:childTnLst>
                                </p:cTn>
                              </p:par>
                            </p:childTnLst>
                          </p:cTn>
                        </p:par>
                        <p:par>
                          <p:cTn id="65" fill="hold" nodeType="afterGroup">
                            <p:stCondLst>
                              <p:cond delay="6000"/>
                            </p:stCondLst>
                            <p:childTnLst>
                              <p:par>
                                <p:cTn id="66" presetID="10" presetClass="entr" presetSubtype="0" repeatCount="indefinite" fill="hold" nodeType="afterEffect">
                                  <p:stCondLst>
                                    <p:cond delay="0"/>
                                  </p:stCondLst>
                                  <p:childTnLst>
                                    <p:set>
                                      <p:cBhvr>
                                        <p:cTn id="67" dur="1" fill="hold">
                                          <p:stCondLst>
                                            <p:cond delay="0"/>
                                          </p:stCondLst>
                                        </p:cTn>
                                        <p:tgtEl>
                                          <p:spTgt spid="3249"/>
                                        </p:tgtEl>
                                        <p:attrNameLst>
                                          <p:attrName>style.visibility</p:attrName>
                                        </p:attrNameLst>
                                      </p:cBhvr>
                                      <p:to>
                                        <p:strVal val="visible"/>
                                      </p:to>
                                    </p:set>
                                    <p:animEffect transition="in" filter="fade">
                                      <p:cBhvr>
                                        <p:cTn id="68" dur="1000"/>
                                        <p:tgtEl>
                                          <p:spTgt spid="3249"/>
                                        </p:tgtEl>
                                      </p:cBhvr>
                                    </p:animEffect>
                                  </p:childTnLst>
                                </p:cTn>
                              </p:par>
                            </p:childTnLst>
                          </p:cTn>
                        </p:par>
                        <p:par>
                          <p:cTn id="69" fill="hold" nodeType="afterGroup">
                            <p:stCondLst>
                              <p:cond delay="7000"/>
                            </p:stCondLst>
                            <p:childTnLst>
                              <p:par>
                                <p:cTn id="70" presetID="22" presetClass="entr" presetSubtype="4" fill="hold" nodeType="afterEffect">
                                  <p:stCondLst>
                                    <p:cond delay="0"/>
                                  </p:stCondLst>
                                  <p:childTnLst>
                                    <p:set>
                                      <p:cBhvr>
                                        <p:cTn id="71" dur="1" fill="hold">
                                          <p:stCondLst>
                                            <p:cond delay="0"/>
                                          </p:stCondLst>
                                        </p:cTn>
                                        <p:tgtEl>
                                          <p:spTgt spid="3212"/>
                                        </p:tgtEl>
                                        <p:attrNameLst>
                                          <p:attrName>style.visibility</p:attrName>
                                        </p:attrNameLst>
                                      </p:cBhvr>
                                      <p:to>
                                        <p:strVal val="visible"/>
                                      </p:to>
                                    </p:set>
                                    <p:animEffect transition="in" filter="wipe(down)">
                                      <p:cBhvr>
                                        <p:cTn id="72" dur="500"/>
                                        <p:tgtEl>
                                          <p:spTgt spid="3212"/>
                                        </p:tgtEl>
                                      </p:cBhvr>
                                    </p:animEffect>
                                  </p:childTnLst>
                                </p:cTn>
                              </p:par>
                            </p:childTnLst>
                          </p:cTn>
                        </p:par>
                        <p:par>
                          <p:cTn id="73" fill="hold" nodeType="afterGroup">
                            <p:stCondLst>
                              <p:cond delay="7500"/>
                            </p:stCondLst>
                            <p:childTnLst>
                              <p:par>
                                <p:cTn id="74" presetID="53" presetClass="entr" presetSubtype="0" fill="hold" grpId="0" nodeType="afterEffect">
                                  <p:stCondLst>
                                    <p:cond delay="0"/>
                                  </p:stCondLst>
                                  <p:childTnLst>
                                    <p:set>
                                      <p:cBhvr>
                                        <p:cTn id="75" dur="1" fill="hold">
                                          <p:stCondLst>
                                            <p:cond delay="0"/>
                                          </p:stCondLst>
                                        </p:cTn>
                                        <p:tgtEl>
                                          <p:spTgt spid="3219"/>
                                        </p:tgtEl>
                                        <p:attrNameLst>
                                          <p:attrName>style.visibility</p:attrName>
                                        </p:attrNameLst>
                                      </p:cBhvr>
                                      <p:to>
                                        <p:strVal val="visible"/>
                                      </p:to>
                                    </p:set>
                                    <p:anim calcmode="lin" valueType="num">
                                      <p:cBhvr>
                                        <p:cTn id="76" dur="500" fill="hold"/>
                                        <p:tgtEl>
                                          <p:spTgt spid="3219"/>
                                        </p:tgtEl>
                                        <p:attrNameLst>
                                          <p:attrName>ppt_w</p:attrName>
                                        </p:attrNameLst>
                                      </p:cBhvr>
                                      <p:tavLst>
                                        <p:tav tm="0">
                                          <p:val>
                                            <p:fltVal val="0"/>
                                          </p:val>
                                        </p:tav>
                                        <p:tav tm="100000">
                                          <p:val>
                                            <p:strVal val="#ppt_w"/>
                                          </p:val>
                                        </p:tav>
                                      </p:tavLst>
                                    </p:anim>
                                    <p:anim calcmode="lin" valueType="num">
                                      <p:cBhvr>
                                        <p:cTn id="77" dur="500" fill="hold"/>
                                        <p:tgtEl>
                                          <p:spTgt spid="3219"/>
                                        </p:tgtEl>
                                        <p:attrNameLst>
                                          <p:attrName>ppt_h</p:attrName>
                                        </p:attrNameLst>
                                      </p:cBhvr>
                                      <p:tavLst>
                                        <p:tav tm="0">
                                          <p:val>
                                            <p:fltVal val="0"/>
                                          </p:val>
                                        </p:tav>
                                        <p:tav tm="100000">
                                          <p:val>
                                            <p:strVal val="#ppt_h"/>
                                          </p:val>
                                        </p:tav>
                                      </p:tavLst>
                                    </p:anim>
                                    <p:animEffect transition="in" filter="fade">
                                      <p:cBhvr>
                                        <p:cTn id="78" dur="500"/>
                                        <p:tgtEl>
                                          <p:spTgt spid="3219"/>
                                        </p:tgtEl>
                                      </p:cBhvr>
                                    </p:animEffect>
                                  </p:childTnLst>
                                </p:cTn>
                              </p:par>
                              <p:par>
                                <p:cTn id="79" presetID="53" presetClass="entr" presetSubtype="0" fill="hold" nodeType="withEffect">
                                  <p:stCondLst>
                                    <p:cond delay="0"/>
                                  </p:stCondLst>
                                  <p:childTnLst>
                                    <p:set>
                                      <p:cBhvr>
                                        <p:cTn id="80" dur="1" fill="hold">
                                          <p:stCondLst>
                                            <p:cond delay="0"/>
                                          </p:stCondLst>
                                        </p:cTn>
                                        <p:tgtEl>
                                          <p:spTgt spid="3261"/>
                                        </p:tgtEl>
                                        <p:attrNameLst>
                                          <p:attrName>style.visibility</p:attrName>
                                        </p:attrNameLst>
                                      </p:cBhvr>
                                      <p:to>
                                        <p:strVal val="visible"/>
                                      </p:to>
                                    </p:set>
                                    <p:anim calcmode="lin" valueType="num">
                                      <p:cBhvr>
                                        <p:cTn id="81" dur="500" fill="hold"/>
                                        <p:tgtEl>
                                          <p:spTgt spid="3261"/>
                                        </p:tgtEl>
                                        <p:attrNameLst>
                                          <p:attrName>ppt_w</p:attrName>
                                        </p:attrNameLst>
                                      </p:cBhvr>
                                      <p:tavLst>
                                        <p:tav tm="0">
                                          <p:val>
                                            <p:fltVal val="0"/>
                                          </p:val>
                                        </p:tav>
                                        <p:tav tm="100000">
                                          <p:val>
                                            <p:strVal val="#ppt_w"/>
                                          </p:val>
                                        </p:tav>
                                      </p:tavLst>
                                    </p:anim>
                                    <p:anim calcmode="lin" valueType="num">
                                      <p:cBhvr>
                                        <p:cTn id="82" dur="500" fill="hold"/>
                                        <p:tgtEl>
                                          <p:spTgt spid="3261"/>
                                        </p:tgtEl>
                                        <p:attrNameLst>
                                          <p:attrName>ppt_h</p:attrName>
                                        </p:attrNameLst>
                                      </p:cBhvr>
                                      <p:tavLst>
                                        <p:tav tm="0">
                                          <p:val>
                                            <p:fltVal val="0"/>
                                          </p:val>
                                        </p:tav>
                                        <p:tav tm="100000">
                                          <p:val>
                                            <p:strVal val="#ppt_h"/>
                                          </p:val>
                                        </p:tav>
                                      </p:tavLst>
                                    </p:anim>
                                    <p:animEffect transition="in" filter="fade">
                                      <p:cBhvr>
                                        <p:cTn id="83" dur="500"/>
                                        <p:tgtEl>
                                          <p:spTgt spid="3261"/>
                                        </p:tgtEl>
                                      </p:cBhvr>
                                    </p:animEffect>
                                  </p:childTnLst>
                                </p:cTn>
                              </p:par>
                            </p:childTnLst>
                          </p:cTn>
                        </p:par>
                        <p:par>
                          <p:cTn id="84" fill="hold" nodeType="afterGroup">
                            <p:stCondLst>
                              <p:cond delay="8000"/>
                            </p:stCondLst>
                            <p:childTnLst>
                              <p:par>
                                <p:cTn id="85" presetID="10" presetClass="entr" presetSubtype="0" fill="hold" nodeType="afterEffect">
                                  <p:stCondLst>
                                    <p:cond delay="0"/>
                                  </p:stCondLst>
                                  <p:childTnLst>
                                    <p:set>
                                      <p:cBhvr>
                                        <p:cTn id="86" dur="1" fill="hold">
                                          <p:stCondLst>
                                            <p:cond delay="0"/>
                                          </p:stCondLst>
                                        </p:cTn>
                                        <p:tgtEl>
                                          <p:spTgt spid="3240"/>
                                        </p:tgtEl>
                                        <p:attrNameLst>
                                          <p:attrName>style.visibility</p:attrName>
                                        </p:attrNameLst>
                                      </p:cBhvr>
                                      <p:to>
                                        <p:strVal val="visible"/>
                                      </p:to>
                                    </p:set>
                                    <p:animEffect transition="in" filter="fade">
                                      <p:cBhvr>
                                        <p:cTn id="87" dur="1000"/>
                                        <p:tgtEl>
                                          <p:spTgt spid="3240"/>
                                        </p:tgtEl>
                                      </p:cBhvr>
                                    </p:animEffect>
                                  </p:childTnLst>
                                </p:cTn>
                              </p:par>
                            </p:childTnLst>
                          </p:cTn>
                        </p:par>
                        <p:par>
                          <p:cTn id="88" fill="hold" nodeType="afterGroup">
                            <p:stCondLst>
                              <p:cond delay="9000"/>
                            </p:stCondLst>
                            <p:childTnLst>
                              <p:par>
                                <p:cTn id="89" presetID="10" presetClass="entr" presetSubtype="0" repeatCount="indefinite" fill="hold" nodeType="afterEffect">
                                  <p:stCondLst>
                                    <p:cond delay="0"/>
                                  </p:stCondLst>
                                  <p:childTnLst>
                                    <p:set>
                                      <p:cBhvr>
                                        <p:cTn id="90" dur="1" fill="hold">
                                          <p:stCondLst>
                                            <p:cond delay="0"/>
                                          </p:stCondLst>
                                        </p:cTn>
                                        <p:tgtEl>
                                          <p:spTgt spid="3241"/>
                                        </p:tgtEl>
                                        <p:attrNameLst>
                                          <p:attrName>style.visibility</p:attrName>
                                        </p:attrNameLst>
                                      </p:cBhvr>
                                      <p:to>
                                        <p:strVal val="visible"/>
                                      </p:to>
                                    </p:set>
                                    <p:animEffect transition="in" filter="fade">
                                      <p:cBhvr>
                                        <p:cTn id="91" dur="1000"/>
                                        <p:tgtEl>
                                          <p:spTgt spid="3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1" grpId="0" animBg="1"/>
      <p:bldP spid="3219" grpId="0" animBg="1"/>
      <p:bldP spid="3229" grpId="0" animBg="1"/>
      <p:bldP spid="3220"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cs typeface="Arial" charset="0"/>
              </a:defRPr>
            </a:lvl1pPr>
          </a:lstStyle>
          <a:p>
            <a:pPr>
              <a:defRPr/>
            </a:pPr>
            <a:endParaRPr lang="en-US"/>
          </a:p>
        </p:txBody>
      </p:sp>
      <p:sp>
        <p:nvSpPr>
          <p:cNvPr id="5" name="Footer Placeholder 4"/>
          <p:cNvSpPr>
            <a:spLocks noGrp="1"/>
          </p:cNvSpPr>
          <p:nvPr>
            <p:ph type="ftr" sz="quarter" idx="11"/>
          </p:nvPr>
        </p:nvSpPr>
        <p:spPr/>
        <p:txBody>
          <a:bodyPr/>
          <a:lstStyle>
            <a:lvl1pPr algn="l">
              <a:defRPr>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cs typeface="Arial" charset="0"/>
              </a:defRPr>
            </a:lvl1pPr>
          </a:lstStyle>
          <a:p>
            <a:pPr>
              <a:defRPr/>
            </a:pPr>
            <a:fld id="{D17FE47E-E827-4262-8039-3E6376AB7EEF}" type="slidenum">
              <a:rPr lang="en-US"/>
              <a:pPr>
                <a:defRPr/>
              </a:pPr>
              <a:t>‹#›</a:t>
            </a:fld>
            <a:endParaRPr lang="en-US"/>
          </a:p>
        </p:txBody>
      </p:sp>
    </p:spTree>
    <p:extLst>
      <p:ext uri="{BB962C8B-B14F-4D97-AF65-F5344CB8AC3E}">
        <p14:creationId xmlns:p14="http://schemas.microsoft.com/office/powerpoint/2010/main" val="189639353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p:txBody>
          <a:bodyPr/>
          <a:lstStyle>
            <a:lvl1pPr>
              <a:defRPr/>
            </a:lvl1pPr>
          </a:lstStyle>
          <a:p>
            <a:fld id="{1A3C0462-0E4C-4795-9C01-1F6A7E9F6C7E}"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25114186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p:txBody>
          <a:bodyPr/>
          <a:lstStyle>
            <a:lvl1pPr>
              <a:defRPr/>
            </a:lvl1pPr>
          </a:lstStyle>
          <a:p>
            <a:fld id="{BB185C28-E046-4DC7-94B9-8B61F1B14F22}"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60615284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40767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371600"/>
            <a:ext cx="40767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en-US">
                <a:solidFill>
                  <a:srgbClr val="FFFFFF"/>
                </a:solidFill>
              </a:rPr>
              <a:t>www.themegallery.com</a:t>
            </a:r>
          </a:p>
        </p:txBody>
      </p:sp>
      <p:sp>
        <p:nvSpPr>
          <p:cNvPr id="7" name="Slide Number Placeholder 6"/>
          <p:cNvSpPr>
            <a:spLocks noGrp="1"/>
          </p:cNvSpPr>
          <p:nvPr>
            <p:ph type="sldNum" sz="quarter" idx="12"/>
          </p:nvPr>
        </p:nvSpPr>
        <p:spPr/>
        <p:txBody>
          <a:bodyPr/>
          <a:lstStyle>
            <a:lvl1pPr>
              <a:defRPr/>
            </a:lvl1pPr>
          </a:lstStyle>
          <a:p>
            <a:fld id="{4BC12447-5A36-4AE2-B95A-EE54F318B055}"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67330576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FFFFFF"/>
              </a:solidFill>
            </a:endParaRPr>
          </a:p>
        </p:txBody>
      </p:sp>
      <p:sp>
        <p:nvSpPr>
          <p:cNvPr id="8" name="Footer Placeholder 7"/>
          <p:cNvSpPr>
            <a:spLocks noGrp="1"/>
          </p:cNvSpPr>
          <p:nvPr>
            <p:ph type="ftr" sz="quarter" idx="11"/>
          </p:nvPr>
        </p:nvSpPr>
        <p:spPr/>
        <p:txBody>
          <a:bodyPr/>
          <a:lstStyle>
            <a:lvl1pPr>
              <a:defRPr/>
            </a:lvl1pPr>
          </a:lstStyle>
          <a:p>
            <a:r>
              <a:rPr lang="en-US">
                <a:solidFill>
                  <a:srgbClr val="FFFFFF"/>
                </a:solidFill>
              </a:rPr>
              <a:t>www.themegallery.com</a:t>
            </a:r>
          </a:p>
        </p:txBody>
      </p:sp>
      <p:sp>
        <p:nvSpPr>
          <p:cNvPr id="9" name="Slide Number Placeholder 8"/>
          <p:cNvSpPr>
            <a:spLocks noGrp="1"/>
          </p:cNvSpPr>
          <p:nvPr>
            <p:ph type="sldNum" sz="quarter" idx="12"/>
          </p:nvPr>
        </p:nvSpPr>
        <p:spPr/>
        <p:txBody>
          <a:bodyPr/>
          <a:lstStyle>
            <a:lvl1pPr>
              <a:defRPr/>
            </a:lvl1pPr>
          </a:lstStyle>
          <a:p>
            <a:fld id="{BDDAF2A6-A2B1-404D-926B-D6227A7E9C31}"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21249169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FFFFFF"/>
              </a:solidFill>
            </a:endParaRPr>
          </a:p>
        </p:txBody>
      </p:sp>
      <p:sp>
        <p:nvSpPr>
          <p:cNvPr id="4" name="Footer Placeholder 3"/>
          <p:cNvSpPr>
            <a:spLocks noGrp="1"/>
          </p:cNvSpPr>
          <p:nvPr>
            <p:ph type="ftr" sz="quarter" idx="11"/>
          </p:nvPr>
        </p:nvSpPr>
        <p:spPr/>
        <p:txBody>
          <a:bodyPr/>
          <a:lstStyle>
            <a:lvl1pPr>
              <a:defRPr/>
            </a:lvl1pPr>
          </a:lstStyle>
          <a:p>
            <a:r>
              <a:rPr lang="en-US">
                <a:solidFill>
                  <a:srgbClr val="FFFFFF"/>
                </a:solidFill>
              </a:rPr>
              <a:t>www.themegallery.com</a:t>
            </a:r>
          </a:p>
        </p:txBody>
      </p:sp>
      <p:sp>
        <p:nvSpPr>
          <p:cNvPr id="5" name="Slide Number Placeholder 4"/>
          <p:cNvSpPr>
            <a:spLocks noGrp="1"/>
          </p:cNvSpPr>
          <p:nvPr>
            <p:ph type="sldNum" sz="quarter" idx="12"/>
          </p:nvPr>
        </p:nvSpPr>
        <p:spPr/>
        <p:txBody>
          <a:bodyPr/>
          <a:lstStyle>
            <a:lvl1pPr>
              <a:defRPr/>
            </a:lvl1pPr>
          </a:lstStyle>
          <a:p>
            <a:fld id="{EB143E63-155A-43F9-A4DC-A55763F325C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90383114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FFFFFF"/>
              </a:solidFill>
            </a:endParaRPr>
          </a:p>
        </p:txBody>
      </p:sp>
      <p:sp>
        <p:nvSpPr>
          <p:cNvPr id="3" name="Footer Placeholder 2"/>
          <p:cNvSpPr>
            <a:spLocks noGrp="1"/>
          </p:cNvSpPr>
          <p:nvPr>
            <p:ph type="ftr" sz="quarter" idx="11"/>
          </p:nvPr>
        </p:nvSpPr>
        <p:spPr/>
        <p:txBody>
          <a:bodyPr/>
          <a:lstStyle>
            <a:lvl1pPr>
              <a:defRPr/>
            </a:lvl1pPr>
          </a:lstStyle>
          <a:p>
            <a:r>
              <a:rPr lang="en-US">
                <a:solidFill>
                  <a:srgbClr val="FFFFFF"/>
                </a:solidFill>
              </a:rPr>
              <a:t>www.themegallery.com</a:t>
            </a:r>
          </a:p>
        </p:txBody>
      </p:sp>
      <p:sp>
        <p:nvSpPr>
          <p:cNvPr id="4" name="Slide Number Placeholder 3"/>
          <p:cNvSpPr>
            <a:spLocks noGrp="1"/>
          </p:cNvSpPr>
          <p:nvPr>
            <p:ph type="sldNum" sz="quarter" idx="12"/>
          </p:nvPr>
        </p:nvSpPr>
        <p:spPr/>
        <p:txBody>
          <a:bodyPr/>
          <a:lstStyle>
            <a:lvl1pPr>
              <a:defRPr/>
            </a:lvl1pPr>
          </a:lstStyle>
          <a:p>
            <a:fld id="{912E9408-CEA2-4CC1-9FAD-779FEEE0F02C}"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12124016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en-US">
                <a:solidFill>
                  <a:srgbClr val="FFFFFF"/>
                </a:solidFill>
              </a:rPr>
              <a:t>www.themegallery.com</a:t>
            </a:r>
          </a:p>
        </p:txBody>
      </p:sp>
      <p:sp>
        <p:nvSpPr>
          <p:cNvPr id="7" name="Slide Number Placeholder 6"/>
          <p:cNvSpPr>
            <a:spLocks noGrp="1"/>
          </p:cNvSpPr>
          <p:nvPr>
            <p:ph type="sldNum" sz="quarter" idx="12"/>
          </p:nvPr>
        </p:nvSpPr>
        <p:spPr/>
        <p:txBody>
          <a:bodyPr/>
          <a:lstStyle>
            <a:lvl1pPr>
              <a:defRPr/>
            </a:lvl1pPr>
          </a:lstStyle>
          <a:p>
            <a:fld id="{C5FEC96A-481A-4471-9D14-5F596A239F91}"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90992720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en-US">
                <a:solidFill>
                  <a:srgbClr val="FFFFFF"/>
                </a:solidFill>
              </a:rPr>
              <a:t>www.themegallery.com</a:t>
            </a:r>
          </a:p>
        </p:txBody>
      </p:sp>
      <p:sp>
        <p:nvSpPr>
          <p:cNvPr id="7" name="Slide Number Placeholder 6"/>
          <p:cNvSpPr>
            <a:spLocks noGrp="1"/>
          </p:cNvSpPr>
          <p:nvPr>
            <p:ph type="sldNum" sz="quarter" idx="12"/>
          </p:nvPr>
        </p:nvSpPr>
        <p:spPr/>
        <p:txBody>
          <a:bodyPr/>
          <a:lstStyle>
            <a:lvl1pPr>
              <a:defRPr/>
            </a:lvl1pPr>
          </a:lstStyle>
          <a:p>
            <a:fld id="{7659124A-A210-4B9D-8F3C-2F10C7E8B299}"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55396277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p:txBody>
          <a:bodyPr/>
          <a:lstStyle>
            <a:lvl1pPr>
              <a:defRPr/>
            </a:lvl1pPr>
          </a:lstStyle>
          <a:p>
            <a:fld id="{E4B26C4A-5AFD-4202-A698-11C7CD261216}"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79470015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381000"/>
            <a:ext cx="2076450" cy="586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07695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p:txBody>
          <a:bodyPr/>
          <a:lstStyle>
            <a:lvl1pPr>
              <a:defRPr/>
            </a:lvl1pPr>
          </a:lstStyle>
          <a:p>
            <a:fld id="{4E24419F-19BE-4442-91F6-9B2206C3ACDF}"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080884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4825" y="1489075"/>
            <a:ext cx="4038600" cy="4748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95825" y="1489075"/>
            <a:ext cx="4038600" cy="4748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cs typeface="Arial" charset="0"/>
              </a:defRPr>
            </a:lvl1pPr>
          </a:lstStyle>
          <a:p>
            <a:pPr>
              <a:defRPr/>
            </a:pPr>
            <a:endParaRPr lang="en-US"/>
          </a:p>
        </p:txBody>
      </p:sp>
      <p:sp>
        <p:nvSpPr>
          <p:cNvPr id="6" name="Footer Placeholder 5"/>
          <p:cNvSpPr>
            <a:spLocks noGrp="1"/>
          </p:cNvSpPr>
          <p:nvPr>
            <p:ph type="ftr" sz="quarter" idx="11"/>
          </p:nvPr>
        </p:nvSpPr>
        <p:spPr/>
        <p:txBody>
          <a:bodyPr/>
          <a:lstStyle>
            <a:lvl1pPr algn="l">
              <a:defRPr>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cs typeface="Arial" charset="0"/>
              </a:defRPr>
            </a:lvl1pPr>
          </a:lstStyle>
          <a:p>
            <a:pPr>
              <a:defRPr/>
            </a:pPr>
            <a:fld id="{33499ADD-9272-45B0-84B3-0F0BA4A98369}" type="slidenum">
              <a:rPr lang="en-US"/>
              <a:pPr>
                <a:defRPr/>
              </a:pPr>
              <a:t>‹#›</a:t>
            </a:fld>
            <a:endParaRPr lang="en-US"/>
          </a:p>
        </p:txBody>
      </p:sp>
    </p:spTree>
    <p:extLst>
      <p:ext uri="{BB962C8B-B14F-4D97-AF65-F5344CB8AC3E}">
        <p14:creationId xmlns:p14="http://schemas.microsoft.com/office/powerpoint/2010/main" val="211195562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371600" y="381000"/>
            <a:ext cx="7391400" cy="8382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371600"/>
            <a:ext cx="8305800" cy="4876800"/>
          </a:xfrm>
        </p:spPr>
        <p:txBody>
          <a:bodyPr/>
          <a:lstStyle/>
          <a:p>
            <a:r>
              <a:rPr lang="en-US" smtClean="0"/>
              <a:t>Click icon to add chart</a:t>
            </a:r>
            <a:endParaRPr lang="en-US"/>
          </a:p>
        </p:txBody>
      </p:sp>
      <p:sp>
        <p:nvSpPr>
          <p:cNvPr id="4" name="Date Placeholder 3"/>
          <p:cNvSpPr>
            <a:spLocks noGrp="1"/>
          </p:cNvSpPr>
          <p:nvPr>
            <p:ph type="dt" sz="half" idx="10"/>
          </p:nvPr>
        </p:nvSpPr>
        <p:spPr>
          <a:xfrm>
            <a:off x="457200" y="6429375"/>
            <a:ext cx="2133600" cy="304800"/>
          </a:xfrm>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a:xfrm>
            <a:off x="5715000" y="6400800"/>
            <a:ext cx="2286000" cy="285750"/>
          </a:xfrm>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a:xfrm>
            <a:off x="4114800" y="6429375"/>
            <a:ext cx="1143000" cy="304800"/>
          </a:xfrm>
        </p:spPr>
        <p:txBody>
          <a:bodyPr/>
          <a:lstStyle>
            <a:lvl1pPr>
              <a:defRPr/>
            </a:lvl1pPr>
          </a:lstStyle>
          <a:p>
            <a:fld id="{96DC4DBD-1DB0-40F5-8C10-49177CFF4E04}"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40696719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ltGray">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bwMode="gray">
          <a:xfrm>
            <a:off x="409575" y="5495925"/>
            <a:ext cx="8305800" cy="609600"/>
          </a:xfrm>
          <a:extLst>
            <a:ext uri="{AF507438-7753-43E0-B8FC-AC1667EBCBE1}">
              <a14:hiddenEffects xmlns:a14="http://schemas.microsoft.com/office/drawing/2010/main">
                <a:effectLst>
                  <a:outerShdw dist="53882" dir="2700000" algn="ctr" rotWithShape="0">
                    <a:srgbClr val="000000"/>
                  </a:outerShdw>
                </a:effectLst>
              </a14:hiddenEffects>
            </a:ext>
          </a:extLst>
        </p:spPr>
        <p:txBody>
          <a:bodyPr/>
          <a:lstStyle>
            <a:lvl1pPr algn="r">
              <a:defRPr sz="4400"/>
            </a:lvl1pPr>
          </a:lstStyle>
          <a:p>
            <a:pPr lvl="0"/>
            <a:r>
              <a:rPr lang="en-US" noProof="0" smtClean="0"/>
              <a:t>Click to edit Master title style</a:t>
            </a:r>
          </a:p>
        </p:txBody>
      </p:sp>
      <p:sp>
        <p:nvSpPr>
          <p:cNvPr id="3075" name="Rectangle 3"/>
          <p:cNvSpPr>
            <a:spLocks noGrp="1" noChangeArrowheads="1"/>
          </p:cNvSpPr>
          <p:nvPr>
            <p:ph type="subTitle" idx="1"/>
          </p:nvPr>
        </p:nvSpPr>
        <p:spPr bwMode="gray">
          <a:xfrm>
            <a:off x="3505200" y="5205413"/>
            <a:ext cx="5181600" cy="381000"/>
          </a:xfrm>
        </p:spPr>
        <p:txBody>
          <a:bodyPr/>
          <a:lstStyle>
            <a:lvl1pPr marL="0" indent="0" algn="r">
              <a:buFont typeface="Wingdings" pitchFamily="2" charset="2"/>
              <a:buNone/>
              <a:defRPr sz="2000"/>
            </a:lvl1pPr>
          </a:lstStyle>
          <a:p>
            <a:pPr lvl="0"/>
            <a:r>
              <a:rPr lang="en-US" noProof="0" smtClean="0"/>
              <a:t>Click to edit Master subtitle style</a:t>
            </a:r>
          </a:p>
        </p:txBody>
      </p:sp>
      <p:sp>
        <p:nvSpPr>
          <p:cNvPr id="3076" name="Rectangle 4"/>
          <p:cNvSpPr>
            <a:spLocks noGrp="1" noChangeArrowheads="1"/>
          </p:cNvSpPr>
          <p:nvPr>
            <p:ph type="dt" sz="half" idx="2"/>
          </p:nvPr>
        </p:nvSpPr>
        <p:spPr bwMode="gray">
          <a:xfrm>
            <a:off x="457200" y="6548438"/>
            <a:ext cx="1371600" cy="152400"/>
          </a:xfrm>
        </p:spPr>
        <p:txBody>
          <a:bodyPr/>
          <a:lstStyle>
            <a:lvl1pPr>
              <a:defRPr/>
            </a:lvl1pPr>
          </a:lstStyle>
          <a:p>
            <a:endParaRPr lang="en-US">
              <a:solidFill>
                <a:srgbClr val="FFFFFF"/>
              </a:solidFill>
            </a:endParaRPr>
          </a:p>
        </p:txBody>
      </p:sp>
      <p:sp>
        <p:nvSpPr>
          <p:cNvPr id="3078" name="Rectangle 6"/>
          <p:cNvSpPr>
            <a:spLocks noGrp="1" noChangeArrowheads="1"/>
          </p:cNvSpPr>
          <p:nvPr>
            <p:ph type="sldNum" sz="quarter" idx="4"/>
          </p:nvPr>
        </p:nvSpPr>
        <p:spPr bwMode="gray">
          <a:xfrm>
            <a:off x="1828800" y="6548438"/>
            <a:ext cx="838200" cy="152400"/>
          </a:xfrm>
        </p:spPr>
        <p:txBody>
          <a:bodyPr/>
          <a:lstStyle>
            <a:lvl1pPr>
              <a:defRPr/>
            </a:lvl1pPr>
          </a:lstStyle>
          <a:p>
            <a:fld id="{0B83BE52-08C5-4962-B207-E19567F8C1E3}" type="slidenum">
              <a:rPr lang="en-US">
                <a:solidFill>
                  <a:srgbClr val="FFFFFF"/>
                </a:solidFill>
              </a:rPr>
              <a:pPr/>
              <a:t>‹#›</a:t>
            </a:fld>
            <a:endParaRPr lang="en-US">
              <a:solidFill>
                <a:srgbClr val="FFFFFF"/>
              </a:solidFill>
            </a:endParaRPr>
          </a:p>
        </p:txBody>
      </p:sp>
      <p:sp>
        <p:nvSpPr>
          <p:cNvPr id="3092" name="Text Box 20"/>
          <p:cNvSpPr txBox="1">
            <a:spLocks noChangeArrowheads="1"/>
          </p:cNvSpPr>
          <p:nvPr/>
        </p:nvSpPr>
        <p:spPr bwMode="gray">
          <a:xfrm>
            <a:off x="7391400" y="6167438"/>
            <a:ext cx="13843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p>
            <a:pPr fontAlgn="base">
              <a:spcBef>
                <a:spcPct val="0"/>
              </a:spcBef>
              <a:spcAft>
                <a:spcPct val="0"/>
              </a:spcAft>
            </a:pPr>
            <a:r>
              <a:rPr lang="en-US" sz="2800" b="1" i="1" smtClean="0">
                <a:solidFill>
                  <a:srgbClr val="FFFFFF"/>
                </a:solidFill>
              </a:rPr>
              <a:t>LOGO</a:t>
            </a:r>
          </a:p>
        </p:txBody>
      </p:sp>
      <p:sp>
        <p:nvSpPr>
          <p:cNvPr id="3093" name="Text Box 21"/>
          <p:cNvSpPr txBox="1">
            <a:spLocks noChangeArrowheads="1"/>
          </p:cNvSpPr>
          <p:nvPr/>
        </p:nvSpPr>
        <p:spPr bwMode="gray">
          <a:xfrm>
            <a:off x="5257800" y="6300788"/>
            <a:ext cx="22098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fontAlgn="base">
              <a:spcBef>
                <a:spcPct val="0"/>
              </a:spcBef>
              <a:spcAft>
                <a:spcPct val="0"/>
              </a:spcAft>
            </a:pPr>
            <a:r>
              <a:rPr lang="en-US" sz="1200" smtClean="0">
                <a:solidFill>
                  <a:srgbClr val="FFFFFF"/>
                </a:solidFill>
              </a:rPr>
              <a:t>www.themegallery.com </a:t>
            </a:r>
          </a:p>
        </p:txBody>
      </p:sp>
      <p:sp>
        <p:nvSpPr>
          <p:cNvPr id="3099" name="Line 27"/>
          <p:cNvSpPr>
            <a:spLocks noChangeShapeType="1"/>
          </p:cNvSpPr>
          <p:nvPr/>
        </p:nvSpPr>
        <p:spPr bwMode="gray">
          <a:xfrm>
            <a:off x="444500" y="6446838"/>
            <a:ext cx="5257800" cy="0"/>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FFFFFF"/>
              </a:solidFill>
            </a:endParaRPr>
          </a:p>
        </p:txBody>
      </p:sp>
    </p:spTree>
    <p:controls>
      <mc:AlternateContent xmlns:mc="http://schemas.openxmlformats.org/markup-compatibility/2006">
        <mc:Choice xmlns:v="urn:schemas-microsoft-com:vml" Requires="v">
          <p:control spid="4099" name="ShockwaveFlash1" r:id="rId2" imgW="9161905" imgH="5031233"/>
        </mc:Choice>
        <mc:Fallback>
          <p:control name="ShockwaveFlash1" r:id="rId2" imgW="9161905" imgH="5031233">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ltGray">
                <a:xfrm>
                  <a:off x="-4763" y="-1588"/>
                  <a:ext cx="9163051" cy="5030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501489257"/>
      </p:ext>
    </p:extLst>
  </p:cSld>
  <p:clrMapOvr>
    <a:masterClrMapping/>
  </p:clrMapOvr>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p:txBody>
          <a:bodyPr/>
          <a:lstStyle>
            <a:lvl1pPr>
              <a:defRPr/>
            </a:lvl1pPr>
          </a:lstStyle>
          <a:p>
            <a:fld id="{B8DEDD7F-040B-4FB4-9F27-3C768EC63C46}"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27154415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p:txBody>
          <a:bodyPr/>
          <a:lstStyle>
            <a:lvl1pPr>
              <a:defRPr/>
            </a:lvl1pPr>
          </a:lstStyle>
          <a:p>
            <a:fld id="{181B81E9-0F24-4F10-B3C9-1070BD4302F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93629461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3400" y="1219200"/>
            <a:ext cx="40005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219200"/>
            <a:ext cx="40005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en-US">
                <a:solidFill>
                  <a:srgbClr val="FFFFFF"/>
                </a:solidFill>
              </a:rPr>
              <a:t>www.themegallery.com</a:t>
            </a:r>
          </a:p>
        </p:txBody>
      </p:sp>
      <p:sp>
        <p:nvSpPr>
          <p:cNvPr id="7" name="Slide Number Placeholder 6"/>
          <p:cNvSpPr>
            <a:spLocks noGrp="1"/>
          </p:cNvSpPr>
          <p:nvPr>
            <p:ph type="sldNum" sz="quarter" idx="12"/>
          </p:nvPr>
        </p:nvSpPr>
        <p:spPr/>
        <p:txBody>
          <a:bodyPr/>
          <a:lstStyle>
            <a:lvl1pPr>
              <a:defRPr/>
            </a:lvl1pPr>
          </a:lstStyle>
          <a:p>
            <a:fld id="{E09BEF0E-4494-4BC9-9977-071AEDE2BAFF}"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52586199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FFFFFF"/>
              </a:solidFill>
            </a:endParaRPr>
          </a:p>
        </p:txBody>
      </p:sp>
      <p:sp>
        <p:nvSpPr>
          <p:cNvPr id="8" name="Footer Placeholder 7"/>
          <p:cNvSpPr>
            <a:spLocks noGrp="1"/>
          </p:cNvSpPr>
          <p:nvPr>
            <p:ph type="ftr" sz="quarter" idx="11"/>
          </p:nvPr>
        </p:nvSpPr>
        <p:spPr/>
        <p:txBody>
          <a:bodyPr/>
          <a:lstStyle>
            <a:lvl1pPr>
              <a:defRPr/>
            </a:lvl1pPr>
          </a:lstStyle>
          <a:p>
            <a:r>
              <a:rPr lang="en-US">
                <a:solidFill>
                  <a:srgbClr val="FFFFFF"/>
                </a:solidFill>
              </a:rPr>
              <a:t>www.themegallery.com</a:t>
            </a:r>
          </a:p>
        </p:txBody>
      </p:sp>
      <p:sp>
        <p:nvSpPr>
          <p:cNvPr id="9" name="Slide Number Placeholder 8"/>
          <p:cNvSpPr>
            <a:spLocks noGrp="1"/>
          </p:cNvSpPr>
          <p:nvPr>
            <p:ph type="sldNum" sz="quarter" idx="12"/>
          </p:nvPr>
        </p:nvSpPr>
        <p:spPr/>
        <p:txBody>
          <a:bodyPr/>
          <a:lstStyle>
            <a:lvl1pPr>
              <a:defRPr/>
            </a:lvl1pPr>
          </a:lstStyle>
          <a:p>
            <a:fld id="{4C6EE175-C635-4795-822A-20DB7E47A852}"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587713127"/>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FFFFFF"/>
              </a:solidFill>
            </a:endParaRPr>
          </a:p>
        </p:txBody>
      </p:sp>
      <p:sp>
        <p:nvSpPr>
          <p:cNvPr id="4" name="Footer Placeholder 3"/>
          <p:cNvSpPr>
            <a:spLocks noGrp="1"/>
          </p:cNvSpPr>
          <p:nvPr>
            <p:ph type="ftr" sz="quarter" idx="11"/>
          </p:nvPr>
        </p:nvSpPr>
        <p:spPr/>
        <p:txBody>
          <a:bodyPr/>
          <a:lstStyle>
            <a:lvl1pPr>
              <a:defRPr/>
            </a:lvl1pPr>
          </a:lstStyle>
          <a:p>
            <a:r>
              <a:rPr lang="en-US">
                <a:solidFill>
                  <a:srgbClr val="FFFFFF"/>
                </a:solidFill>
              </a:rPr>
              <a:t>www.themegallery.com</a:t>
            </a:r>
          </a:p>
        </p:txBody>
      </p:sp>
      <p:sp>
        <p:nvSpPr>
          <p:cNvPr id="5" name="Slide Number Placeholder 4"/>
          <p:cNvSpPr>
            <a:spLocks noGrp="1"/>
          </p:cNvSpPr>
          <p:nvPr>
            <p:ph type="sldNum" sz="quarter" idx="12"/>
          </p:nvPr>
        </p:nvSpPr>
        <p:spPr/>
        <p:txBody>
          <a:bodyPr/>
          <a:lstStyle>
            <a:lvl1pPr>
              <a:defRPr/>
            </a:lvl1pPr>
          </a:lstStyle>
          <a:p>
            <a:fld id="{39EC4282-72E1-4797-805D-C49C35D16DE1}"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08259171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FFFFFF"/>
              </a:solidFill>
            </a:endParaRPr>
          </a:p>
        </p:txBody>
      </p:sp>
      <p:sp>
        <p:nvSpPr>
          <p:cNvPr id="3" name="Footer Placeholder 2"/>
          <p:cNvSpPr>
            <a:spLocks noGrp="1"/>
          </p:cNvSpPr>
          <p:nvPr>
            <p:ph type="ftr" sz="quarter" idx="11"/>
          </p:nvPr>
        </p:nvSpPr>
        <p:spPr/>
        <p:txBody>
          <a:bodyPr/>
          <a:lstStyle>
            <a:lvl1pPr>
              <a:defRPr/>
            </a:lvl1pPr>
          </a:lstStyle>
          <a:p>
            <a:r>
              <a:rPr lang="en-US">
                <a:solidFill>
                  <a:srgbClr val="FFFFFF"/>
                </a:solidFill>
              </a:rPr>
              <a:t>www.themegallery.com</a:t>
            </a:r>
          </a:p>
        </p:txBody>
      </p:sp>
      <p:sp>
        <p:nvSpPr>
          <p:cNvPr id="4" name="Slide Number Placeholder 3"/>
          <p:cNvSpPr>
            <a:spLocks noGrp="1"/>
          </p:cNvSpPr>
          <p:nvPr>
            <p:ph type="sldNum" sz="quarter" idx="12"/>
          </p:nvPr>
        </p:nvSpPr>
        <p:spPr/>
        <p:txBody>
          <a:bodyPr/>
          <a:lstStyle>
            <a:lvl1pPr>
              <a:defRPr/>
            </a:lvl1pPr>
          </a:lstStyle>
          <a:p>
            <a:fld id="{3EC20140-BB13-4C72-92AE-67972AC8825B}"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07943441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en-US">
                <a:solidFill>
                  <a:srgbClr val="FFFFFF"/>
                </a:solidFill>
              </a:rPr>
              <a:t>www.themegallery.com</a:t>
            </a:r>
          </a:p>
        </p:txBody>
      </p:sp>
      <p:sp>
        <p:nvSpPr>
          <p:cNvPr id="7" name="Slide Number Placeholder 6"/>
          <p:cNvSpPr>
            <a:spLocks noGrp="1"/>
          </p:cNvSpPr>
          <p:nvPr>
            <p:ph type="sldNum" sz="quarter" idx="12"/>
          </p:nvPr>
        </p:nvSpPr>
        <p:spPr/>
        <p:txBody>
          <a:bodyPr/>
          <a:lstStyle>
            <a:lvl1pPr>
              <a:defRPr/>
            </a:lvl1pPr>
          </a:lstStyle>
          <a:p>
            <a:fld id="{FB3806EC-879C-4AB2-9044-F847D8FAB18C}"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73059298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en-US">
                <a:solidFill>
                  <a:srgbClr val="FFFFFF"/>
                </a:solidFill>
              </a:rPr>
              <a:t>www.themegallery.com</a:t>
            </a:r>
          </a:p>
        </p:txBody>
      </p:sp>
      <p:sp>
        <p:nvSpPr>
          <p:cNvPr id="7" name="Slide Number Placeholder 6"/>
          <p:cNvSpPr>
            <a:spLocks noGrp="1"/>
          </p:cNvSpPr>
          <p:nvPr>
            <p:ph type="sldNum" sz="quarter" idx="12"/>
          </p:nvPr>
        </p:nvSpPr>
        <p:spPr/>
        <p:txBody>
          <a:bodyPr/>
          <a:lstStyle>
            <a:lvl1pPr>
              <a:defRPr/>
            </a:lvl1pPr>
          </a:lstStyle>
          <a:p>
            <a:fld id="{2CC5EDFE-D463-4564-966F-4A3C668D9A1A}"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3773237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cs typeface="Arial" charset="0"/>
              </a:defRPr>
            </a:lvl1pPr>
          </a:lstStyle>
          <a:p>
            <a:pPr>
              <a:defRPr/>
            </a:pPr>
            <a:endParaRPr lang="en-US"/>
          </a:p>
        </p:txBody>
      </p:sp>
      <p:sp>
        <p:nvSpPr>
          <p:cNvPr id="8" name="Footer Placeholder 7"/>
          <p:cNvSpPr>
            <a:spLocks noGrp="1"/>
          </p:cNvSpPr>
          <p:nvPr>
            <p:ph type="ftr" sz="quarter" idx="11"/>
          </p:nvPr>
        </p:nvSpPr>
        <p:spPr/>
        <p:txBody>
          <a:bodyPr/>
          <a:lstStyle>
            <a:lvl1pPr algn="l">
              <a:defRPr>
                <a:cs typeface="Arial" charset="0"/>
              </a:defRPr>
            </a:lvl1pPr>
          </a:lstStyle>
          <a:p>
            <a:pPr>
              <a:defRPr/>
            </a:pPr>
            <a:endParaRPr lang="en-US"/>
          </a:p>
        </p:txBody>
      </p:sp>
      <p:sp>
        <p:nvSpPr>
          <p:cNvPr id="9" name="Slide Number Placeholder 8"/>
          <p:cNvSpPr>
            <a:spLocks noGrp="1"/>
          </p:cNvSpPr>
          <p:nvPr>
            <p:ph type="sldNum" sz="quarter" idx="12"/>
          </p:nvPr>
        </p:nvSpPr>
        <p:spPr/>
        <p:txBody>
          <a:bodyPr/>
          <a:lstStyle>
            <a:lvl1pPr>
              <a:defRPr>
                <a:cs typeface="Arial" charset="0"/>
              </a:defRPr>
            </a:lvl1pPr>
          </a:lstStyle>
          <a:p>
            <a:pPr>
              <a:defRPr/>
            </a:pPr>
            <a:fld id="{DD263545-4859-4A21-8F1B-7573005E8371}" type="slidenum">
              <a:rPr lang="en-US"/>
              <a:pPr>
                <a:defRPr/>
              </a:pPr>
              <a:t>‹#›</a:t>
            </a:fld>
            <a:endParaRPr lang="en-US"/>
          </a:p>
        </p:txBody>
      </p:sp>
    </p:spTree>
    <p:extLst>
      <p:ext uri="{BB962C8B-B14F-4D97-AF65-F5344CB8AC3E}">
        <p14:creationId xmlns:p14="http://schemas.microsoft.com/office/powerpoint/2010/main" val="318594903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p:txBody>
          <a:bodyPr/>
          <a:lstStyle>
            <a:lvl1pPr>
              <a:defRPr/>
            </a:lvl1pPr>
          </a:lstStyle>
          <a:p>
            <a:fld id="{8AA131FD-15BA-43CA-A3D4-3E7DAFC49F66}"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2752184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66700"/>
            <a:ext cx="2057400" cy="6134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66700"/>
            <a:ext cx="6019800" cy="6134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p:txBody>
          <a:bodyPr/>
          <a:lstStyle>
            <a:lvl1pPr>
              <a:defRPr/>
            </a:lvl1pPr>
          </a:lstStyle>
          <a:p>
            <a:fld id="{B455B3BF-6720-4864-A463-7FECD10D219B}"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12596115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ltGray">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bwMode="gray">
          <a:xfrm>
            <a:off x="409575" y="5495925"/>
            <a:ext cx="8305800" cy="609600"/>
          </a:xfrm>
          <a:extLst>
            <a:ext uri="{AF507438-7753-43E0-B8FC-AC1667EBCBE1}">
              <a14:hiddenEffects xmlns:a14="http://schemas.microsoft.com/office/drawing/2010/main">
                <a:effectLst>
                  <a:outerShdw dist="53882" dir="2700000" algn="ctr" rotWithShape="0">
                    <a:srgbClr val="000000"/>
                  </a:outerShdw>
                </a:effectLst>
              </a14:hiddenEffects>
            </a:ext>
          </a:extLst>
        </p:spPr>
        <p:txBody>
          <a:bodyPr/>
          <a:lstStyle>
            <a:lvl1pPr algn="r">
              <a:defRPr sz="4400"/>
            </a:lvl1pPr>
          </a:lstStyle>
          <a:p>
            <a:pPr lvl="0"/>
            <a:r>
              <a:rPr lang="en-US" noProof="0" smtClean="0"/>
              <a:t>Click to edit Master title style</a:t>
            </a:r>
          </a:p>
        </p:txBody>
      </p:sp>
      <p:sp>
        <p:nvSpPr>
          <p:cNvPr id="3075" name="Rectangle 3"/>
          <p:cNvSpPr>
            <a:spLocks noGrp="1" noChangeArrowheads="1"/>
          </p:cNvSpPr>
          <p:nvPr>
            <p:ph type="subTitle" idx="1"/>
          </p:nvPr>
        </p:nvSpPr>
        <p:spPr bwMode="gray">
          <a:xfrm>
            <a:off x="3505200" y="5205413"/>
            <a:ext cx="5181600" cy="381000"/>
          </a:xfrm>
        </p:spPr>
        <p:txBody>
          <a:bodyPr/>
          <a:lstStyle>
            <a:lvl1pPr marL="0" indent="0" algn="r">
              <a:buFont typeface="Wingdings" pitchFamily="2" charset="2"/>
              <a:buNone/>
              <a:defRPr sz="2000"/>
            </a:lvl1pPr>
          </a:lstStyle>
          <a:p>
            <a:pPr lvl="0"/>
            <a:r>
              <a:rPr lang="en-US" noProof="0" smtClean="0"/>
              <a:t>Click to edit Master subtitle style</a:t>
            </a:r>
          </a:p>
        </p:txBody>
      </p:sp>
      <p:sp>
        <p:nvSpPr>
          <p:cNvPr id="3076" name="Rectangle 4"/>
          <p:cNvSpPr>
            <a:spLocks noGrp="1" noChangeArrowheads="1"/>
          </p:cNvSpPr>
          <p:nvPr>
            <p:ph type="dt" sz="half" idx="2"/>
          </p:nvPr>
        </p:nvSpPr>
        <p:spPr bwMode="gray">
          <a:xfrm>
            <a:off x="457200" y="6548438"/>
            <a:ext cx="1371600" cy="152400"/>
          </a:xfrm>
        </p:spPr>
        <p:txBody>
          <a:bodyPr/>
          <a:lstStyle>
            <a:lvl1pPr>
              <a:defRPr/>
            </a:lvl1pPr>
          </a:lstStyle>
          <a:p>
            <a:endParaRPr lang="en-US">
              <a:solidFill>
                <a:srgbClr val="FFFFFF"/>
              </a:solidFill>
            </a:endParaRPr>
          </a:p>
        </p:txBody>
      </p:sp>
      <p:sp>
        <p:nvSpPr>
          <p:cNvPr id="3078" name="Rectangle 6"/>
          <p:cNvSpPr>
            <a:spLocks noGrp="1" noChangeArrowheads="1"/>
          </p:cNvSpPr>
          <p:nvPr>
            <p:ph type="sldNum" sz="quarter" idx="4"/>
          </p:nvPr>
        </p:nvSpPr>
        <p:spPr bwMode="gray">
          <a:xfrm>
            <a:off x="1828800" y="6548438"/>
            <a:ext cx="838200" cy="152400"/>
          </a:xfrm>
        </p:spPr>
        <p:txBody>
          <a:bodyPr/>
          <a:lstStyle>
            <a:lvl1pPr>
              <a:defRPr/>
            </a:lvl1pPr>
          </a:lstStyle>
          <a:p>
            <a:fld id="{0B83BE52-08C5-4962-B207-E19567F8C1E3}" type="slidenum">
              <a:rPr lang="en-US">
                <a:solidFill>
                  <a:srgbClr val="FFFFFF"/>
                </a:solidFill>
              </a:rPr>
              <a:pPr/>
              <a:t>‹#›</a:t>
            </a:fld>
            <a:endParaRPr lang="en-US">
              <a:solidFill>
                <a:srgbClr val="FFFFFF"/>
              </a:solidFill>
            </a:endParaRPr>
          </a:p>
        </p:txBody>
      </p:sp>
      <p:sp>
        <p:nvSpPr>
          <p:cNvPr id="3092" name="Text Box 20"/>
          <p:cNvSpPr txBox="1">
            <a:spLocks noChangeArrowheads="1"/>
          </p:cNvSpPr>
          <p:nvPr/>
        </p:nvSpPr>
        <p:spPr bwMode="gray">
          <a:xfrm>
            <a:off x="7391400" y="6167438"/>
            <a:ext cx="13843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p>
            <a:pPr fontAlgn="base">
              <a:spcBef>
                <a:spcPct val="0"/>
              </a:spcBef>
              <a:spcAft>
                <a:spcPct val="0"/>
              </a:spcAft>
            </a:pPr>
            <a:r>
              <a:rPr lang="en-US" sz="2800" b="1" i="1" smtClean="0">
                <a:solidFill>
                  <a:srgbClr val="FFFFFF"/>
                </a:solidFill>
              </a:rPr>
              <a:t>LOGO</a:t>
            </a:r>
          </a:p>
        </p:txBody>
      </p:sp>
      <p:sp>
        <p:nvSpPr>
          <p:cNvPr id="3093" name="Text Box 21"/>
          <p:cNvSpPr txBox="1">
            <a:spLocks noChangeArrowheads="1"/>
          </p:cNvSpPr>
          <p:nvPr/>
        </p:nvSpPr>
        <p:spPr bwMode="gray">
          <a:xfrm>
            <a:off x="5257800" y="6300788"/>
            <a:ext cx="22098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fontAlgn="base">
              <a:spcBef>
                <a:spcPct val="0"/>
              </a:spcBef>
              <a:spcAft>
                <a:spcPct val="0"/>
              </a:spcAft>
            </a:pPr>
            <a:r>
              <a:rPr lang="en-US" sz="1200" smtClean="0">
                <a:solidFill>
                  <a:srgbClr val="FFFFFF"/>
                </a:solidFill>
              </a:rPr>
              <a:t>www.themegallery.com </a:t>
            </a:r>
          </a:p>
        </p:txBody>
      </p:sp>
      <p:sp>
        <p:nvSpPr>
          <p:cNvPr id="3099" name="Line 27"/>
          <p:cNvSpPr>
            <a:spLocks noChangeShapeType="1"/>
          </p:cNvSpPr>
          <p:nvPr/>
        </p:nvSpPr>
        <p:spPr bwMode="gray">
          <a:xfrm>
            <a:off x="444500" y="6446838"/>
            <a:ext cx="5257800" cy="0"/>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FFFFFF"/>
              </a:solidFill>
            </a:endParaRPr>
          </a:p>
        </p:txBody>
      </p:sp>
    </p:spTree>
    <p:controls>
      <mc:AlternateContent xmlns:mc="http://schemas.openxmlformats.org/markup-compatibility/2006">
        <mc:Choice xmlns:v="urn:schemas-microsoft-com:vml" Requires="v">
          <p:control spid="6147" name="ShockwaveFlash1" r:id="rId2" imgW="9161905" imgH="5031233"/>
        </mc:Choice>
        <mc:Fallback>
          <p:control name="ShockwaveFlash1" r:id="rId2" imgW="9161905" imgH="5031233">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ltGray">
                <a:xfrm>
                  <a:off x="-4763" y="-1588"/>
                  <a:ext cx="9163051" cy="5030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3375468210"/>
      </p:ext>
    </p:extLst>
  </p:cSld>
  <p:clrMapOvr>
    <a:masterClrMapping/>
  </p:clrMapOvr>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p:txBody>
          <a:bodyPr/>
          <a:lstStyle>
            <a:lvl1pPr>
              <a:defRPr/>
            </a:lvl1pPr>
          </a:lstStyle>
          <a:p>
            <a:fld id="{B8DEDD7F-040B-4FB4-9F27-3C768EC63C46}"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03381588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p:txBody>
          <a:bodyPr/>
          <a:lstStyle>
            <a:lvl1pPr>
              <a:defRPr/>
            </a:lvl1pPr>
          </a:lstStyle>
          <a:p>
            <a:fld id="{181B81E9-0F24-4F10-B3C9-1070BD4302F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434397081"/>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3400" y="1219200"/>
            <a:ext cx="40005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219200"/>
            <a:ext cx="40005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en-US">
                <a:solidFill>
                  <a:srgbClr val="FFFFFF"/>
                </a:solidFill>
              </a:rPr>
              <a:t>www.themegallery.com</a:t>
            </a:r>
          </a:p>
        </p:txBody>
      </p:sp>
      <p:sp>
        <p:nvSpPr>
          <p:cNvPr id="7" name="Slide Number Placeholder 6"/>
          <p:cNvSpPr>
            <a:spLocks noGrp="1"/>
          </p:cNvSpPr>
          <p:nvPr>
            <p:ph type="sldNum" sz="quarter" idx="12"/>
          </p:nvPr>
        </p:nvSpPr>
        <p:spPr/>
        <p:txBody>
          <a:bodyPr/>
          <a:lstStyle>
            <a:lvl1pPr>
              <a:defRPr/>
            </a:lvl1pPr>
          </a:lstStyle>
          <a:p>
            <a:fld id="{E09BEF0E-4494-4BC9-9977-071AEDE2BAFF}"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52689379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FFFFFF"/>
              </a:solidFill>
            </a:endParaRPr>
          </a:p>
        </p:txBody>
      </p:sp>
      <p:sp>
        <p:nvSpPr>
          <p:cNvPr id="8" name="Footer Placeholder 7"/>
          <p:cNvSpPr>
            <a:spLocks noGrp="1"/>
          </p:cNvSpPr>
          <p:nvPr>
            <p:ph type="ftr" sz="quarter" idx="11"/>
          </p:nvPr>
        </p:nvSpPr>
        <p:spPr/>
        <p:txBody>
          <a:bodyPr/>
          <a:lstStyle>
            <a:lvl1pPr>
              <a:defRPr/>
            </a:lvl1pPr>
          </a:lstStyle>
          <a:p>
            <a:r>
              <a:rPr lang="en-US">
                <a:solidFill>
                  <a:srgbClr val="FFFFFF"/>
                </a:solidFill>
              </a:rPr>
              <a:t>www.themegallery.com</a:t>
            </a:r>
          </a:p>
        </p:txBody>
      </p:sp>
      <p:sp>
        <p:nvSpPr>
          <p:cNvPr id="9" name="Slide Number Placeholder 8"/>
          <p:cNvSpPr>
            <a:spLocks noGrp="1"/>
          </p:cNvSpPr>
          <p:nvPr>
            <p:ph type="sldNum" sz="quarter" idx="12"/>
          </p:nvPr>
        </p:nvSpPr>
        <p:spPr/>
        <p:txBody>
          <a:bodyPr/>
          <a:lstStyle>
            <a:lvl1pPr>
              <a:defRPr/>
            </a:lvl1pPr>
          </a:lstStyle>
          <a:p>
            <a:fld id="{4C6EE175-C635-4795-822A-20DB7E47A852}"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674452631"/>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FFFFFF"/>
              </a:solidFill>
            </a:endParaRPr>
          </a:p>
        </p:txBody>
      </p:sp>
      <p:sp>
        <p:nvSpPr>
          <p:cNvPr id="4" name="Footer Placeholder 3"/>
          <p:cNvSpPr>
            <a:spLocks noGrp="1"/>
          </p:cNvSpPr>
          <p:nvPr>
            <p:ph type="ftr" sz="quarter" idx="11"/>
          </p:nvPr>
        </p:nvSpPr>
        <p:spPr/>
        <p:txBody>
          <a:bodyPr/>
          <a:lstStyle>
            <a:lvl1pPr>
              <a:defRPr/>
            </a:lvl1pPr>
          </a:lstStyle>
          <a:p>
            <a:r>
              <a:rPr lang="en-US">
                <a:solidFill>
                  <a:srgbClr val="FFFFFF"/>
                </a:solidFill>
              </a:rPr>
              <a:t>www.themegallery.com</a:t>
            </a:r>
          </a:p>
        </p:txBody>
      </p:sp>
      <p:sp>
        <p:nvSpPr>
          <p:cNvPr id="5" name="Slide Number Placeholder 4"/>
          <p:cNvSpPr>
            <a:spLocks noGrp="1"/>
          </p:cNvSpPr>
          <p:nvPr>
            <p:ph type="sldNum" sz="quarter" idx="12"/>
          </p:nvPr>
        </p:nvSpPr>
        <p:spPr/>
        <p:txBody>
          <a:bodyPr/>
          <a:lstStyle>
            <a:lvl1pPr>
              <a:defRPr/>
            </a:lvl1pPr>
          </a:lstStyle>
          <a:p>
            <a:fld id="{39EC4282-72E1-4797-805D-C49C35D16DE1}"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26173536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FFFFFF"/>
              </a:solidFill>
            </a:endParaRPr>
          </a:p>
        </p:txBody>
      </p:sp>
      <p:sp>
        <p:nvSpPr>
          <p:cNvPr id="3" name="Footer Placeholder 2"/>
          <p:cNvSpPr>
            <a:spLocks noGrp="1"/>
          </p:cNvSpPr>
          <p:nvPr>
            <p:ph type="ftr" sz="quarter" idx="11"/>
          </p:nvPr>
        </p:nvSpPr>
        <p:spPr/>
        <p:txBody>
          <a:bodyPr/>
          <a:lstStyle>
            <a:lvl1pPr>
              <a:defRPr/>
            </a:lvl1pPr>
          </a:lstStyle>
          <a:p>
            <a:r>
              <a:rPr lang="en-US">
                <a:solidFill>
                  <a:srgbClr val="FFFFFF"/>
                </a:solidFill>
              </a:rPr>
              <a:t>www.themegallery.com</a:t>
            </a:r>
          </a:p>
        </p:txBody>
      </p:sp>
      <p:sp>
        <p:nvSpPr>
          <p:cNvPr id="4" name="Slide Number Placeholder 3"/>
          <p:cNvSpPr>
            <a:spLocks noGrp="1"/>
          </p:cNvSpPr>
          <p:nvPr>
            <p:ph type="sldNum" sz="quarter" idx="12"/>
          </p:nvPr>
        </p:nvSpPr>
        <p:spPr/>
        <p:txBody>
          <a:bodyPr/>
          <a:lstStyle>
            <a:lvl1pPr>
              <a:defRPr/>
            </a:lvl1pPr>
          </a:lstStyle>
          <a:p>
            <a:fld id="{3EC20140-BB13-4C72-92AE-67972AC8825B}"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651543325"/>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en-US">
                <a:solidFill>
                  <a:srgbClr val="FFFFFF"/>
                </a:solidFill>
              </a:rPr>
              <a:t>www.themegallery.com</a:t>
            </a:r>
          </a:p>
        </p:txBody>
      </p:sp>
      <p:sp>
        <p:nvSpPr>
          <p:cNvPr id="7" name="Slide Number Placeholder 6"/>
          <p:cNvSpPr>
            <a:spLocks noGrp="1"/>
          </p:cNvSpPr>
          <p:nvPr>
            <p:ph type="sldNum" sz="quarter" idx="12"/>
          </p:nvPr>
        </p:nvSpPr>
        <p:spPr/>
        <p:txBody>
          <a:bodyPr/>
          <a:lstStyle>
            <a:lvl1pPr>
              <a:defRPr/>
            </a:lvl1pPr>
          </a:lstStyle>
          <a:p>
            <a:fld id="{FB3806EC-879C-4AB2-9044-F847D8FAB18C}"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8144543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cs typeface="Arial" charset="0"/>
              </a:defRPr>
            </a:lvl1pPr>
          </a:lstStyle>
          <a:p>
            <a:pPr>
              <a:defRPr/>
            </a:pPr>
            <a:endParaRPr lang="en-US"/>
          </a:p>
        </p:txBody>
      </p:sp>
      <p:sp>
        <p:nvSpPr>
          <p:cNvPr id="4" name="Footer Placeholder 3"/>
          <p:cNvSpPr>
            <a:spLocks noGrp="1"/>
          </p:cNvSpPr>
          <p:nvPr>
            <p:ph type="ftr" sz="quarter" idx="11"/>
          </p:nvPr>
        </p:nvSpPr>
        <p:spPr/>
        <p:txBody>
          <a:bodyPr/>
          <a:lstStyle>
            <a:lvl1pPr algn="l">
              <a:defRPr>
                <a:cs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a:cs typeface="Arial" charset="0"/>
              </a:defRPr>
            </a:lvl1pPr>
          </a:lstStyle>
          <a:p>
            <a:pPr>
              <a:defRPr/>
            </a:pPr>
            <a:fld id="{52288152-1092-418B-A375-E0C10B5D8D2D}" type="slidenum">
              <a:rPr lang="en-US"/>
              <a:pPr>
                <a:defRPr/>
              </a:pPr>
              <a:t>‹#›</a:t>
            </a:fld>
            <a:endParaRPr lang="en-US"/>
          </a:p>
        </p:txBody>
      </p:sp>
    </p:spTree>
    <p:extLst>
      <p:ext uri="{BB962C8B-B14F-4D97-AF65-F5344CB8AC3E}">
        <p14:creationId xmlns:p14="http://schemas.microsoft.com/office/powerpoint/2010/main" val="3426899535"/>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en-US">
                <a:solidFill>
                  <a:srgbClr val="FFFFFF"/>
                </a:solidFill>
              </a:rPr>
              <a:t>www.themegallery.com</a:t>
            </a:r>
          </a:p>
        </p:txBody>
      </p:sp>
      <p:sp>
        <p:nvSpPr>
          <p:cNvPr id="7" name="Slide Number Placeholder 6"/>
          <p:cNvSpPr>
            <a:spLocks noGrp="1"/>
          </p:cNvSpPr>
          <p:nvPr>
            <p:ph type="sldNum" sz="quarter" idx="12"/>
          </p:nvPr>
        </p:nvSpPr>
        <p:spPr/>
        <p:txBody>
          <a:bodyPr/>
          <a:lstStyle>
            <a:lvl1pPr>
              <a:defRPr/>
            </a:lvl1pPr>
          </a:lstStyle>
          <a:p>
            <a:fld id="{2CC5EDFE-D463-4564-966F-4A3C668D9A1A}"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80955751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p:txBody>
          <a:bodyPr/>
          <a:lstStyle>
            <a:lvl1pPr>
              <a:defRPr/>
            </a:lvl1pPr>
          </a:lstStyle>
          <a:p>
            <a:fld id="{8AA131FD-15BA-43CA-A3D4-3E7DAFC49F66}"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41586462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66700"/>
            <a:ext cx="2057400" cy="6134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66700"/>
            <a:ext cx="6019800" cy="6134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en-US">
                <a:solidFill>
                  <a:srgbClr val="FFFFFF"/>
                </a:solidFill>
              </a:rPr>
              <a:t>www.themegallery.com</a:t>
            </a:r>
          </a:p>
        </p:txBody>
      </p:sp>
      <p:sp>
        <p:nvSpPr>
          <p:cNvPr id="6" name="Slide Number Placeholder 5"/>
          <p:cNvSpPr>
            <a:spLocks noGrp="1"/>
          </p:cNvSpPr>
          <p:nvPr>
            <p:ph type="sldNum" sz="quarter" idx="12"/>
          </p:nvPr>
        </p:nvSpPr>
        <p:spPr/>
        <p:txBody>
          <a:bodyPr/>
          <a:lstStyle>
            <a:lvl1pPr>
              <a:defRPr/>
            </a:lvl1pPr>
          </a:lstStyle>
          <a:p>
            <a:fld id="{B455B3BF-6720-4864-A463-7FECD10D219B}"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63304740"/>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grpSp>
        <p:nvGrpSpPr>
          <p:cNvPr id="48183" name="Group 55"/>
          <p:cNvGrpSpPr>
            <a:grpSpLocks/>
          </p:cNvGrpSpPr>
          <p:nvPr/>
        </p:nvGrpSpPr>
        <p:grpSpPr bwMode="auto">
          <a:xfrm>
            <a:off x="0" y="3824288"/>
            <a:ext cx="9144000" cy="3081337"/>
            <a:chOff x="0" y="2386"/>
            <a:chExt cx="5760" cy="1941"/>
          </a:xfrm>
        </p:grpSpPr>
        <p:sp>
          <p:nvSpPr>
            <p:cNvPr id="48184" name="Rectangle 56"/>
            <p:cNvSpPr>
              <a:spLocks noChangeArrowheads="1"/>
            </p:cNvSpPr>
            <p:nvPr userDrawn="1"/>
          </p:nvSpPr>
          <p:spPr bwMode="auto">
            <a:xfrm>
              <a:off x="0" y="2503"/>
              <a:ext cx="5760" cy="1817"/>
            </a:xfrm>
            <a:prstGeom prst="rect">
              <a:avLst/>
            </a:prstGeom>
            <a:gradFill rotWithShape="1">
              <a:gsLst>
                <a:gs pos="0">
                  <a:schemeClr val="accent1">
                    <a:gamma/>
                    <a:tint val="43529"/>
                    <a:invGamma/>
                  </a:schemeClr>
                </a:gs>
                <a:gs pos="100000">
                  <a:schemeClr val="accent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13500000" algn="ctr" rotWithShape="0">
                      <a:schemeClr val="accent1">
                        <a:gamma/>
                        <a:shade val="60000"/>
                        <a:invGamma/>
                      </a:schemeClr>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85" name="Freeform 57"/>
            <p:cNvSpPr>
              <a:spLocks/>
            </p:cNvSpPr>
            <p:nvPr userDrawn="1"/>
          </p:nvSpPr>
          <p:spPr bwMode="gray">
            <a:xfrm>
              <a:off x="2397" y="2386"/>
              <a:ext cx="977" cy="1941"/>
            </a:xfrm>
            <a:custGeom>
              <a:avLst/>
              <a:gdLst>
                <a:gd name="T0" fmla="*/ 977 w 977"/>
                <a:gd name="T1" fmla="*/ 1941 h 1941"/>
                <a:gd name="T2" fmla="*/ 0 w 977"/>
                <a:gd name="T3" fmla="*/ 1941 h 1941"/>
                <a:gd name="T4" fmla="*/ 510 w 977"/>
                <a:gd name="T5" fmla="*/ 0 h 1941"/>
                <a:gd name="T6" fmla="*/ 977 w 977"/>
                <a:gd name="T7" fmla="*/ 1941 h 1941"/>
              </a:gdLst>
              <a:ahLst/>
              <a:cxnLst>
                <a:cxn ang="0">
                  <a:pos x="T0" y="T1"/>
                </a:cxn>
                <a:cxn ang="0">
                  <a:pos x="T2" y="T3"/>
                </a:cxn>
                <a:cxn ang="0">
                  <a:pos x="T4" y="T5"/>
                </a:cxn>
                <a:cxn ang="0">
                  <a:pos x="T6" y="T7"/>
                </a:cxn>
              </a:cxnLst>
              <a:rect l="0" t="0" r="r" b="b"/>
              <a:pathLst>
                <a:path w="977" h="1941">
                  <a:moveTo>
                    <a:pt x="977" y="1941"/>
                  </a:moveTo>
                  <a:lnTo>
                    <a:pt x="0" y="1941"/>
                  </a:lnTo>
                  <a:lnTo>
                    <a:pt x="510" y="0"/>
                  </a:lnTo>
                  <a:lnTo>
                    <a:pt x="977" y="1941"/>
                  </a:lnTo>
                  <a:close/>
                </a:path>
              </a:pathLst>
            </a:custGeom>
            <a:gradFill rotWithShape="1">
              <a:gsLst>
                <a:gs pos="0">
                  <a:schemeClr val="accent2">
                    <a:gamma/>
                    <a:tint val="0"/>
                    <a:invGamma/>
                  </a:schemeClr>
                </a:gs>
                <a:gs pos="100000">
                  <a:schemeClr val="accent2"/>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186" name="Freeform 58"/>
            <p:cNvSpPr>
              <a:spLocks/>
            </p:cNvSpPr>
            <p:nvPr/>
          </p:nvSpPr>
          <p:spPr bwMode="gray">
            <a:xfrm flipV="1">
              <a:off x="2872" y="2496"/>
              <a:ext cx="2336" cy="1824"/>
            </a:xfrm>
            <a:custGeom>
              <a:avLst/>
              <a:gdLst>
                <a:gd name="T0" fmla="*/ 1424 w 2336"/>
                <a:gd name="T1" fmla="*/ 0 h 4332"/>
                <a:gd name="T2" fmla="*/ 2336 w 2336"/>
                <a:gd name="T3" fmla="*/ 0 h 4332"/>
                <a:gd name="T4" fmla="*/ 0 w 2336"/>
                <a:gd name="T5" fmla="*/ 4332 h 4332"/>
                <a:gd name="T6" fmla="*/ 1424 w 2336"/>
                <a:gd name="T7" fmla="*/ 0 h 4332"/>
              </a:gdLst>
              <a:ahLst/>
              <a:cxnLst>
                <a:cxn ang="0">
                  <a:pos x="T0" y="T1"/>
                </a:cxn>
                <a:cxn ang="0">
                  <a:pos x="T2" y="T3"/>
                </a:cxn>
                <a:cxn ang="0">
                  <a:pos x="T4" y="T5"/>
                </a:cxn>
                <a:cxn ang="0">
                  <a:pos x="T6" y="T7"/>
                </a:cxn>
              </a:cxnLst>
              <a:rect l="0" t="0" r="r" b="b"/>
              <a:pathLst>
                <a:path w="2336" h="4332">
                  <a:moveTo>
                    <a:pt x="1424" y="0"/>
                  </a:moveTo>
                  <a:lnTo>
                    <a:pt x="2336" y="0"/>
                  </a:lnTo>
                  <a:lnTo>
                    <a:pt x="0" y="4332"/>
                  </a:lnTo>
                  <a:lnTo>
                    <a:pt x="1424" y="0"/>
                  </a:lnTo>
                  <a:close/>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87" name="Freeform 59"/>
            <p:cNvSpPr>
              <a:spLocks/>
            </p:cNvSpPr>
            <p:nvPr/>
          </p:nvSpPr>
          <p:spPr bwMode="gray">
            <a:xfrm flipV="1">
              <a:off x="2880" y="2501"/>
              <a:ext cx="2688" cy="1819"/>
            </a:xfrm>
            <a:custGeom>
              <a:avLst/>
              <a:gdLst>
                <a:gd name="T0" fmla="*/ 2304 w 2688"/>
                <a:gd name="T1" fmla="*/ 0 h 4320"/>
                <a:gd name="T2" fmla="*/ 2688 w 2688"/>
                <a:gd name="T3" fmla="*/ 0 h 4320"/>
                <a:gd name="T4" fmla="*/ 0 w 2688"/>
                <a:gd name="T5" fmla="*/ 4320 h 4320"/>
                <a:gd name="T6" fmla="*/ 2304 w 2688"/>
                <a:gd name="T7" fmla="*/ 0 h 4320"/>
              </a:gdLst>
              <a:ahLst/>
              <a:cxnLst>
                <a:cxn ang="0">
                  <a:pos x="T0" y="T1"/>
                </a:cxn>
                <a:cxn ang="0">
                  <a:pos x="T2" y="T3"/>
                </a:cxn>
                <a:cxn ang="0">
                  <a:pos x="T4" y="T5"/>
                </a:cxn>
                <a:cxn ang="0">
                  <a:pos x="T6" y="T7"/>
                </a:cxn>
              </a:cxnLst>
              <a:rect l="0" t="0" r="r" b="b"/>
              <a:pathLst>
                <a:path w="2688" h="4320">
                  <a:moveTo>
                    <a:pt x="2304" y="0"/>
                  </a:moveTo>
                  <a:lnTo>
                    <a:pt x="2688" y="0"/>
                  </a:lnTo>
                  <a:lnTo>
                    <a:pt x="0" y="4320"/>
                  </a:lnTo>
                  <a:lnTo>
                    <a:pt x="2304" y="0"/>
                  </a:lnTo>
                  <a:close/>
                </a:path>
              </a:pathLst>
            </a:custGeom>
            <a:gradFill rotWithShape="1">
              <a:gsLst>
                <a:gs pos="0">
                  <a:schemeClr val="accent1"/>
                </a:gs>
                <a:gs pos="100000">
                  <a:schemeClr val="accent1">
                    <a:gamma/>
                    <a:tint val="0"/>
                    <a:invGamma/>
                  </a:schemeClr>
                </a:gs>
              </a:gsLst>
              <a:lin ang="540000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88" name="Freeform 60"/>
            <p:cNvSpPr>
              <a:spLocks/>
            </p:cNvSpPr>
            <p:nvPr/>
          </p:nvSpPr>
          <p:spPr bwMode="gray">
            <a:xfrm flipV="1">
              <a:off x="2871" y="2500"/>
              <a:ext cx="2889" cy="1820"/>
            </a:xfrm>
            <a:custGeom>
              <a:avLst/>
              <a:gdLst>
                <a:gd name="T0" fmla="*/ 2889 w 2889"/>
                <a:gd name="T1" fmla="*/ 0 h 3639"/>
                <a:gd name="T2" fmla="*/ 2889 w 2889"/>
                <a:gd name="T3" fmla="*/ 1333 h 3639"/>
                <a:gd name="T4" fmla="*/ 0 w 2889"/>
                <a:gd name="T5" fmla="*/ 3639 h 3639"/>
                <a:gd name="T6" fmla="*/ 2889 w 2889"/>
                <a:gd name="T7" fmla="*/ 0 h 3639"/>
              </a:gdLst>
              <a:ahLst/>
              <a:cxnLst>
                <a:cxn ang="0">
                  <a:pos x="T0" y="T1"/>
                </a:cxn>
                <a:cxn ang="0">
                  <a:pos x="T2" y="T3"/>
                </a:cxn>
                <a:cxn ang="0">
                  <a:pos x="T4" y="T5"/>
                </a:cxn>
                <a:cxn ang="0">
                  <a:pos x="T6" y="T7"/>
                </a:cxn>
              </a:cxnLst>
              <a:rect l="0" t="0" r="r" b="b"/>
              <a:pathLst>
                <a:path w="2889" h="3639">
                  <a:moveTo>
                    <a:pt x="2889" y="0"/>
                  </a:moveTo>
                  <a:lnTo>
                    <a:pt x="2889" y="1333"/>
                  </a:lnTo>
                  <a:lnTo>
                    <a:pt x="0" y="3639"/>
                  </a:lnTo>
                  <a:lnTo>
                    <a:pt x="2889" y="0"/>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89" name="Freeform 61"/>
            <p:cNvSpPr>
              <a:spLocks/>
            </p:cNvSpPr>
            <p:nvPr/>
          </p:nvSpPr>
          <p:spPr bwMode="gray">
            <a:xfrm flipV="1">
              <a:off x="2880" y="2501"/>
              <a:ext cx="2880" cy="828"/>
            </a:xfrm>
            <a:custGeom>
              <a:avLst/>
              <a:gdLst>
                <a:gd name="T0" fmla="*/ 0 w 2880"/>
                <a:gd name="T1" fmla="*/ 1968 h 1968"/>
                <a:gd name="T2" fmla="*/ 2880 w 2880"/>
                <a:gd name="T3" fmla="*/ 0 h 1968"/>
                <a:gd name="T4" fmla="*/ 2880 w 2880"/>
                <a:gd name="T5" fmla="*/ 432 h 1968"/>
                <a:gd name="T6" fmla="*/ 0 w 2880"/>
                <a:gd name="T7" fmla="*/ 1968 h 1968"/>
              </a:gdLst>
              <a:ahLst/>
              <a:cxnLst>
                <a:cxn ang="0">
                  <a:pos x="T0" y="T1"/>
                </a:cxn>
                <a:cxn ang="0">
                  <a:pos x="T2" y="T3"/>
                </a:cxn>
                <a:cxn ang="0">
                  <a:pos x="T4" y="T5"/>
                </a:cxn>
                <a:cxn ang="0">
                  <a:pos x="T6" y="T7"/>
                </a:cxn>
              </a:cxnLst>
              <a:rect l="0" t="0" r="r" b="b"/>
              <a:pathLst>
                <a:path w="2880" h="1968">
                  <a:moveTo>
                    <a:pt x="0" y="1968"/>
                  </a:moveTo>
                  <a:lnTo>
                    <a:pt x="2880" y="0"/>
                  </a:lnTo>
                  <a:lnTo>
                    <a:pt x="2880" y="432"/>
                  </a:lnTo>
                  <a:lnTo>
                    <a:pt x="0" y="1968"/>
                  </a:lnTo>
                  <a:close/>
                </a:path>
              </a:pathLst>
            </a:custGeom>
            <a:gradFill rotWithShape="1">
              <a:gsLst>
                <a:gs pos="0">
                  <a:schemeClr val="accent1">
                    <a:gamma/>
                    <a:tint val="0"/>
                    <a:invGamma/>
                  </a:schemeClr>
                </a:gs>
                <a:gs pos="100000">
                  <a:schemeClr val="accent1"/>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190" name="Freeform 62"/>
            <p:cNvSpPr>
              <a:spLocks/>
            </p:cNvSpPr>
            <p:nvPr/>
          </p:nvSpPr>
          <p:spPr bwMode="gray">
            <a:xfrm flipV="1">
              <a:off x="2880" y="2501"/>
              <a:ext cx="2880" cy="656"/>
            </a:xfrm>
            <a:custGeom>
              <a:avLst/>
              <a:gdLst>
                <a:gd name="T0" fmla="*/ 0 w 2889"/>
                <a:gd name="T1" fmla="*/ 1559 h 1559"/>
                <a:gd name="T2" fmla="*/ 2889 w 2889"/>
                <a:gd name="T3" fmla="*/ 0 h 1559"/>
                <a:gd name="T4" fmla="*/ 2889 w 2889"/>
                <a:gd name="T5" fmla="*/ 887 h 1559"/>
                <a:gd name="T6" fmla="*/ 0 w 2889"/>
                <a:gd name="T7" fmla="*/ 1559 h 1559"/>
              </a:gdLst>
              <a:ahLst/>
              <a:cxnLst>
                <a:cxn ang="0">
                  <a:pos x="T0" y="T1"/>
                </a:cxn>
                <a:cxn ang="0">
                  <a:pos x="T2" y="T3"/>
                </a:cxn>
                <a:cxn ang="0">
                  <a:pos x="T4" y="T5"/>
                </a:cxn>
                <a:cxn ang="0">
                  <a:pos x="T6" y="T7"/>
                </a:cxn>
              </a:cxnLst>
              <a:rect l="0" t="0" r="r" b="b"/>
              <a:pathLst>
                <a:path w="2889" h="1559">
                  <a:moveTo>
                    <a:pt x="0" y="1559"/>
                  </a:moveTo>
                  <a:lnTo>
                    <a:pt x="2889" y="0"/>
                  </a:lnTo>
                  <a:lnTo>
                    <a:pt x="2889" y="887"/>
                  </a:lnTo>
                  <a:lnTo>
                    <a:pt x="0" y="1559"/>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91" name="Freeform 63"/>
            <p:cNvSpPr>
              <a:spLocks/>
            </p:cNvSpPr>
            <p:nvPr/>
          </p:nvSpPr>
          <p:spPr bwMode="gray">
            <a:xfrm flipV="1">
              <a:off x="2880" y="2501"/>
              <a:ext cx="2880" cy="169"/>
            </a:xfrm>
            <a:custGeom>
              <a:avLst/>
              <a:gdLst>
                <a:gd name="T0" fmla="*/ 0 w 2872"/>
                <a:gd name="T1" fmla="*/ 400 h 400"/>
                <a:gd name="T2" fmla="*/ 2872 w 2872"/>
                <a:gd name="T3" fmla="*/ 0 h 400"/>
                <a:gd name="T4" fmla="*/ 2872 w 2872"/>
                <a:gd name="T5" fmla="*/ 400 h 400"/>
                <a:gd name="T6" fmla="*/ 0 w 2872"/>
                <a:gd name="T7" fmla="*/ 400 h 400"/>
              </a:gdLst>
              <a:ahLst/>
              <a:cxnLst>
                <a:cxn ang="0">
                  <a:pos x="T0" y="T1"/>
                </a:cxn>
                <a:cxn ang="0">
                  <a:pos x="T2" y="T3"/>
                </a:cxn>
                <a:cxn ang="0">
                  <a:pos x="T4" y="T5"/>
                </a:cxn>
                <a:cxn ang="0">
                  <a:pos x="T6" y="T7"/>
                </a:cxn>
              </a:cxnLst>
              <a:rect l="0" t="0" r="r" b="b"/>
              <a:pathLst>
                <a:path w="2872" h="400">
                  <a:moveTo>
                    <a:pt x="0" y="400"/>
                  </a:moveTo>
                  <a:lnTo>
                    <a:pt x="2872" y="0"/>
                  </a:lnTo>
                  <a:lnTo>
                    <a:pt x="2872" y="400"/>
                  </a:lnTo>
                  <a:lnTo>
                    <a:pt x="0" y="400"/>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92" name="Freeform 64"/>
            <p:cNvSpPr>
              <a:spLocks/>
            </p:cNvSpPr>
            <p:nvPr/>
          </p:nvSpPr>
          <p:spPr bwMode="gray">
            <a:xfrm flipH="1" flipV="1">
              <a:off x="552" y="2496"/>
              <a:ext cx="2336" cy="1824"/>
            </a:xfrm>
            <a:custGeom>
              <a:avLst/>
              <a:gdLst>
                <a:gd name="T0" fmla="*/ 1424 w 2336"/>
                <a:gd name="T1" fmla="*/ 0 h 4332"/>
                <a:gd name="T2" fmla="*/ 2336 w 2336"/>
                <a:gd name="T3" fmla="*/ 0 h 4332"/>
                <a:gd name="T4" fmla="*/ 0 w 2336"/>
                <a:gd name="T5" fmla="*/ 4332 h 4332"/>
                <a:gd name="T6" fmla="*/ 1424 w 2336"/>
                <a:gd name="T7" fmla="*/ 0 h 4332"/>
              </a:gdLst>
              <a:ahLst/>
              <a:cxnLst>
                <a:cxn ang="0">
                  <a:pos x="T0" y="T1"/>
                </a:cxn>
                <a:cxn ang="0">
                  <a:pos x="T2" y="T3"/>
                </a:cxn>
                <a:cxn ang="0">
                  <a:pos x="T4" y="T5"/>
                </a:cxn>
                <a:cxn ang="0">
                  <a:pos x="T6" y="T7"/>
                </a:cxn>
              </a:cxnLst>
              <a:rect l="0" t="0" r="r" b="b"/>
              <a:pathLst>
                <a:path w="2336" h="4332">
                  <a:moveTo>
                    <a:pt x="1424" y="0"/>
                  </a:moveTo>
                  <a:lnTo>
                    <a:pt x="2336" y="0"/>
                  </a:lnTo>
                  <a:lnTo>
                    <a:pt x="0" y="4332"/>
                  </a:lnTo>
                  <a:lnTo>
                    <a:pt x="1424" y="0"/>
                  </a:lnTo>
                  <a:close/>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193" name="Freeform 65"/>
            <p:cNvSpPr>
              <a:spLocks/>
            </p:cNvSpPr>
            <p:nvPr/>
          </p:nvSpPr>
          <p:spPr bwMode="gray">
            <a:xfrm flipH="1" flipV="1">
              <a:off x="0" y="2501"/>
              <a:ext cx="2880" cy="1819"/>
            </a:xfrm>
            <a:custGeom>
              <a:avLst/>
              <a:gdLst>
                <a:gd name="T0" fmla="*/ 2678 w 2880"/>
                <a:gd name="T1" fmla="*/ 0 h 4320"/>
                <a:gd name="T2" fmla="*/ 2880 w 2880"/>
                <a:gd name="T3" fmla="*/ 0 h 4320"/>
                <a:gd name="T4" fmla="*/ 0 w 2880"/>
                <a:gd name="T5" fmla="*/ 4320 h 4320"/>
                <a:gd name="T6" fmla="*/ 2678 w 2880"/>
                <a:gd name="T7" fmla="*/ 0 h 4320"/>
              </a:gdLst>
              <a:ahLst/>
              <a:cxnLst>
                <a:cxn ang="0">
                  <a:pos x="T0" y="T1"/>
                </a:cxn>
                <a:cxn ang="0">
                  <a:pos x="T2" y="T3"/>
                </a:cxn>
                <a:cxn ang="0">
                  <a:pos x="T4" y="T5"/>
                </a:cxn>
                <a:cxn ang="0">
                  <a:pos x="T6" y="T7"/>
                </a:cxn>
              </a:cxnLst>
              <a:rect l="0" t="0" r="r" b="b"/>
              <a:pathLst>
                <a:path w="2880" h="4320">
                  <a:moveTo>
                    <a:pt x="2678" y="0"/>
                  </a:moveTo>
                  <a:lnTo>
                    <a:pt x="2880" y="0"/>
                  </a:lnTo>
                  <a:lnTo>
                    <a:pt x="0" y="4320"/>
                  </a:lnTo>
                  <a:lnTo>
                    <a:pt x="2678" y="0"/>
                  </a:lnTo>
                  <a:close/>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94" name="Freeform 66"/>
            <p:cNvSpPr>
              <a:spLocks/>
            </p:cNvSpPr>
            <p:nvPr/>
          </p:nvSpPr>
          <p:spPr bwMode="gray">
            <a:xfrm flipH="1" flipV="1">
              <a:off x="0" y="2501"/>
              <a:ext cx="2880" cy="1160"/>
            </a:xfrm>
            <a:custGeom>
              <a:avLst/>
              <a:gdLst>
                <a:gd name="T0" fmla="*/ 2880 w 2880"/>
                <a:gd name="T1" fmla="*/ 0 h 2754"/>
                <a:gd name="T2" fmla="*/ 2880 w 2880"/>
                <a:gd name="T3" fmla="*/ 786 h 2754"/>
                <a:gd name="T4" fmla="*/ 0 w 2880"/>
                <a:gd name="T5" fmla="*/ 2754 h 2754"/>
                <a:gd name="T6" fmla="*/ 2880 w 2880"/>
                <a:gd name="T7" fmla="*/ 0 h 2754"/>
              </a:gdLst>
              <a:ahLst/>
              <a:cxnLst>
                <a:cxn ang="0">
                  <a:pos x="T0" y="T1"/>
                </a:cxn>
                <a:cxn ang="0">
                  <a:pos x="T2" y="T3"/>
                </a:cxn>
                <a:cxn ang="0">
                  <a:pos x="T4" y="T5"/>
                </a:cxn>
                <a:cxn ang="0">
                  <a:pos x="T6" y="T7"/>
                </a:cxn>
              </a:cxnLst>
              <a:rect l="0" t="0" r="r" b="b"/>
              <a:pathLst>
                <a:path w="2880" h="2754">
                  <a:moveTo>
                    <a:pt x="2880" y="0"/>
                  </a:moveTo>
                  <a:lnTo>
                    <a:pt x="2880" y="786"/>
                  </a:lnTo>
                  <a:lnTo>
                    <a:pt x="0" y="2754"/>
                  </a:lnTo>
                  <a:lnTo>
                    <a:pt x="2880" y="0"/>
                  </a:lnTo>
                  <a:close/>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95" name="Freeform 67"/>
            <p:cNvSpPr>
              <a:spLocks/>
            </p:cNvSpPr>
            <p:nvPr/>
          </p:nvSpPr>
          <p:spPr bwMode="gray">
            <a:xfrm flipH="1" flipV="1">
              <a:off x="0" y="2501"/>
              <a:ext cx="2880" cy="656"/>
            </a:xfrm>
            <a:custGeom>
              <a:avLst/>
              <a:gdLst>
                <a:gd name="T0" fmla="*/ 0 w 2889"/>
                <a:gd name="T1" fmla="*/ 1559 h 1559"/>
                <a:gd name="T2" fmla="*/ 2889 w 2889"/>
                <a:gd name="T3" fmla="*/ 0 h 1559"/>
                <a:gd name="T4" fmla="*/ 2889 w 2889"/>
                <a:gd name="T5" fmla="*/ 887 h 1559"/>
                <a:gd name="T6" fmla="*/ 0 w 2889"/>
                <a:gd name="T7" fmla="*/ 1559 h 1559"/>
              </a:gdLst>
              <a:ahLst/>
              <a:cxnLst>
                <a:cxn ang="0">
                  <a:pos x="T0" y="T1"/>
                </a:cxn>
                <a:cxn ang="0">
                  <a:pos x="T2" y="T3"/>
                </a:cxn>
                <a:cxn ang="0">
                  <a:pos x="T4" y="T5"/>
                </a:cxn>
                <a:cxn ang="0">
                  <a:pos x="T6" y="T7"/>
                </a:cxn>
              </a:cxnLst>
              <a:rect l="0" t="0" r="r" b="b"/>
              <a:pathLst>
                <a:path w="2889" h="1559">
                  <a:moveTo>
                    <a:pt x="0" y="1559"/>
                  </a:moveTo>
                  <a:lnTo>
                    <a:pt x="2889" y="0"/>
                  </a:lnTo>
                  <a:lnTo>
                    <a:pt x="2889" y="887"/>
                  </a:lnTo>
                  <a:lnTo>
                    <a:pt x="0" y="1559"/>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96" name="Freeform 68"/>
            <p:cNvSpPr>
              <a:spLocks/>
            </p:cNvSpPr>
            <p:nvPr/>
          </p:nvSpPr>
          <p:spPr bwMode="gray">
            <a:xfrm flipH="1" flipV="1">
              <a:off x="0" y="2501"/>
              <a:ext cx="2880" cy="303"/>
            </a:xfrm>
            <a:custGeom>
              <a:avLst/>
              <a:gdLst>
                <a:gd name="T0" fmla="*/ 2880 w 2880"/>
                <a:gd name="T1" fmla="*/ 0 h 720"/>
                <a:gd name="T2" fmla="*/ 2880 w 2880"/>
                <a:gd name="T3" fmla="*/ 192 h 720"/>
                <a:gd name="T4" fmla="*/ 0 w 2880"/>
                <a:gd name="T5" fmla="*/ 720 h 720"/>
                <a:gd name="T6" fmla="*/ 2880 w 2880"/>
                <a:gd name="T7" fmla="*/ 0 h 720"/>
              </a:gdLst>
              <a:ahLst/>
              <a:cxnLst>
                <a:cxn ang="0">
                  <a:pos x="T0" y="T1"/>
                </a:cxn>
                <a:cxn ang="0">
                  <a:pos x="T2" y="T3"/>
                </a:cxn>
                <a:cxn ang="0">
                  <a:pos x="T4" y="T5"/>
                </a:cxn>
                <a:cxn ang="0">
                  <a:pos x="T6" y="T7"/>
                </a:cxn>
              </a:cxnLst>
              <a:rect l="0" t="0" r="r" b="b"/>
              <a:pathLst>
                <a:path w="2880" h="720">
                  <a:moveTo>
                    <a:pt x="2880" y="0"/>
                  </a:moveTo>
                  <a:lnTo>
                    <a:pt x="2880" y="192"/>
                  </a:lnTo>
                  <a:lnTo>
                    <a:pt x="0" y="720"/>
                  </a:lnTo>
                  <a:lnTo>
                    <a:pt x="2880" y="0"/>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pic>
          <p:nvPicPr>
            <p:cNvPr id="48197" name="Picture 69" descr="Pictur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448"/>
              <a:ext cx="5760" cy="1571"/>
            </a:xfrm>
            <a:prstGeom prst="rect">
              <a:avLst/>
            </a:prstGeom>
            <a:noFill/>
            <a:extLst>
              <a:ext uri="{909E8E84-426E-40DD-AFC4-6F175D3DCCD1}">
                <a14:hiddenFill xmlns:a14="http://schemas.microsoft.com/office/drawing/2010/main">
                  <a:solidFill>
                    <a:srgbClr val="FFFFFF"/>
                  </a:solidFill>
                </a14:hiddenFill>
              </a:ext>
            </a:extLst>
          </p:spPr>
        </p:pic>
        <p:grpSp>
          <p:nvGrpSpPr>
            <p:cNvPr id="48198" name="Group 70"/>
            <p:cNvGrpSpPr>
              <a:grpSpLocks/>
            </p:cNvGrpSpPr>
            <p:nvPr/>
          </p:nvGrpSpPr>
          <p:grpSpPr bwMode="auto">
            <a:xfrm flipV="1">
              <a:off x="0" y="2496"/>
              <a:ext cx="5760" cy="1824"/>
              <a:chOff x="0" y="0"/>
              <a:chExt cx="5760" cy="3632"/>
            </a:xfrm>
          </p:grpSpPr>
          <p:grpSp>
            <p:nvGrpSpPr>
              <p:cNvPr id="48199" name="Group 71"/>
              <p:cNvGrpSpPr>
                <a:grpSpLocks/>
              </p:cNvGrpSpPr>
              <p:nvPr userDrawn="1"/>
            </p:nvGrpSpPr>
            <p:grpSpPr bwMode="auto">
              <a:xfrm>
                <a:off x="0" y="0"/>
                <a:ext cx="2888" cy="3632"/>
                <a:chOff x="0" y="0"/>
                <a:chExt cx="2888" cy="3632"/>
              </a:xfrm>
            </p:grpSpPr>
            <p:sp>
              <p:nvSpPr>
                <p:cNvPr id="48200" name="Freeform 72"/>
                <p:cNvSpPr>
                  <a:spLocks/>
                </p:cNvSpPr>
                <p:nvPr userDrawn="1"/>
              </p:nvSpPr>
              <p:spPr bwMode="gray">
                <a:xfrm>
                  <a:off x="2600" y="0"/>
                  <a:ext cx="280" cy="3608"/>
                </a:xfrm>
                <a:custGeom>
                  <a:avLst/>
                  <a:gdLst>
                    <a:gd name="T0" fmla="*/ 78 w 280"/>
                    <a:gd name="T1" fmla="*/ 0 h 3608"/>
                    <a:gd name="T2" fmla="*/ 280 w 280"/>
                    <a:gd name="T3" fmla="*/ 3608 h 3608"/>
                    <a:gd name="T4" fmla="*/ 0 w 280"/>
                    <a:gd name="T5" fmla="*/ 0 h 3608"/>
                    <a:gd name="T6" fmla="*/ 78 w 280"/>
                    <a:gd name="T7" fmla="*/ 0 h 3608"/>
                  </a:gdLst>
                  <a:ahLst/>
                  <a:cxnLst>
                    <a:cxn ang="0">
                      <a:pos x="T0" y="T1"/>
                    </a:cxn>
                    <a:cxn ang="0">
                      <a:pos x="T2" y="T3"/>
                    </a:cxn>
                    <a:cxn ang="0">
                      <a:pos x="T4" y="T5"/>
                    </a:cxn>
                    <a:cxn ang="0">
                      <a:pos x="T6" y="T7"/>
                    </a:cxn>
                  </a:cxnLst>
                  <a:rect l="0" t="0" r="r" b="b"/>
                  <a:pathLst>
                    <a:path w="280" h="3608">
                      <a:moveTo>
                        <a:pt x="78" y="0"/>
                      </a:moveTo>
                      <a:lnTo>
                        <a:pt x="280" y="3608"/>
                      </a:lnTo>
                      <a:lnTo>
                        <a:pt x="0" y="0"/>
                      </a:lnTo>
                      <a:lnTo>
                        <a:pt x="78"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1" name="Freeform 73"/>
                <p:cNvSpPr>
                  <a:spLocks/>
                </p:cNvSpPr>
                <p:nvPr userDrawn="1"/>
              </p:nvSpPr>
              <p:spPr bwMode="gray">
                <a:xfrm>
                  <a:off x="1792" y="0"/>
                  <a:ext cx="1096" cy="3632"/>
                </a:xfrm>
                <a:custGeom>
                  <a:avLst/>
                  <a:gdLst>
                    <a:gd name="T0" fmla="*/ 96 w 1096"/>
                    <a:gd name="T1" fmla="*/ 0 h 3632"/>
                    <a:gd name="T2" fmla="*/ 1096 w 1096"/>
                    <a:gd name="T3" fmla="*/ 3632 h 3632"/>
                    <a:gd name="T4" fmla="*/ 0 w 1096"/>
                    <a:gd name="T5" fmla="*/ 0 h 3632"/>
                    <a:gd name="T6" fmla="*/ 96 w 1096"/>
                    <a:gd name="T7" fmla="*/ 0 h 3632"/>
                  </a:gdLst>
                  <a:ahLst/>
                  <a:cxnLst>
                    <a:cxn ang="0">
                      <a:pos x="T0" y="T1"/>
                    </a:cxn>
                    <a:cxn ang="0">
                      <a:pos x="T2" y="T3"/>
                    </a:cxn>
                    <a:cxn ang="0">
                      <a:pos x="T4" y="T5"/>
                    </a:cxn>
                    <a:cxn ang="0">
                      <a:pos x="T6" y="T7"/>
                    </a:cxn>
                  </a:cxnLst>
                  <a:rect l="0" t="0" r="r" b="b"/>
                  <a:pathLst>
                    <a:path w="1096" h="3632">
                      <a:moveTo>
                        <a:pt x="96" y="0"/>
                      </a:moveTo>
                      <a:lnTo>
                        <a:pt x="1096" y="3632"/>
                      </a:lnTo>
                      <a:lnTo>
                        <a:pt x="0" y="0"/>
                      </a:lnTo>
                      <a:lnTo>
                        <a:pt x="96"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2" name="Freeform 74"/>
                <p:cNvSpPr>
                  <a:spLocks/>
                </p:cNvSpPr>
                <p:nvPr userDrawn="1"/>
              </p:nvSpPr>
              <p:spPr bwMode="gray">
                <a:xfrm>
                  <a:off x="1464" y="0"/>
                  <a:ext cx="1416" cy="3624"/>
                </a:xfrm>
                <a:custGeom>
                  <a:avLst/>
                  <a:gdLst>
                    <a:gd name="T0" fmla="*/ 43 w 1416"/>
                    <a:gd name="T1" fmla="*/ 0 h 3624"/>
                    <a:gd name="T2" fmla="*/ 1416 w 1416"/>
                    <a:gd name="T3" fmla="*/ 3624 h 3624"/>
                    <a:gd name="T4" fmla="*/ 0 w 1416"/>
                    <a:gd name="T5" fmla="*/ 0 h 3624"/>
                    <a:gd name="T6" fmla="*/ 43 w 1416"/>
                    <a:gd name="T7" fmla="*/ 0 h 3624"/>
                  </a:gdLst>
                  <a:ahLst/>
                  <a:cxnLst>
                    <a:cxn ang="0">
                      <a:pos x="T0" y="T1"/>
                    </a:cxn>
                    <a:cxn ang="0">
                      <a:pos x="T2" y="T3"/>
                    </a:cxn>
                    <a:cxn ang="0">
                      <a:pos x="T4" y="T5"/>
                    </a:cxn>
                    <a:cxn ang="0">
                      <a:pos x="T6" y="T7"/>
                    </a:cxn>
                  </a:cxnLst>
                  <a:rect l="0" t="0" r="r" b="b"/>
                  <a:pathLst>
                    <a:path w="1416" h="3624">
                      <a:moveTo>
                        <a:pt x="43" y="0"/>
                      </a:moveTo>
                      <a:lnTo>
                        <a:pt x="1416" y="3624"/>
                      </a:lnTo>
                      <a:lnTo>
                        <a:pt x="0" y="0"/>
                      </a:lnTo>
                      <a:lnTo>
                        <a:pt x="43"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3" name="Freeform 75"/>
                <p:cNvSpPr>
                  <a:spLocks/>
                </p:cNvSpPr>
                <p:nvPr userDrawn="1"/>
              </p:nvSpPr>
              <p:spPr bwMode="gray">
                <a:xfrm>
                  <a:off x="576" y="0"/>
                  <a:ext cx="2296" cy="3624"/>
                </a:xfrm>
                <a:custGeom>
                  <a:avLst/>
                  <a:gdLst>
                    <a:gd name="T0" fmla="*/ 96 w 2296"/>
                    <a:gd name="T1" fmla="*/ 0 h 3624"/>
                    <a:gd name="T2" fmla="*/ 2296 w 2296"/>
                    <a:gd name="T3" fmla="*/ 3624 h 3624"/>
                    <a:gd name="T4" fmla="*/ 0 w 2296"/>
                    <a:gd name="T5" fmla="*/ 0 h 3624"/>
                    <a:gd name="T6" fmla="*/ 96 w 2296"/>
                    <a:gd name="T7" fmla="*/ 0 h 3624"/>
                  </a:gdLst>
                  <a:ahLst/>
                  <a:cxnLst>
                    <a:cxn ang="0">
                      <a:pos x="T0" y="T1"/>
                    </a:cxn>
                    <a:cxn ang="0">
                      <a:pos x="T2" y="T3"/>
                    </a:cxn>
                    <a:cxn ang="0">
                      <a:pos x="T4" y="T5"/>
                    </a:cxn>
                    <a:cxn ang="0">
                      <a:pos x="T6" y="T7"/>
                    </a:cxn>
                  </a:cxnLst>
                  <a:rect l="0" t="0" r="r" b="b"/>
                  <a:pathLst>
                    <a:path w="2296" h="3624">
                      <a:moveTo>
                        <a:pt x="96" y="0"/>
                      </a:moveTo>
                      <a:lnTo>
                        <a:pt x="2296" y="3624"/>
                      </a:lnTo>
                      <a:lnTo>
                        <a:pt x="0" y="0"/>
                      </a:lnTo>
                      <a:lnTo>
                        <a:pt x="96"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4" name="Freeform 76"/>
                <p:cNvSpPr>
                  <a:spLocks/>
                </p:cNvSpPr>
                <p:nvPr userDrawn="1"/>
              </p:nvSpPr>
              <p:spPr bwMode="gray">
                <a:xfrm>
                  <a:off x="208" y="0"/>
                  <a:ext cx="2672" cy="3616"/>
                </a:xfrm>
                <a:custGeom>
                  <a:avLst/>
                  <a:gdLst>
                    <a:gd name="T0" fmla="*/ 44 w 2672"/>
                    <a:gd name="T1" fmla="*/ 0 h 3616"/>
                    <a:gd name="T2" fmla="*/ 2672 w 2672"/>
                    <a:gd name="T3" fmla="*/ 3616 h 3616"/>
                    <a:gd name="T4" fmla="*/ 0 w 2672"/>
                    <a:gd name="T5" fmla="*/ 0 h 3616"/>
                    <a:gd name="T6" fmla="*/ 44 w 2672"/>
                    <a:gd name="T7" fmla="*/ 0 h 3616"/>
                  </a:gdLst>
                  <a:ahLst/>
                  <a:cxnLst>
                    <a:cxn ang="0">
                      <a:pos x="T0" y="T1"/>
                    </a:cxn>
                    <a:cxn ang="0">
                      <a:pos x="T2" y="T3"/>
                    </a:cxn>
                    <a:cxn ang="0">
                      <a:pos x="T4" y="T5"/>
                    </a:cxn>
                    <a:cxn ang="0">
                      <a:pos x="T6" y="T7"/>
                    </a:cxn>
                  </a:cxnLst>
                  <a:rect l="0" t="0" r="r" b="b"/>
                  <a:pathLst>
                    <a:path w="2672" h="3616">
                      <a:moveTo>
                        <a:pt x="44" y="0"/>
                      </a:moveTo>
                      <a:lnTo>
                        <a:pt x="2672" y="3616"/>
                      </a:lnTo>
                      <a:lnTo>
                        <a:pt x="0" y="0"/>
                      </a:lnTo>
                      <a:lnTo>
                        <a:pt x="44"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5" name="Freeform 77"/>
                <p:cNvSpPr>
                  <a:spLocks/>
                </p:cNvSpPr>
                <p:nvPr userDrawn="1"/>
              </p:nvSpPr>
              <p:spPr bwMode="gray">
                <a:xfrm>
                  <a:off x="0" y="0"/>
                  <a:ext cx="2872" cy="3608"/>
                </a:xfrm>
                <a:custGeom>
                  <a:avLst/>
                  <a:gdLst>
                    <a:gd name="T0" fmla="*/ 0 w 2872"/>
                    <a:gd name="T1" fmla="*/ 0 h 3608"/>
                    <a:gd name="T2" fmla="*/ 0 w 2872"/>
                    <a:gd name="T3" fmla="*/ 84 h 3608"/>
                    <a:gd name="T4" fmla="*/ 2872 w 2872"/>
                    <a:gd name="T5" fmla="*/ 3608 h 3608"/>
                    <a:gd name="T6" fmla="*/ 0 w 2872"/>
                    <a:gd name="T7" fmla="*/ 0 h 3608"/>
                  </a:gdLst>
                  <a:ahLst/>
                  <a:cxnLst>
                    <a:cxn ang="0">
                      <a:pos x="T0" y="T1"/>
                    </a:cxn>
                    <a:cxn ang="0">
                      <a:pos x="T2" y="T3"/>
                    </a:cxn>
                    <a:cxn ang="0">
                      <a:pos x="T4" y="T5"/>
                    </a:cxn>
                    <a:cxn ang="0">
                      <a:pos x="T6" y="T7"/>
                    </a:cxn>
                  </a:cxnLst>
                  <a:rect l="0" t="0" r="r" b="b"/>
                  <a:pathLst>
                    <a:path w="2872" h="3608">
                      <a:moveTo>
                        <a:pt x="0" y="0"/>
                      </a:moveTo>
                      <a:lnTo>
                        <a:pt x="0" y="84"/>
                      </a:lnTo>
                      <a:lnTo>
                        <a:pt x="2872" y="3608"/>
                      </a:lnTo>
                      <a:lnTo>
                        <a:pt x="0" y="0"/>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6" name="Freeform 78"/>
                <p:cNvSpPr>
                  <a:spLocks/>
                </p:cNvSpPr>
                <p:nvPr userDrawn="1"/>
              </p:nvSpPr>
              <p:spPr bwMode="gray">
                <a:xfrm>
                  <a:off x="0" y="1112"/>
                  <a:ext cx="2880" cy="2520"/>
                </a:xfrm>
                <a:custGeom>
                  <a:avLst/>
                  <a:gdLst>
                    <a:gd name="T0" fmla="*/ 0 w 2880"/>
                    <a:gd name="T1" fmla="*/ 0 h 2520"/>
                    <a:gd name="T2" fmla="*/ 0 w 2880"/>
                    <a:gd name="T3" fmla="*/ 204 h 2520"/>
                    <a:gd name="T4" fmla="*/ 2880 w 2880"/>
                    <a:gd name="T5" fmla="*/ 2520 h 2520"/>
                    <a:gd name="T6" fmla="*/ 0 w 2880"/>
                    <a:gd name="T7" fmla="*/ 0 h 2520"/>
                  </a:gdLst>
                  <a:ahLst/>
                  <a:cxnLst>
                    <a:cxn ang="0">
                      <a:pos x="T0" y="T1"/>
                    </a:cxn>
                    <a:cxn ang="0">
                      <a:pos x="T2" y="T3"/>
                    </a:cxn>
                    <a:cxn ang="0">
                      <a:pos x="T4" y="T5"/>
                    </a:cxn>
                    <a:cxn ang="0">
                      <a:pos x="T6" y="T7"/>
                    </a:cxn>
                  </a:cxnLst>
                  <a:rect l="0" t="0" r="r" b="b"/>
                  <a:pathLst>
                    <a:path w="2880" h="2520">
                      <a:moveTo>
                        <a:pt x="0" y="0"/>
                      </a:moveTo>
                      <a:lnTo>
                        <a:pt x="0" y="204"/>
                      </a:lnTo>
                      <a:lnTo>
                        <a:pt x="2880" y="2520"/>
                      </a:lnTo>
                      <a:lnTo>
                        <a:pt x="0" y="0"/>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7" name="Freeform 79"/>
                <p:cNvSpPr>
                  <a:spLocks/>
                </p:cNvSpPr>
                <p:nvPr userDrawn="1"/>
              </p:nvSpPr>
              <p:spPr bwMode="gray">
                <a:xfrm>
                  <a:off x="0" y="1888"/>
                  <a:ext cx="2880" cy="1728"/>
                </a:xfrm>
                <a:custGeom>
                  <a:avLst/>
                  <a:gdLst>
                    <a:gd name="T0" fmla="*/ 0 w 2880"/>
                    <a:gd name="T1" fmla="*/ 96 h 1728"/>
                    <a:gd name="T2" fmla="*/ 0 w 2880"/>
                    <a:gd name="T3" fmla="*/ 0 h 1728"/>
                    <a:gd name="T4" fmla="*/ 2880 w 2880"/>
                    <a:gd name="T5" fmla="*/ 1728 h 1728"/>
                    <a:gd name="T6" fmla="*/ 0 w 2880"/>
                    <a:gd name="T7" fmla="*/ 96 h 1728"/>
                  </a:gdLst>
                  <a:ahLst/>
                  <a:cxnLst>
                    <a:cxn ang="0">
                      <a:pos x="T0" y="T1"/>
                    </a:cxn>
                    <a:cxn ang="0">
                      <a:pos x="T2" y="T3"/>
                    </a:cxn>
                    <a:cxn ang="0">
                      <a:pos x="T4" y="T5"/>
                    </a:cxn>
                    <a:cxn ang="0">
                      <a:pos x="T6" y="T7"/>
                    </a:cxn>
                  </a:cxnLst>
                  <a:rect l="0" t="0" r="r" b="b"/>
                  <a:pathLst>
                    <a:path w="2880" h="1728">
                      <a:moveTo>
                        <a:pt x="0" y="96"/>
                      </a:moveTo>
                      <a:lnTo>
                        <a:pt x="0" y="0"/>
                      </a:lnTo>
                      <a:lnTo>
                        <a:pt x="2880" y="1728"/>
                      </a:lnTo>
                      <a:lnTo>
                        <a:pt x="0" y="96"/>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8" name="Freeform 80"/>
                <p:cNvSpPr>
                  <a:spLocks/>
                </p:cNvSpPr>
                <p:nvPr userDrawn="1"/>
              </p:nvSpPr>
              <p:spPr bwMode="gray">
                <a:xfrm>
                  <a:off x="0" y="2264"/>
                  <a:ext cx="2880" cy="1352"/>
                </a:xfrm>
                <a:custGeom>
                  <a:avLst/>
                  <a:gdLst>
                    <a:gd name="T0" fmla="*/ 0 w 2880"/>
                    <a:gd name="T1" fmla="*/ 52 h 1352"/>
                    <a:gd name="T2" fmla="*/ 0 w 2880"/>
                    <a:gd name="T3" fmla="*/ 0 h 1352"/>
                    <a:gd name="T4" fmla="*/ 2880 w 2880"/>
                    <a:gd name="T5" fmla="*/ 1352 h 1352"/>
                    <a:gd name="T6" fmla="*/ 0 w 2880"/>
                    <a:gd name="T7" fmla="*/ 52 h 1352"/>
                  </a:gdLst>
                  <a:ahLst/>
                  <a:cxnLst>
                    <a:cxn ang="0">
                      <a:pos x="T0" y="T1"/>
                    </a:cxn>
                    <a:cxn ang="0">
                      <a:pos x="T2" y="T3"/>
                    </a:cxn>
                    <a:cxn ang="0">
                      <a:pos x="T4" y="T5"/>
                    </a:cxn>
                    <a:cxn ang="0">
                      <a:pos x="T6" y="T7"/>
                    </a:cxn>
                  </a:cxnLst>
                  <a:rect l="0" t="0" r="r" b="b"/>
                  <a:pathLst>
                    <a:path w="2880" h="1352">
                      <a:moveTo>
                        <a:pt x="0" y="52"/>
                      </a:moveTo>
                      <a:lnTo>
                        <a:pt x="0" y="0"/>
                      </a:lnTo>
                      <a:lnTo>
                        <a:pt x="2880" y="1352"/>
                      </a:lnTo>
                      <a:lnTo>
                        <a:pt x="0" y="52"/>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9" name="Freeform 81"/>
                <p:cNvSpPr>
                  <a:spLocks/>
                </p:cNvSpPr>
                <p:nvPr userDrawn="1"/>
              </p:nvSpPr>
              <p:spPr bwMode="gray">
                <a:xfrm>
                  <a:off x="0" y="2976"/>
                  <a:ext cx="2880" cy="656"/>
                </a:xfrm>
                <a:custGeom>
                  <a:avLst/>
                  <a:gdLst>
                    <a:gd name="T0" fmla="*/ 0 w 2880"/>
                    <a:gd name="T1" fmla="*/ 52 h 656"/>
                    <a:gd name="T2" fmla="*/ 0 w 2880"/>
                    <a:gd name="T3" fmla="*/ 0 h 656"/>
                    <a:gd name="T4" fmla="*/ 2880 w 2880"/>
                    <a:gd name="T5" fmla="*/ 656 h 656"/>
                    <a:gd name="T6" fmla="*/ 0 w 2880"/>
                    <a:gd name="T7" fmla="*/ 52 h 656"/>
                  </a:gdLst>
                  <a:ahLst/>
                  <a:cxnLst>
                    <a:cxn ang="0">
                      <a:pos x="T0" y="T1"/>
                    </a:cxn>
                    <a:cxn ang="0">
                      <a:pos x="T2" y="T3"/>
                    </a:cxn>
                    <a:cxn ang="0">
                      <a:pos x="T4" y="T5"/>
                    </a:cxn>
                    <a:cxn ang="0">
                      <a:pos x="T6" y="T7"/>
                    </a:cxn>
                  </a:cxnLst>
                  <a:rect l="0" t="0" r="r" b="b"/>
                  <a:pathLst>
                    <a:path w="2880" h="656">
                      <a:moveTo>
                        <a:pt x="0" y="52"/>
                      </a:moveTo>
                      <a:lnTo>
                        <a:pt x="0" y="0"/>
                      </a:lnTo>
                      <a:lnTo>
                        <a:pt x="2880" y="656"/>
                      </a:lnTo>
                      <a:lnTo>
                        <a:pt x="0" y="52"/>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grpSp>
          <p:grpSp>
            <p:nvGrpSpPr>
              <p:cNvPr id="48210" name="Group 82"/>
              <p:cNvGrpSpPr>
                <a:grpSpLocks/>
              </p:cNvGrpSpPr>
              <p:nvPr userDrawn="1"/>
            </p:nvGrpSpPr>
            <p:grpSpPr bwMode="auto">
              <a:xfrm>
                <a:off x="2872" y="0"/>
                <a:ext cx="2888" cy="3632"/>
                <a:chOff x="2872" y="0"/>
                <a:chExt cx="2888" cy="3632"/>
              </a:xfrm>
            </p:grpSpPr>
            <p:sp>
              <p:nvSpPr>
                <p:cNvPr id="48211" name="Freeform 83"/>
                <p:cNvSpPr>
                  <a:spLocks/>
                </p:cNvSpPr>
                <p:nvPr userDrawn="1"/>
              </p:nvSpPr>
              <p:spPr bwMode="gray">
                <a:xfrm flipH="1">
                  <a:off x="2880" y="0"/>
                  <a:ext cx="280" cy="3608"/>
                </a:xfrm>
                <a:custGeom>
                  <a:avLst/>
                  <a:gdLst>
                    <a:gd name="T0" fmla="*/ 78 w 280"/>
                    <a:gd name="T1" fmla="*/ 0 h 3608"/>
                    <a:gd name="T2" fmla="*/ 280 w 280"/>
                    <a:gd name="T3" fmla="*/ 3608 h 3608"/>
                    <a:gd name="T4" fmla="*/ 0 w 280"/>
                    <a:gd name="T5" fmla="*/ 0 h 3608"/>
                    <a:gd name="T6" fmla="*/ 78 w 280"/>
                    <a:gd name="T7" fmla="*/ 0 h 3608"/>
                  </a:gdLst>
                  <a:ahLst/>
                  <a:cxnLst>
                    <a:cxn ang="0">
                      <a:pos x="T0" y="T1"/>
                    </a:cxn>
                    <a:cxn ang="0">
                      <a:pos x="T2" y="T3"/>
                    </a:cxn>
                    <a:cxn ang="0">
                      <a:pos x="T4" y="T5"/>
                    </a:cxn>
                    <a:cxn ang="0">
                      <a:pos x="T6" y="T7"/>
                    </a:cxn>
                  </a:cxnLst>
                  <a:rect l="0" t="0" r="r" b="b"/>
                  <a:pathLst>
                    <a:path w="280" h="3608">
                      <a:moveTo>
                        <a:pt x="78" y="0"/>
                      </a:moveTo>
                      <a:lnTo>
                        <a:pt x="280" y="3608"/>
                      </a:lnTo>
                      <a:lnTo>
                        <a:pt x="0" y="0"/>
                      </a:lnTo>
                      <a:lnTo>
                        <a:pt x="78"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12" name="Freeform 84"/>
                <p:cNvSpPr>
                  <a:spLocks/>
                </p:cNvSpPr>
                <p:nvPr userDrawn="1"/>
              </p:nvSpPr>
              <p:spPr bwMode="gray">
                <a:xfrm flipH="1">
                  <a:off x="2872" y="0"/>
                  <a:ext cx="1096" cy="3632"/>
                </a:xfrm>
                <a:custGeom>
                  <a:avLst/>
                  <a:gdLst>
                    <a:gd name="T0" fmla="*/ 96 w 1096"/>
                    <a:gd name="T1" fmla="*/ 0 h 3632"/>
                    <a:gd name="T2" fmla="*/ 1096 w 1096"/>
                    <a:gd name="T3" fmla="*/ 3632 h 3632"/>
                    <a:gd name="T4" fmla="*/ 0 w 1096"/>
                    <a:gd name="T5" fmla="*/ 0 h 3632"/>
                    <a:gd name="T6" fmla="*/ 96 w 1096"/>
                    <a:gd name="T7" fmla="*/ 0 h 3632"/>
                  </a:gdLst>
                  <a:ahLst/>
                  <a:cxnLst>
                    <a:cxn ang="0">
                      <a:pos x="T0" y="T1"/>
                    </a:cxn>
                    <a:cxn ang="0">
                      <a:pos x="T2" y="T3"/>
                    </a:cxn>
                    <a:cxn ang="0">
                      <a:pos x="T4" y="T5"/>
                    </a:cxn>
                    <a:cxn ang="0">
                      <a:pos x="T6" y="T7"/>
                    </a:cxn>
                  </a:cxnLst>
                  <a:rect l="0" t="0" r="r" b="b"/>
                  <a:pathLst>
                    <a:path w="1096" h="3632">
                      <a:moveTo>
                        <a:pt x="96" y="0"/>
                      </a:moveTo>
                      <a:lnTo>
                        <a:pt x="1096" y="3632"/>
                      </a:lnTo>
                      <a:lnTo>
                        <a:pt x="0" y="0"/>
                      </a:lnTo>
                      <a:lnTo>
                        <a:pt x="96"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13" name="Freeform 85"/>
                <p:cNvSpPr>
                  <a:spLocks/>
                </p:cNvSpPr>
                <p:nvPr userDrawn="1"/>
              </p:nvSpPr>
              <p:spPr bwMode="gray">
                <a:xfrm flipH="1">
                  <a:off x="2880" y="0"/>
                  <a:ext cx="1416" cy="3624"/>
                </a:xfrm>
                <a:custGeom>
                  <a:avLst/>
                  <a:gdLst>
                    <a:gd name="T0" fmla="*/ 43 w 1416"/>
                    <a:gd name="T1" fmla="*/ 0 h 3624"/>
                    <a:gd name="T2" fmla="*/ 1416 w 1416"/>
                    <a:gd name="T3" fmla="*/ 3624 h 3624"/>
                    <a:gd name="T4" fmla="*/ 0 w 1416"/>
                    <a:gd name="T5" fmla="*/ 0 h 3624"/>
                    <a:gd name="T6" fmla="*/ 43 w 1416"/>
                    <a:gd name="T7" fmla="*/ 0 h 3624"/>
                  </a:gdLst>
                  <a:ahLst/>
                  <a:cxnLst>
                    <a:cxn ang="0">
                      <a:pos x="T0" y="T1"/>
                    </a:cxn>
                    <a:cxn ang="0">
                      <a:pos x="T2" y="T3"/>
                    </a:cxn>
                    <a:cxn ang="0">
                      <a:pos x="T4" y="T5"/>
                    </a:cxn>
                    <a:cxn ang="0">
                      <a:pos x="T6" y="T7"/>
                    </a:cxn>
                  </a:cxnLst>
                  <a:rect l="0" t="0" r="r" b="b"/>
                  <a:pathLst>
                    <a:path w="1416" h="3624">
                      <a:moveTo>
                        <a:pt x="43" y="0"/>
                      </a:moveTo>
                      <a:lnTo>
                        <a:pt x="1416" y="3624"/>
                      </a:lnTo>
                      <a:lnTo>
                        <a:pt x="0" y="0"/>
                      </a:lnTo>
                      <a:lnTo>
                        <a:pt x="43"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14" name="Freeform 86"/>
                <p:cNvSpPr>
                  <a:spLocks/>
                </p:cNvSpPr>
                <p:nvPr userDrawn="1"/>
              </p:nvSpPr>
              <p:spPr bwMode="gray">
                <a:xfrm flipH="1">
                  <a:off x="2888" y="0"/>
                  <a:ext cx="2296" cy="3624"/>
                </a:xfrm>
                <a:custGeom>
                  <a:avLst/>
                  <a:gdLst>
                    <a:gd name="T0" fmla="*/ 96 w 2296"/>
                    <a:gd name="T1" fmla="*/ 0 h 3624"/>
                    <a:gd name="T2" fmla="*/ 2296 w 2296"/>
                    <a:gd name="T3" fmla="*/ 3624 h 3624"/>
                    <a:gd name="T4" fmla="*/ 0 w 2296"/>
                    <a:gd name="T5" fmla="*/ 0 h 3624"/>
                    <a:gd name="T6" fmla="*/ 96 w 2296"/>
                    <a:gd name="T7" fmla="*/ 0 h 3624"/>
                  </a:gdLst>
                  <a:ahLst/>
                  <a:cxnLst>
                    <a:cxn ang="0">
                      <a:pos x="T0" y="T1"/>
                    </a:cxn>
                    <a:cxn ang="0">
                      <a:pos x="T2" y="T3"/>
                    </a:cxn>
                    <a:cxn ang="0">
                      <a:pos x="T4" y="T5"/>
                    </a:cxn>
                    <a:cxn ang="0">
                      <a:pos x="T6" y="T7"/>
                    </a:cxn>
                  </a:cxnLst>
                  <a:rect l="0" t="0" r="r" b="b"/>
                  <a:pathLst>
                    <a:path w="2296" h="3624">
                      <a:moveTo>
                        <a:pt x="96" y="0"/>
                      </a:moveTo>
                      <a:lnTo>
                        <a:pt x="2296" y="3624"/>
                      </a:lnTo>
                      <a:lnTo>
                        <a:pt x="0" y="0"/>
                      </a:lnTo>
                      <a:lnTo>
                        <a:pt x="96"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15" name="Freeform 87"/>
                <p:cNvSpPr>
                  <a:spLocks/>
                </p:cNvSpPr>
                <p:nvPr userDrawn="1"/>
              </p:nvSpPr>
              <p:spPr bwMode="gray">
                <a:xfrm flipH="1">
                  <a:off x="2888" y="0"/>
                  <a:ext cx="2672" cy="3616"/>
                </a:xfrm>
                <a:custGeom>
                  <a:avLst/>
                  <a:gdLst>
                    <a:gd name="T0" fmla="*/ 44 w 2672"/>
                    <a:gd name="T1" fmla="*/ 0 h 3616"/>
                    <a:gd name="T2" fmla="*/ 2672 w 2672"/>
                    <a:gd name="T3" fmla="*/ 3616 h 3616"/>
                    <a:gd name="T4" fmla="*/ 0 w 2672"/>
                    <a:gd name="T5" fmla="*/ 0 h 3616"/>
                    <a:gd name="T6" fmla="*/ 44 w 2672"/>
                    <a:gd name="T7" fmla="*/ 0 h 3616"/>
                  </a:gdLst>
                  <a:ahLst/>
                  <a:cxnLst>
                    <a:cxn ang="0">
                      <a:pos x="T0" y="T1"/>
                    </a:cxn>
                    <a:cxn ang="0">
                      <a:pos x="T2" y="T3"/>
                    </a:cxn>
                    <a:cxn ang="0">
                      <a:pos x="T4" y="T5"/>
                    </a:cxn>
                    <a:cxn ang="0">
                      <a:pos x="T6" y="T7"/>
                    </a:cxn>
                  </a:cxnLst>
                  <a:rect l="0" t="0" r="r" b="b"/>
                  <a:pathLst>
                    <a:path w="2672" h="3616">
                      <a:moveTo>
                        <a:pt x="44" y="0"/>
                      </a:moveTo>
                      <a:lnTo>
                        <a:pt x="2672" y="3616"/>
                      </a:lnTo>
                      <a:lnTo>
                        <a:pt x="0" y="0"/>
                      </a:lnTo>
                      <a:lnTo>
                        <a:pt x="44"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16" name="Freeform 88"/>
                <p:cNvSpPr>
                  <a:spLocks/>
                </p:cNvSpPr>
                <p:nvPr userDrawn="1"/>
              </p:nvSpPr>
              <p:spPr bwMode="gray">
                <a:xfrm flipH="1">
                  <a:off x="2888" y="0"/>
                  <a:ext cx="2872" cy="3608"/>
                </a:xfrm>
                <a:custGeom>
                  <a:avLst/>
                  <a:gdLst>
                    <a:gd name="T0" fmla="*/ 0 w 2872"/>
                    <a:gd name="T1" fmla="*/ 0 h 3608"/>
                    <a:gd name="T2" fmla="*/ 0 w 2872"/>
                    <a:gd name="T3" fmla="*/ 84 h 3608"/>
                    <a:gd name="T4" fmla="*/ 2872 w 2872"/>
                    <a:gd name="T5" fmla="*/ 3608 h 3608"/>
                    <a:gd name="T6" fmla="*/ 0 w 2872"/>
                    <a:gd name="T7" fmla="*/ 0 h 3608"/>
                  </a:gdLst>
                  <a:ahLst/>
                  <a:cxnLst>
                    <a:cxn ang="0">
                      <a:pos x="T0" y="T1"/>
                    </a:cxn>
                    <a:cxn ang="0">
                      <a:pos x="T2" y="T3"/>
                    </a:cxn>
                    <a:cxn ang="0">
                      <a:pos x="T4" y="T5"/>
                    </a:cxn>
                    <a:cxn ang="0">
                      <a:pos x="T6" y="T7"/>
                    </a:cxn>
                  </a:cxnLst>
                  <a:rect l="0" t="0" r="r" b="b"/>
                  <a:pathLst>
                    <a:path w="2872" h="3608">
                      <a:moveTo>
                        <a:pt x="0" y="0"/>
                      </a:moveTo>
                      <a:lnTo>
                        <a:pt x="0" y="84"/>
                      </a:lnTo>
                      <a:lnTo>
                        <a:pt x="2872" y="3608"/>
                      </a:lnTo>
                      <a:lnTo>
                        <a:pt x="0" y="0"/>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17" name="Freeform 89"/>
                <p:cNvSpPr>
                  <a:spLocks/>
                </p:cNvSpPr>
                <p:nvPr userDrawn="1"/>
              </p:nvSpPr>
              <p:spPr bwMode="gray">
                <a:xfrm flipH="1">
                  <a:off x="2880" y="1112"/>
                  <a:ext cx="2880" cy="2520"/>
                </a:xfrm>
                <a:custGeom>
                  <a:avLst/>
                  <a:gdLst>
                    <a:gd name="T0" fmla="*/ 0 w 2880"/>
                    <a:gd name="T1" fmla="*/ 0 h 2520"/>
                    <a:gd name="T2" fmla="*/ 0 w 2880"/>
                    <a:gd name="T3" fmla="*/ 204 h 2520"/>
                    <a:gd name="T4" fmla="*/ 2880 w 2880"/>
                    <a:gd name="T5" fmla="*/ 2520 h 2520"/>
                    <a:gd name="T6" fmla="*/ 0 w 2880"/>
                    <a:gd name="T7" fmla="*/ 0 h 2520"/>
                  </a:gdLst>
                  <a:ahLst/>
                  <a:cxnLst>
                    <a:cxn ang="0">
                      <a:pos x="T0" y="T1"/>
                    </a:cxn>
                    <a:cxn ang="0">
                      <a:pos x="T2" y="T3"/>
                    </a:cxn>
                    <a:cxn ang="0">
                      <a:pos x="T4" y="T5"/>
                    </a:cxn>
                    <a:cxn ang="0">
                      <a:pos x="T6" y="T7"/>
                    </a:cxn>
                  </a:cxnLst>
                  <a:rect l="0" t="0" r="r" b="b"/>
                  <a:pathLst>
                    <a:path w="2880" h="2520">
                      <a:moveTo>
                        <a:pt x="0" y="0"/>
                      </a:moveTo>
                      <a:lnTo>
                        <a:pt x="0" y="204"/>
                      </a:lnTo>
                      <a:lnTo>
                        <a:pt x="2880" y="2520"/>
                      </a:lnTo>
                      <a:lnTo>
                        <a:pt x="0" y="0"/>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18" name="Freeform 90"/>
                <p:cNvSpPr>
                  <a:spLocks/>
                </p:cNvSpPr>
                <p:nvPr userDrawn="1"/>
              </p:nvSpPr>
              <p:spPr bwMode="gray">
                <a:xfrm flipH="1">
                  <a:off x="2880" y="1888"/>
                  <a:ext cx="2880" cy="1728"/>
                </a:xfrm>
                <a:custGeom>
                  <a:avLst/>
                  <a:gdLst>
                    <a:gd name="T0" fmla="*/ 0 w 2880"/>
                    <a:gd name="T1" fmla="*/ 96 h 1728"/>
                    <a:gd name="T2" fmla="*/ 0 w 2880"/>
                    <a:gd name="T3" fmla="*/ 0 h 1728"/>
                    <a:gd name="T4" fmla="*/ 2880 w 2880"/>
                    <a:gd name="T5" fmla="*/ 1728 h 1728"/>
                    <a:gd name="T6" fmla="*/ 0 w 2880"/>
                    <a:gd name="T7" fmla="*/ 96 h 1728"/>
                  </a:gdLst>
                  <a:ahLst/>
                  <a:cxnLst>
                    <a:cxn ang="0">
                      <a:pos x="T0" y="T1"/>
                    </a:cxn>
                    <a:cxn ang="0">
                      <a:pos x="T2" y="T3"/>
                    </a:cxn>
                    <a:cxn ang="0">
                      <a:pos x="T4" y="T5"/>
                    </a:cxn>
                    <a:cxn ang="0">
                      <a:pos x="T6" y="T7"/>
                    </a:cxn>
                  </a:cxnLst>
                  <a:rect l="0" t="0" r="r" b="b"/>
                  <a:pathLst>
                    <a:path w="2880" h="1728">
                      <a:moveTo>
                        <a:pt x="0" y="96"/>
                      </a:moveTo>
                      <a:lnTo>
                        <a:pt x="0" y="0"/>
                      </a:lnTo>
                      <a:lnTo>
                        <a:pt x="2880" y="1728"/>
                      </a:lnTo>
                      <a:lnTo>
                        <a:pt x="0" y="96"/>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19" name="Freeform 91"/>
                <p:cNvSpPr>
                  <a:spLocks/>
                </p:cNvSpPr>
                <p:nvPr userDrawn="1"/>
              </p:nvSpPr>
              <p:spPr bwMode="gray">
                <a:xfrm flipH="1">
                  <a:off x="2880" y="2272"/>
                  <a:ext cx="2880" cy="1352"/>
                </a:xfrm>
                <a:custGeom>
                  <a:avLst/>
                  <a:gdLst>
                    <a:gd name="T0" fmla="*/ 0 w 2880"/>
                    <a:gd name="T1" fmla="*/ 52 h 1352"/>
                    <a:gd name="T2" fmla="*/ 0 w 2880"/>
                    <a:gd name="T3" fmla="*/ 0 h 1352"/>
                    <a:gd name="T4" fmla="*/ 2880 w 2880"/>
                    <a:gd name="T5" fmla="*/ 1352 h 1352"/>
                    <a:gd name="T6" fmla="*/ 0 w 2880"/>
                    <a:gd name="T7" fmla="*/ 52 h 1352"/>
                  </a:gdLst>
                  <a:ahLst/>
                  <a:cxnLst>
                    <a:cxn ang="0">
                      <a:pos x="T0" y="T1"/>
                    </a:cxn>
                    <a:cxn ang="0">
                      <a:pos x="T2" y="T3"/>
                    </a:cxn>
                    <a:cxn ang="0">
                      <a:pos x="T4" y="T5"/>
                    </a:cxn>
                    <a:cxn ang="0">
                      <a:pos x="T6" y="T7"/>
                    </a:cxn>
                  </a:cxnLst>
                  <a:rect l="0" t="0" r="r" b="b"/>
                  <a:pathLst>
                    <a:path w="2880" h="1352">
                      <a:moveTo>
                        <a:pt x="0" y="52"/>
                      </a:moveTo>
                      <a:lnTo>
                        <a:pt x="0" y="0"/>
                      </a:lnTo>
                      <a:lnTo>
                        <a:pt x="2880" y="1352"/>
                      </a:lnTo>
                      <a:lnTo>
                        <a:pt x="0" y="52"/>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20" name="Freeform 92"/>
                <p:cNvSpPr>
                  <a:spLocks/>
                </p:cNvSpPr>
                <p:nvPr userDrawn="1"/>
              </p:nvSpPr>
              <p:spPr bwMode="gray">
                <a:xfrm flipH="1">
                  <a:off x="2880" y="2976"/>
                  <a:ext cx="2880" cy="656"/>
                </a:xfrm>
                <a:custGeom>
                  <a:avLst/>
                  <a:gdLst>
                    <a:gd name="T0" fmla="*/ 0 w 2880"/>
                    <a:gd name="T1" fmla="*/ 52 h 656"/>
                    <a:gd name="T2" fmla="*/ 0 w 2880"/>
                    <a:gd name="T3" fmla="*/ 0 h 656"/>
                    <a:gd name="T4" fmla="*/ 2880 w 2880"/>
                    <a:gd name="T5" fmla="*/ 656 h 656"/>
                    <a:gd name="T6" fmla="*/ 0 w 2880"/>
                    <a:gd name="T7" fmla="*/ 52 h 656"/>
                  </a:gdLst>
                  <a:ahLst/>
                  <a:cxnLst>
                    <a:cxn ang="0">
                      <a:pos x="T0" y="T1"/>
                    </a:cxn>
                    <a:cxn ang="0">
                      <a:pos x="T2" y="T3"/>
                    </a:cxn>
                    <a:cxn ang="0">
                      <a:pos x="T4" y="T5"/>
                    </a:cxn>
                    <a:cxn ang="0">
                      <a:pos x="T6" y="T7"/>
                    </a:cxn>
                  </a:cxnLst>
                  <a:rect l="0" t="0" r="r" b="b"/>
                  <a:pathLst>
                    <a:path w="2880" h="656">
                      <a:moveTo>
                        <a:pt x="0" y="52"/>
                      </a:moveTo>
                      <a:lnTo>
                        <a:pt x="0" y="0"/>
                      </a:lnTo>
                      <a:lnTo>
                        <a:pt x="2880" y="656"/>
                      </a:lnTo>
                      <a:lnTo>
                        <a:pt x="0" y="52"/>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grpSp>
        </p:grpSp>
      </p:grpSp>
      <p:grpSp>
        <p:nvGrpSpPr>
          <p:cNvPr id="48221" name="Group 93"/>
          <p:cNvGrpSpPr>
            <a:grpSpLocks/>
          </p:cNvGrpSpPr>
          <p:nvPr/>
        </p:nvGrpSpPr>
        <p:grpSpPr bwMode="auto">
          <a:xfrm rot="1132623" flipH="1">
            <a:off x="7556500" y="5033963"/>
            <a:ext cx="965200" cy="1092200"/>
            <a:chOff x="2372" y="2741"/>
            <a:chExt cx="1485" cy="1299"/>
          </a:xfrm>
        </p:grpSpPr>
        <p:sp>
          <p:nvSpPr>
            <p:cNvPr id="48222" name="Freeform 94" descr="img3_Global Digital Design(ImageState)"/>
            <p:cNvSpPr>
              <a:spLocks/>
            </p:cNvSpPr>
            <p:nvPr userDrawn="1"/>
          </p:nvSpPr>
          <p:spPr bwMode="gray">
            <a:xfrm>
              <a:off x="2372" y="2741"/>
              <a:ext cx="1485" cy="1299"/>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blipFill dpi="0" rotWithShape="1">
              <a:blip r:embed="rId3"/>
              <a:srcRect/>
              <a:stretch>
                <a:fillRect/>
              </a:stretch>
            </a:blipFill>
            <a:ln w="19050" cmpd="sng">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pic>
          <p:nvPicPr>
            <p:cNvPr id="48223" name="Picture 95" descr="03"/>
            <p:cNvPicPr>
              <a:picLocks noChangeAspect="1" noChangeArrowheads="1"/>
            </p:cNvPicPr>
            <p:nvPr userDrawn="1"/>
          </p:nvPicPr>
          <p:blipFill>
            <a:blip r:embed="rId4">
              <a:extLst>
                <a:ext uri="{28A0092B-C50C-407E-A947-70E740481C1C}">
                  <a14:useLocalDpi xmlns:a14="http://schemas.microsoft.com/office/drawing/2010/main" val="0"/>
                </a:ext>
              </a:extLst>
            </a:blip>
            <a:srcRect r="17059"/>
            <a:stretch>
              <a:fillRect/>
            </a:stretch>
          </p:blipFill>
          <p:spPr bwMode="gray">
            <a:xfrm flipH="1">
              <a:off x="2402" y="2765"/>
              <a:ext cx="758" cy="1224"/>
            </a:xfrm>
            <a:prstGeom prst="rect">
              <a:avLst/>
            </a:prstGeom>
            <a:noFill/>
            <a:extLst>
              <a:ext uri="{909E8E84-426E-40DD-AFC4-6F175D3DCCD1}">
                <a14:hiddenFill xmlns:a14="http://schemas.microsoft.com/office/drawing/2010/main">
                  <a:solidFill>
                    <a:srgbClr val="FFFFFF"/>
                  </a:solidFill>
                </a14:hiddenFill>
              </a:ext>
            </a:extLst>
          </p:spPr>
        </p:pic>
      </p:grpSp>
      <p:sp>
        <p:nvSpPr>
          <p:cNvPr id="48224" name="Rectangle 96"/>
          <p:cNvSpPr>
            <a:spLocks noChangeArrowheads="1"/>
          </p:cNvSpPr>
          <p:nvPr/>
        </p:nvSpPr>
        <p:spPr bwMode="auto">
          <a:xfrm>
            <a:off x="0" y="0"/>
            <a:ext cx="9144000" cy="2819400"/>
          </a:xfrm>
          <a:prstGeom prst="rect">
            <a:avLst/>
          </a:prstGeom>
          <a:gradFill rotWithShape="1">
            <a:gsLst>
              <a:gs pos="0">
                <a:schemeClr val="hlink"/>
              </a:gs>
              <a:gs pos="100000">
                <a:schemeClr val="hlink">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13500000" algn="ctr" rotWithShape="0">
                    <a:schemeClr val="hlink">
                      <a:gamma/>
                      <a:shade val="60000"/>
                      <a:invGamma/>
                    </a:schemeClr>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pic>
        <p:nvPicPr>
          <p:cNvPr id="48225" name="Picture 97" descr="worldmap_trans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400" y="152400"/>
            <a:ext cx="5791200" cy="3441700"/>
          </a:xfrm>
          <a:prstGeom prst="rect">
            <a:avLst/>
          </a:prstGeom>
          <a:noFill/>
          <a:extLst>
            <a:ext uri="{909E8E84-426E-40DD-AFC4-6F175D3DCCD1}">
              <a14:hiddenFill xmlns:a14="http://schemas.microsoft.com/office/drawing/2010/main">
                <a:solidFill>
                  <a:srgbClr val="FFFFFF"/>
                </a:solidFill>
              </a14:hiddenFill>
            </a:ext>
          </a:extLst>
        </p:spPr>
      </p:pic>
      <p:sp>
        <p:nvSpPr>
          <p:cNvPr id="48226" name="Rectangle 98"/>
          <p:cNvSpPr>
            <a:spLocks noGrp="1" noChangeArrowheads="1"/>
          </p:cNvSpPr>
          <p:nvPr>
            <p:ph type="dt" sz="half" idx="2"/>
          </p:nvPr>
        </p:nvSpPr>
        <p:spPr>
          <a:xfrm>
            <a:off x="457200" y="6477000"/>
            <a:ext cx="2133600" cy="244475"/>
          </a:xfrm>
        </p:spPr>
        <p:txBody>
          <a:bodyPr/>
          <a:lstStyle>
            <a:lvl1pPr>
              <a:defRPr/>
            </a:lvl1pPr>
          </a:lstStyle>
          <a:p>
            <a:fld id="{18975FD4-D858-429E-BBF1-A2D470E5AEBD}" type="datetimeFigureOut">
              <a:rPr lang="en-US">
                <a:solidFill>
                  <a:srgbClr val="000000"/>
                </a:solidFill>
              </a:rPr>
              <a:pPr/>
              <a:t>04/11/2013</a:t>
            </a:fld>
            <a:endParaRPr lang="en-US">
              <a:solidFill>
                <a:srgbClr val="000000"/>
              </a:solidFill>
            </a:endParaRPr>
          </a:p>
        </p:txBody>
      </p:sp>
      <p:sp>
        <p:nvSpPr>
          <p:cNvPr id="48227" name="Rectangle 99"/>
          <p:cNvSpPr>
            <a:spLocks noGrp="1" noChangeArrowheads="1"/>
          </p:cNvSpPr>
          <p:nvPr>
            <p:ph type="ftr" sz="quarter" idx="3"/>
          </p:nvPr>
        </p:nvSpPr>
        <p:spPr>
          <a:xfrm>
            <a:off x="3124200" y="6477000"/>
            <a:ext cx="2895600" cy="244475"/>
          </a:xfrm>
        </p:spPr>
        <p:txBody>
          <a:bodyPr/>
          <a:lstStyle>
            <a:lvl1pPr>
              <a:defRPr/>
            </a:lvl1pPr>
          </a:lstStyle>
          <a:p>
            <a:endParaRPr lang="en-US">
              <a:solidFill>
                <a:srgbClr val="000000"/>
              </a:solidFill>
            </a:endParaRPr>
          </a:p>
        </p:txBody>
      </p:sp>
      <p:sp>
        <p:nvSpPr>
          <p:cNvPr id="48228" name="Rectangle 100"/>
          <p:cNvSpPr>
            <a:spLocks noGrp="1" noChangeArrowheads="1"/>
          </p:cNvSpPr>
          <p:nvPr>
            <p:ph type="sldNum" sz="quarter" idx="4"/>
          </p:nvPr>
        </p:nvSpPr>
        <p:spPr>
          <a:xfrm>
            <a:off x="6553200" y="6477000"/>
            <a:ext cx="2133600" cy="244475"/>
          </a:xfrm>
        </p:spPr>
        <p:txBody>
          <a:bodyPr/>
          <a:lstStyle>
            <a:lvl1pPr>
              <a:defRPr/>
            </a:lvl1pPr>
          </a:lstStyle>
          <a:p>
            <a:fld id="{3A9770CF-9C5C-4CAF-8EDC-EEE03E8409E5}" type="slidenum">
              <a:rPr lang="en-US">
                <a:solidFill>
                  <a:srgbClr val="000000"/>
                </a:solidFill>
              </a:rPr>
              <a:pPr/>
              <a:t>‹#›</a:t>
            </a:fld>
            <a:endParaRPr lang="en-US">
              <a:solidFill>
                <a:srgbClr val="000000"/>
              </a:solidFill>
            </a:endParaRPr>
          </a:p>
        </p:txBody>
      </p:sp>
      <p:grpSp>
        <p:nvGrpSpPr>
          <p:cNvPr id="48229" name="Group 101"/>
          <p:cNvGrpSpPr>
            <a:grpSpLocks/>
          </p:cNvGrpSpPr>
          <p:nvPr/>
        </p:nvGrpSpPr>
        <p:grpSpPr bwMode="auto">
          <a:xfrm>
            <a:off x="-2611438" y="3048000"/>
            <a:ext cx="1701800" cy="1816100"/>
            <a:chOff x="2372" y="2741"/>
            <a:chExt cx="1485" cy="1299"/>
          </a:xfrm>
        </p:grpSpPr>
        <p:sp>
          <p:nvSpPr>
            <p:cNvPr id="48230" name="Freeform 102" descr="Global perspectives(PhotoDisc) Prime Cut(digitalvision)"/>
            <p:cNvSpPr>
              <a:spLocks/>
            </p:cNvSpPr>
            <p:nvPr userDrawn="1"/>
          </p:nvSpPr>
          <p:spPr bwMode="gray">
            <a:xfrm>
              <a:off x="2372" y="2741"/>
              <a:ext cx="1485" cy="1299"/>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blipFill dpi="0" rotWithShape="1">
              <a:blip r:embed="rId6"/>
              <a:srcRect/>
              <a:stretch>
                <a:fillRect/>
              </a:stretch>
            </a:blipFill>
            <a:ln w="38100" cmpd="sng">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pic>
          <p:nvPicPr>
            <p:cNvPr id="48231" name="Picture 103" descr="03"/>
            <p:cNvPicPr>
              <a:picLocks noChangeAspect="1" noChangeArrowheads="1"/>
            </p:cNvPicPr>
            <p:nvPr userDrawn="1"/>
          </p:nvPicPr>
          <p:blipFill>
            <a:blip r:embed="rId4">
              <a:extLst>
                <a:ext uri="{28A0092B-C50C-407E-A947-70E740481C1C}">
                  <a14:useLocalDpi xmlns:a14="http://schemas.microsoft.com/office/drawing/2010/main" val="0"/>
                </a:ext>
              </a:extLst>
            </a:blip>
            <a:srcRect r="17059"/>
            <a:stretch>
              <a:fillRect/>
            </a:stretch>
          </p:blipFill>
          <p:spPr bwMode="gray">
            <a:xfrm flipH="1">
              <a:off x="2402" y="2765"/>
              <a:ext cx="758" cy="1224"/>
            </a:xfrm>
            <a:prstGeom prst="rect">
              <a:avLst/>
            </a:prstGeom>
            <a:noFill/>
            <a:extLst>
              <a:ext uri="{909E8E84-426E-40DD-AFC4-6F175D3DCCD1}">
                <a14:hiddenFill xmlns:a14="http://schemas.microsoft.com/office/drawing/2010/main">
                  <a:solidFill>
                    <a:srgbClr val="FFFFFF"/>
                  </a:solidFill>
                </a14:hiddenFill>
              </a:ext>
            </a:extLst>
          </p:spPr>
        </p:pic>
      </p:grpSp>
      <p:sp>
        <p:nvSpPr>
          <p:cNvPr id="48232" name="Freeform 104"/>
          <p:cNvSpPr>
            <a:spLocks/>
          </p:cNvSpPr>
          <p:nvPr/>
        </p:nvSpPr>
        <p:spPr bwMode="gray">
          <a:xfrm>
            <a:off x="-2743200" y="3157538"/>
            <a:ext cx="1504950" cy="1638300"/>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30000"/>
            </a:srgbClr>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233" name="Rectangle 105"/>
          <p:cNvSpPr>
            <a:spLocks noGrp="1" noChangeArrowheads="1"/>
          </p:cNvSpPr>
          <p:nvPr>
            <p:ph type="ctrTitle"/>
          </p:nvPr>
        </p:nvSpPr>
        <p:spPr bwMode="auto">
          <a:xfrm>
            <a:off x="1143000" y="587375"/>
            <a:ext cx="6858000" cy="1470025"/>
          </a:xfrm>
          <a:extLst>
            <a:ext uri="{91240B29-F687-4F45-9708-019B960494DF}">
              <a14:hiddenLine xmlns:a14="http://schemas.microsoft.com/office/drawing/2010/main" w="9525" algn="ctr">
                <a:solidFill>
                  <a:schemeClr val="tx1"/>
                </a:solidFill>
                <a:miter lim="800000"/>
                <a:headEnd/>
                <a:tailEnd/>
              </a14:hiddenLine>
            </a:ext>
          </a:extLst>
        </p:spPr>
        <p:txBody>
          <a:bodyPr/>
          <a:lstStyle>
            <a:lvl1pPr eaLnBrk="1" hangingPunct="1">
              <a:defRPr sz="5400" smtClean="0"/>
            </a:lvl1pPr>
          </a:lstStyle>
          <a:p>
            <a:pPr lvl="0"/>
            <a:r>
              <a:rPr lang="en-US" noProof="0" smtClean="0"/>
              <a:t>Click to edit Master title style</a:t>
            </a:r>
          </a:p>
        </p:txBody>
      </p:sp>
      <p:sp>
        <p:nvSpPr>
          <p:cNvPr id="48234" name="Freeform 106"/>
          <p:cNvSpPr>
            <a:spLocks/>
          </p:cNvSpPr>
          <p:nvPr/>
        </p:nvSpPr>
        <p:spPr bwMode="gray">
          <a:xfrm rot="-388944">
            <a:off x="304800" y="4191000"/>
            <a:ext cx="1595438" cy="1735138"/>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30000"/>
            </a:srgbClr>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235" name="Rectangle 107"/>
          <p:cNvSpPr>
            <a:spLocks noGrp="1" noChangeArrowheads="1"/>
          </p:cNvSpPr>
          <p:nvPr>
            <p:ph type="subTitle" idx="1"/>
          </p:nvPr>
        </p:nvSpPr>
        <p:spPr>
          <a:xfrm>
            <a:off x="1371600" y="2057400"/>
            <a:ext cx="6400800" cy="609600"/>
          </a:xfrm>
          <a:extLst>
            <a:ext uri="{91240B29-F687-4F45-9708-019B960494DF}">
              <a14:hiddenLine xmlns:a14="http://schemas.microsoft.com/office/drawing/2010/main" w="9525" algn="ctr">
                <a:solidFill>
                  <a:schemeClr val="tx1"/>
                </a:solidFill>
                <a:miter lim="800000"/>
                <a:headEnd/>
                <a:tailEnd/>
              </a14:hiddenLine>
            </a:ext>
          </a:extLst>
        </p:spPr>
        <p:txBody>
          <a:bodyPr/>
          <a:lstStyle>
            <a:lvl1pPr marL="0" indent="0" algn="ctr" eaLnBrk="1" hangingPunct="1">
              <a:buFontTx/>
              <a:buNone/>
              <a:defRPr sz="2200" smtClean="0">
                <a:latin typeface="Times New Roman" pitchFamily="18" charset="0"/>
              </a:defRPr>
            </a:lvl1pPr>
          </a:lstStyle>
          <a:p>
            <a:pPr lvl="0"/>
            <a:r>
              <a:rPr lang="en-US" noProof="0" smtClean="0"/>
              <a:t>Click to edit Master subtitle style</a:t>
            </a:r>
          </a:p>
        </p:txBody>
      </p:sp>
      <p:grpSp>
        <p:nvGrpSpPr>
          <p:cNvPr id="48236" name="Group 108"/>
          <p:cNvGrpSpPr>
            <a:grpSpLocks/>
          </p:cNvGrpSpPr>
          <p:nvPr/>
        </p:nvGrpSpPr>
        <p:grpSpPr bwMode="auto">
          <a:xfrm rot="303441" flipH="1">
            <a:off x="6108700" y="2562225"/>
            <a:ext cx="1968500" cy="2314575"/>
            <a:chOff x="2372" y="2741"/>
            <a:chExt cx="1485" cy="1299"/>
          </a:xfrm>
        </p:grpSpPr>
        <p:sp>
          <p:nvSpPr>
            <p:cNvPr id="48237" name="Freeform 109" descr="img2_Global Digital Design(ImageState)"/>
            <p:cNvSpPr>
              <a:spLocks/>
            </p:cNvSpPr>
            <p:nvPr userDrawn="1"/>
          </p:nvSpPr>
          <p:spPr bwMode="gray">
            <a:xfrm>
              <a:off x="2372" y="2741"/>
              <a:ext cx="1485" cy="1299"/>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blipFill dpi="0" rotWithShape="0">
              <a:blip r:embed="rId7"/>
              <a:srcRect/>
              <a:stretch>
                <a:fillRect/>
              </a:stretch>
            </a:blipFill>
            <a:ln w="41275"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pic>
          <p:nvPicPr>
            <p:cNvPr id="48238" name="Picture 110" descr="03"/>
            <p:cNvPicPr>
              <a:picLocks noChangeAspect="1" noChangeArrowheads="1"/>
            </p:cNvPicPr>
            <p:nvPr userDrawn="1"/>
          </p:nvPicPr>
          <p:blipFill>
            <a:blip r:embed="rId4">
              <a:extLst>
                <a:ext uri="{28A0092B-C50C-407E-A947-70E740481C1C}">
                  <a14:useLocalDpi xmlns:a14="http://schemas.microsoft.com/office/drawing/2010/main" val="0"/>
                </a:ext>
              </a:extLst>
            </a:blip>
            <a:srcRect r="17059"/>
            <a:stretch>
              <a:fillRect/>
            </a:stretch>
          </p:blipFill>
          <p:spPr bwMode="gray">
            <a:xfrm flipH="1">
              <a:off x="2402" y="2765"/>
              <a:ext cx="758" cy="1224"/>
            </a:xfrm>
            <a:prstGeom prst="rect">
              <a:avLst/>
            </a:prstGeom>
            <a:noFill/>
            <a:extLst>
              <a:ext uri="{909E8E84-426E-40DD-AFC4-6F175D3DCCD1}">
                <a14:hiddenFill xmlns:a14="http://schemas.microsoft.com/office/drawing/2010/main">
                  <a:solidFill>
                    <a:srgbClr val="FFFFFF"/>
                  </a:solidFill>
                </a14:hiddenFill>
              </a:ext>
            </a:extLst>
          </p:spPr>
        </p:pic>
      </p:grpSp>
      <p:sp>
        <p:nvSpPr>
          <p:cNvPr id="48239" name="Freeform 111"/>
          <p:cNvSpPr>
            <a:spLocks/>
          </p:cNvSpPr>
          <p:nvPr/>
        </p:nvSpPr>
        <p:spPr bwMode="gray">
          <a:xfrm rot="303441" flipH="1">
            <a:off x="9525000" y="2667000"/>
            <a:ext cx="2047875" cy="2406650"/>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30000"/>
            </a:srgbClr>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240" name="AutoShape 112" descr="img1_Global Digital Design(ImageState)"/>
          <p:cNvSpPr>
            <a:spLocks noChangeArrowheads="1"/>
          </p:cNvSpPr>
          <p:nvPr/>
        </p:nvSpPr>
        <p:spPr bwMode="gray">
          <a:xfrm>
            <a:off x="2743200" y="3094038"/>
            <a:ext cx="3622675" cy="2620962"/>
          </a:xfrm>
          <a:prstGeom prst="roundRect">
            <a:avLst>
              <a:gd name="adj" fmla="val 8722"/>
            </a:avLst>
          </a:prstGeom>
          <a:blipFill dpi="0" rotWithShape="1">
            <a:blip r:embed="rId8"/>
            <a:srcRect/>
            <a:stretch>
              <a:fillRect/>
            </a:stretch>
          </a:blipFill>
          <a:ln w="53975">
            <a:solidFill>
              <a:srgbClr val="FFFFFF"/>
            </a:solidFill>
            <a:round/>
            <a:headEnd/>
            <a:tailEnd/>
          </a:ln>
          <a:effectLst/>
          <a:extLst>
            <a:ext uri="{AF507438-7753-43E0-B8FC-AC1667EBCBE1}">
              <a14:hiddenEffects xmlns:a14="http://schemas.microsoft.com/office/drawing/2010/main">
                <a:effectLst>
                  <a:outerShdw dist="17961" dir="2700000" algn="ctr" rotWithShape="0">
                    <a:srgbClr val="FFFFFF">
                      <a:gamma/>
                      <a:shade val="60000"/>
                      <a:invGamma/>
                    </a:srgbClr>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241" name="AutoShape 113"/>
          <p:cNvSpPr>
            <a:spLocks noChangeArrowheads="1"/>
          </p:cNvSpPr>
          <p:nvPr/>
        </p:nvSpPr>
        <p:spPr bwMode="gray">
          <a:xfrm>
            <a:off x="9372600" y="3352800"/>
            <a:ext cx="3487738" cy="2433638"/>
          </a:xfrm>
          <a:prstGeom prst="roundRect">
            <a:avLst>
              <a:gd name="adj" fmla="val 10361"/>
            </a:avLst>
          </a:prstGeom>
          <a:solidFill>
            <a:srgbClr val="FFFFFF">
              <a:alpha val="30000"/>
            </a:srgbClr>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grpSp>
        <p:nvGrpSpPr>
          <p:cNvPr id="48242" name="Group 114"/>
          <p:cNvGrpSpPr>
            <a:grpSpLocks/>
          </p:cNvGrpSpPr>
          <p:nvPr/>
        </p:nvGrpSpPr>
        <p:grpSpPr bwMode="auto">
          <a:xfrm rot="-804824">
            <a:off x="0" y="5143500"/>
            <a:ext cx="1243013" cy="1409700"/>
            <a:chOff x="2372" y="2741"/>
            <a:chExt cx="1485" cy="1299"/>
          </a:xfrm>
        </p:grpSpPr>
        <p:sp>
          <p:nvSpPr>
            <p:cNvPr id="48243" name="Freeform 115" descr="Picture1"/>
            <p:cNvSpPr>
              <a:spLocks/>
            </p:cNvSpPr>
            <p:nvPr userDrawn="1"/>
          </p:nvSpPr>
          <p:spPr bwMode="gray">
            <a:xfrm>
              <a:off x="2372" y="2741"/>
              <a:ext cx="1485" cy="1299"/>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blipFill dpi="0" rotWithShape="1">
              <a:blip r:embed="rId9"/>
              <a:srcRect/>
              <a:stretch>
                <a:fillRect/>
              </a:stretch>
            </a:blipFill>
            <a:ln w="19050" cmpd="sng">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pic>
          <p:nvPicPr>
            <p:cNvPr id="48244" name="Picture 116" descr="03"/>
            <p:cNvPicPr>
              <a:picLocks noChangeAspect="1" noChangeArrowheads="1"/>
            </p:cNvPicPr>
            <p:nvPr userDrawn="1"/>
          </p:nvPicPr>
          <p:blipFill>
            <a:blip r:embed="rId4">
              <a:extLst>
                <a:ext uri="{28A0092B-C50C-407E-A947-70E740481C1C}">
                  <a14:useLocalDpi xmlns:a14="http://schemas.microsoft.com/office/drawing/2010/main" val="0"/>
                </a:ext>
              </a:extLst>
            </a:blip>
            <a:srcRect r="17059"/>
            <a:stretch>
              <a:fillRect/>
            </a:stretch>
          </p:blipFill>
          <p:spPr bwMode="gray">
            <a:xfrm flipH="1">
              <a:off x="2402" y="2765"/>
              <a:ext cx="758" cy="1224"/>
            </a:xfrm>
            <a:prstGeom prst="rect">
              <a:avLst/>
            </a:prstGeom>
            <a:noFill/>
            <a:extLst>
              <a:ext uri="{909E8E84-426E-40DD-AFC4-6F175D3DCCD1}">
                <a14:hiddenFill xmlns:a14="http://schemas.microsoft.com/office/drawing/2010/main">
                  <a:solidFill>
                    <a:srgbClr val="FFFFFF"/>
                  </a:solidFill>
                </a14:hiddenFill>
              </a:ext>
            </a:extLst>
          </p:spPr>
        </p:pic>
      </p:grpSp>
      <p:sp>
        <p:nvSpPr>
          <p:cNvPr id="48245" name="Freeform 117"/>
          <p:cNvSpPr>
            <a:spLocks/>
          </p:cNvSpPr>
          <p:nvPr/>
        </p:nvSpPr>
        <p:spPr bwMode="gray">
          <a:xfrm rot="1292272" flipH="1">
            <a:off x="7543800" y="5410200"/>
            <a:ext cx="1127125" cy="1225550"/>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30000"/>
            </a:srgbClr>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grpSp>
        <p:nvGrpSpPr>
          <p:cNvPr id="48246" name="Group 118"/>
          <p:cNvGrpSpPr>
            <a:grpSpLocks/>
          </p:cNvGrpSpPr>
          <p:nvPr/>
        </p:nvGrpSpPr>
        <p:grpSpPr bwMode="auto">
          <a:xfrm rot="20919631" flipH="1">
            <a:off x="8458200" y="1892300"/>
            <a:ext cx="685800" cy="774700"/>
            <a:chOff x="2372" y="2741"/>
            <a:chExt cx="1485" cy="1299"/>
          </a:xfrm>
        </p:grpSpPr>
        <p:sp>
          <p:nvSpPr>
            <p:cNvPr id="48247" name="Freeform 119" descr="wizdata_TPG Photo series"/>
            <p:cNvSpPr>
              <a:spLocks/>
            </p:cNvSpPr>
            <p:nvPr userDrawn="1"/>
          </p:nvSpPr>
          <p:spPr bwMode="gray">
            <a:xfrm>
              <a:off x="2372" y="2741"/>
              <a:ext cx="1485" cy="1299"/>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blipFill dpi="0" rotWithShape="1">
              <a:blip r:embed="rId10"/>
              <a:srcRect/>
              <a:stretch>
                <a:fillRect/>
              </a:stretch>
            </a:blipFill>
            <a:ln w="19050" cmpd="sng">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pic>
          <p:nvPicPr>
            <p:cNvPr id="48248" name="Picture 120" descr="0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r="17059"/>
            <a:stretch>
              <a:fillRect/>
            </a:stretch>
          </p:blipFill>
          <p:spPr bwMode="gray">
            <a:xfrm flipH="1">
              <a:off x="2402" y="2765"/>
              <a:ext cx="758" cy="1224"/>
            </a:xfrm>
            <a:prstGeom prst="rect">
              <a:avLst/>
            </a:prstGeom>
            <a:noFill/>
            <a:extLst>
              <a:ext uri="{909E8E84-426E-40DD-AFC4-6F175D3DCCD1}">
                <a14:hiddenFill xmlns:a14="http://schemas.microsoft.com/office/drawing/2010/main">
                  <a:solidFill>
                    <a:srgbClr val="FFFFFF"/>
                  </a:solidFill>
                </a14:hiddenFill>
              </a:ext>
            </a:extLst>
          </p:spPr>
        </p:pic>
      </p:grpSp>
      <p:sp>
        <p:nvSpPr>
          <p:cNvPr id="48249" name="Freeform 121"/>
          <p:cNvSpPr>
            <a:spLocks/>
          </p:cNvSpPr>
          <p:nvPr/>
        </p:nvSpPr>
        <p:spPr bwMode="gray">
          <a:xfrm rot="20788605" flipH="1">
            <a:off x="7986713" y="1676400"/>
            <a:ext cx="776287" cy="844550"/>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30000"/>
            </a:srgbClr>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grpSp>
        <p:nvGrpSpPr>
          <p:cNvPr id="48250" name="Group 122"/>
          <p:cNvGrpSpPr>
            <a:grpSpLocks/>
          </p:cNvGrpSpPr>
          <p:nvPr/>
        </p:nvGrpSpPr>
        <p:grpSpPr bwMode="auto">
          <a:xfrm rot="488322">
            <a:off x="428625" y="1747838"/>
            <a:ext cx="773113" cy="876300"/>
            <a:chOff x="2372" y="2741"/>
            <a:chExt cx="1485" cy="1299"/>
          </a:xfrm>
        </p:grpSpPr>
        <p:sp>
          <p:nvSpPr>
            <p:cNvPr id="48251" name="Freeform 123" descr="wizdata_PhotosClub_Photo series 1"/>
            <p:cNvSpPr>
              <a:spLocks/>
            </p:cNvSpPr>
            <p:nvPr userDrawn="1"/>
          </p:nvSpPr>
          <p:spPr bwMode="gray">
            <a:xfrm>
              <a:off x="2372" y="2741"/>
              <a:ext cx="1485" cy="1299"/>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blipFill dpi="0" rotWithShape="1">
              <a:blip r:embed="rId11"/>
              <a:srcRect/>
              <a:stretch>
                <a:fillRect/>
              </a:stretch>
            </a:blipFill>
            <a:ln w="19050" cmpd="sng">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pic>
          <p:nvPicPr>
            <p:cNvPr id="48252" name="Picture 124" descr="0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r="17059"/>
            <a:stretch>
              <a:fillRect/>
            </a:stretch>
          </p:blipFill>
          <p:spPr bwMode="gray">
            <a:xfrm flipH="1">
              <a:off x="2402" y="2765"/>
              <a:ext cx="758" cy="1224"/>
            </a:xfrm>
            <a:prstGeom prst="rect">
              <a:avLst/>
            </a:prstGeom>
            <a:noFill/>
            <a:extLst>
              <a:ext uri="{909E8E84-426E-40DD-AFC4-6F175D3DCCD1}">
                <a14:hiddenFill xmlns:a14="http://schemas.microsoft.com/office/drawing/2010/main">
                  <a:solidFill>
                    <a:srgbClr val="FFFFFF"/>
                  </a:solidFill>
                </a14:hiddenFill>
              </a:ext>
            </a:extLst>
          </p:spPr>
        </p:pic>
      </p:grpSp>
      <p:sp>
        <p:nvSpPr>
          <p:cNvPr id="48253" name="Freeform 125"/>
          <p:cNvSpPr>
            <a:spLocks/>
          </p:cNvSpPr>
          <p:nvPr/>
        </p:nvSpPr>
        <p:spPr bwMode="gray">
          <a:xfrm rot="918156">
            <a:off x="660400" y="1425575"/>
            <a:ext cx="863600" cy="936625"/>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30000"/>
            </a:srgbClr>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Tree>
    <p:extLst>
      <p:ext uri="{BB962C8B-B14F-4D97-AF65-F5344CB8AC3E}">
        <p14:creationId xmlns:p14="http://schemas.microsoft.com/office/powerpoint/2010/main" val="8801667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48225"/>
                                        </p:tgtEl>
                                        <p:attrNameLst>
                                          <p:attrName>style.visibility</p:attrName>
                                        </p:attrNameLst>
                                      </p:cBhvr>
                                      <p:to>
                                        <p:strVal val="visible"/>
                                      </p:to>
                                    </p:set>
                                    <p:animEffect transition="in" filter="fade">
                                      <p:cBhvr>
                                        <p:cTn id="7" dur="1000"/>
                                        <p:tgtEl>
                                          <p:spTgt spid="48225"/>
                                        </p:tgtEl>
                                      </p:cBhvr>
                                    </p:animEffect>
                                    <p:anim calcmode="lin" valueType="num">
                                      <p:cBhvr>
                                        <p:cTn id="8" dur="1000" fill="hold"/>
                                        <p:tgtEl>
                                          <p:spTgt spid="48225"/>
                                        </p:tgtEl>
                                        <p:attrNameLst>
                                          <p:attrName>ppt_x</p:attrName>
                                        </p:attrNameLst>
                                      </p:cBhvr>
                                      <p:tavLst>
                                        <p:tav tm="0">
                                          <p:val>
                                            <p:strVal val="#ppt_x"/>
                                          </p:val>
                                        </p:tav>
                                        <p:tav tm="100000">
                                          <p:val>
                                            <p:strVal val="#ppt_x"/>
                                          </p:val>
                                        </p:tav>
                                      </p:tavLst>
                                    </p:anim>
                                    <p:anim calcmode="lin" valueType="num">
                                      <p:cBhvr>
                                        <p:cTn id="9" dur="1000" fill="hold"/>
                                        <p:tgtEl>
                                          <p:spTgt spid="4822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1" fill="hold" nodeType="afterEffect">
                                  <p:stCondLst>
                                    <p:cond delay="0"/>
                                  </p:stCondLst>
                                  <p:childTnLst>
                                    <p:set>
                                      <p:cBhvr>
                                        <p:cTn id="12" dur="1" fill="hold">
                                          <p:stCondLst>
                                            <p:cond delay="0"/>
                                          </p:stCondLst>
                                        </p:cTn>
                                        <p:tgtEl>
                                          <p:spTgt spid="48183"/>
                                        </p:tgtEl>
                                        <p:attrNameLst>
                                          <p:attrName>style.visibility</p:attrName>
                                        </p:attrNameLst>
                                      </p:cBhvr>
                                      <p:to>
                                        <p:strVal val="visible"/>
                                      </p:to>
                                    </p:set>
                                    <p:animEffect transition="in" filter="wipe(up)">
                                      <p:cBhvr>
                                        <p:cTn id="13" dur="1000"/>
                                        <p:tgtEl>
                                          <p:spTgt spid="48183"/>
                                        </p:tgtEl>
                                      </p:cBhvr>
                                    </p:animEffect>
                                  </p:childTnLst>
                                </p:cTn>
                              </p:par>
                            </p:childTnLst>
                          </p:cTn>
                        </p:par>
                        <p:par>
                          <p:cTn id="14" fill="hold" nodeType="afterGroup">
                            <p:stCondLst>
                              <p:cond delay="2000"/>
                            </p:stCondLst>
                            <p:childTnLst>
                              <p:par>
                                <p:cTn id="15" presetID="52" presetClass="entr" presetSubtype="0" fill="hold" nodeType="afterEffect">
                                  <p:stCondLst>
                                    <p:cond delay="0"/>
                                  </p:stCondLst>
                                  <p:childTnLst>
                                    <p:set>
                                      <p:cBhvr>
                                        <p:cTn id="16" dur="1" fill="hold">
                                          <p:stCondLst>
                                            <p:cond delay="0"/>
                                          </p:stCondLst>
                                        </p:cTn>
                                        <p:tgtEl>
                                          <p:spTgt spid="48236"/>
                                        </p:tgtEl>
                                        <p:attrNameLst>
                                          <p:attrName>style.visibility</p:attrName>
                                        </p:attrNameLst>
                                      </p:cBhvr>
                                      <p:to>
                                        <p:strVal val="visible"/>
                                      </p:to>
                                    </p:set>
                                    <p:animScale>
                                      <p:cBhvr>
                                        <p:cTn id="17" dur="1000" decel="50000" fill="hold">
                                          <p:stCondLst>
                                            <p:cond delay="0"/>
                                          </p:stCondLst>
                                        </p:cTn>
                                        <p:tgtEl>
                                          <p:spTgt spid="482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8236"/>
                                        </p:tgtEl>
                                        <p:attrNameLst>
                                          <p:attrName>ppt_x</p:attrName>
                                          <p:attrName>ppt_y</p:attrName>
                                        </p:attrNameLst>
                                      </p:cBhvr>
                                    </p:animMotion>
                                    <p:animEffect transition="in" filter="fade">
                                      <p:cBhvr>
                                        <p:cTn id="19" dur="1000"/>
                                        <p:tgtEl>
                                          <p:spTgt spid="48236"/>
                                        </p:tgtEl>
                                      </p:cBhvr>
                                    </p:animEffect>
                                  </p:childTnLst>
                                </p:cTn>
                              </p:par>
                            </p:childTnLst>
                          </p:cTn>
                        </p:par>
                        <p:par>
                          <p:cTn id="20" fill="hold" nodeType="afterGroup">
                            <p:stCondLst>
                              <p:cond delay="3000"/>
                            </p:stCondLst>
                            <p:childTnLst>
                              <p:par>
                                <p:cTn id="21" presetID="49" presetClass="path" presetSubtype="0" accel="50000" decel="50000" fill="hold" grpId="0" nodeType="afterEffect">
                                  <p:stCondLst>
                                    <p:cond delay="0"/>
                                  </p:stCondLst>
                                  <p:childTnLst>
                                    <p:animMotion origin="layout" path="M 4.16667E-6 -1.85185E-6 L -0.36198 -0.04213 " pathEditMode="relative" rAng="0" ptsTypes="AA">
                                      <p:cBhvr>
                                        <p:cTn id="22" dur="500" fill="hold"/>
                                        <p:tgtEl>
                                          <p:spTgt spid="48239"/>
                                        </p:tgtEl>
                                        <p:attrNameLst>
                                          <p:attrName>ppt_x</p:attrName>
                                          <p:attrName>ppt_y</p:attrName>
                                        </p:attrNameLst>
                                      </p:cBhvr>
                                      <p:rCtr x="-18108" y="-2106"/>
                                    </p:animMotion>
                                  </p:childTnLst>
                                </p:cTn>
                              </p:par>
                              <p:par>
                                <p:cTn id="23" presetID="56" presetClass="path" presetSubtype="0" accel="50000" decel="50000" fill="hold" nodeType="withEffect">
                                  <p:stCondLst>
                                    <p:cond delay="0"/>
                                  </p:stCondLst>
                                  <p:childTnLst>
                                    <p:animMotion origin="layout" path="M 4.72222E-6 3.70028E-7 L 0.4342 -0.05666 " pathEditMode="relative" rAng="0" ptsTypes="AA">
                                      <p:cBhvr>
                                        <p:cTn id="24" dur="1000" fill="hold"/>
                                        <p:tgtEl>
                                          <p:spTgt spid="48229"/>
                                        </p:tgtEl>
                                        <p:attrNameLst>
                                          <p:attrName>ppt_x</p:attrName>
                                          <p:attrName>ppt_y</p:attrName>
                                        </p:attrNameLst>
                                      </p:cBhvr>
                                      <p:rCtr x="21701" y="-2845"/>
                                    </p:animMotion>
                                  </p:childTnLst>
                                </p:cTn>
                              </p:par>
                              <p:par>
                                <p:cTn id="25" presetID="56" presetClass="path" presetSubtype="0" accel="50000" decel="50000" fill="hold" grpId="0" nodeType="withEffect">
                                  <p:stCondLst>
                                    <p:cond delay="1000"/>
                                  </p:stCondLst>
                                  <p:childTnLst>
                                    <p:animMotion origin="layout" path="M -1.66667E-6 3.89454E-6 L 0.41771 -0.05967 " pathEditMode="relative" rAng="0" ptsTypes="AA">
                                      <p:cBhvr>
                                        <p:cTn id="26" dur="500" fill="hold"/>
                                        <p:tgtEl>
                                          <p:spTgt spid="48232"/>
                                        </p:tgtEl>
                                        <p:attrNameLst>
                                          <p:attrName>ppt_x</p:attrName>
                                          <p:attrName>ppt_y</p:attrName>
                                        </p:attrNameLst>
                                      </p:cBhvr>
                                      <p:rCtr x="20885" y="-2983"/>
                                    </p:animMotion>
                                  </p:childTnLst>
                                </p:cTn>
                              </p:par>
                              <p:par>
                                <p:cTn id="27" presetID="10" presetClass="entr" presetSubtype="0" fill="hold" grpId="0" nodeType="withEffect">
                                  <p:stCondLst>
                                    <p:cond delay="1000"/>
                                  </p:stCondLst>
                                  <p:childTnLst>
                                    <p:set>
                                      <p:cBhvr>
                                        <p:cTn id="28" dur="1" fill="hold">
                                          <p:stCondLst>
                                            <p:cond delay="0"/>
                                          </p:stCondLst>
                                        </p:cTn>
                                        <p:tgtEl>
                                          <p:spTgt spid="48234"/>
                                        </p:tgtEl>
                                        <p:attrNameLst>
                                          <p:attrName>style.visibility</p:attrName>
                                        </p:attrNameLst>
                                      </p:cBhvr>
                                      <p:to>
                                        <p:strVal val="visible"/>
                                      </p:to>
                                    </p:set>
                                    <p:animEffect transition="in" filter="fade">
                                      <p:cBhvr>
                                        <p:cTn id="29" dur="500"/>
                                        <p:tgtEl>
                                          <p:spTgt spid="48234"/>
                                        </p:tgtEl>
                                      </p:cBhvr>
                                    </p:animEffect>
                                  </p:childTnLst>
                                </p:cTn>
                              </p:par>
                            </p:childTnLst>
                          </p:cTn>
                        </p:par>
                        <p:par>
                          <p:cTn id="30" fill="hold" nodeType="afterGroup">
                            <p:stCondLst>
                              <p:cond delay="4500"/>
                            </p:stCondLst>
                            <p:childTnLst>
                              <p:par>
                                <p:cTn id="31" presetID="23" presetClass="entr" presetSubtype="36" fill="hold" grpId="0" nodeType="afterEffect">
                                  <p:stCondLst>
                                    <p:cond delay="0"/>
                                  </p:stCondLst>
                                  <p:childTnLst>
                                    <p:set>
                                      <p:cBhvr>
                                        <p:cTn id="32" dur="1" fill="hold">
                                          <p:stCondLst>
                                            <p:cond delay="0"/>
                                          </p:stCondLst>
                                        </p:cTn>
                                        <p:tgtEl>
                                          <p:spTgt spid="48240"/>
                                        </p:tgtEl>
                                        <p:attrNameLst>
                                          <p:attrName>style.visibility</p:attrName>
                                        </p:attrNameLst>
                                      </p:cBhvr>
                                      <p:to>
                                        <p:strVal val="visible"/>
                                      </p:to>
                                    </p:set>
                                    <p:anim calcmode="lin" valueType="num">
                                      <p:cBhvr>
                                        <p:cTn id="33" dur="500" fill="hold"/>
                                        <p:tgtEl>
                                          <p:spTgt spid="48240"/>
                                        </p:tgtEl>
                                        <p:attrNameLst>
                                          <p:attrName>ppt_w</p:attrName>
                                        </p:attrNameLst>
                                      </p:cBhvr>
                                      <p:tavLst>
                                        <p:tav tm="0">
                                          <p:val>
                                            <p:strVal val="(6*min(max(#ppt_w*#ppt_h,.3),1)-7.4)/-.7*#ppt_w"/>
                                          </p:val>
                                        </p:tav>
                                        <p:tav tm="100000">
                                          <p:val>
                                            <p:strVal val="#ppt_w"/>
                                          </p:val>
                                        </p:tav>
                                      </p:tavLst>
                                    </p:anim>
                                    <p:anim calcmode="lin" valueType="num">
                                      <p:cBhvr>
                                        <p:cTn id="34" dur="500" fill="hold"/>
                                        <p:tgtEl>
                                          <p:spTgt spid="48240"/>
                                        </p:tgtEl>
                                        <p:attrNameLst>
                                          <p:attrName>ppt_h</p:attrName>
                                        </p:attrNameLst>
                                      </p:cBhvr>
                                      <p:tavLst>
                                        <p:tav tm="0">
                                          <p:val>
                                            <p:strVal val="(6*min(max(#ppt_w*#ppt_h,.3),1)-7.4)/-.7*#ppt_h"/>
                                          </p:val>
                                        </p:tav>
                                        <p:tav tm="100000">
                                          <p:val>
                                            <p:strVal val="#ppt_h"/>
                                          </p:val>
                                        </p:tav>
                                      </p:tavLst>
                                    </p:anim>
                                    <p:anim calcmode="lin" valueType="num">
                                      <p:cBhvr>
                                        <p:cTn id="35" dur="500" fill="hold"/>
                                        <p:tgtEl>
                                          <p:spTgt spid="48240"/>
                                        </p:tgtEl>
                                        <p:attrNameLst>
                                          <p:attrName>ppt_x</p:attrName>
                                        </p:attrNameLst>
                                      </p:cBhvr>
                                      <p:tavLst>
                                        <p:tav tm="0">
                                          <p:val>
                                            <p:fltVal val="0.5"/>
                                          </p:val>
                                        </p:tav>
                                        <p:tav tm="100000">
                                          <p:val>
                                            <p:strVal val="#ppt_x"/>
                                          </p:val>
                                        </p:tav>
                                      </p:tavLst>
                                    </p:anim>
                                    <p:anim calcmode="lin" valueType="num">
                                      <p:cBhvr>
                                        <p:cTn id="36" dur="500" fill="hold"/>
                                        <p:tgtEl>
                                          <p:spTgt spid="48240"/>
                                        </p:tgtEl>
                                        <p:attrNameLst>
                                          <p:attrName>ppt_y</p:attrName>
                                        </p:attrNameLst>
                                      </p:cBhvr>
                                      <p:tavLst>
                                        <p:tav tm="0">
                                          <p:val>
                                            <p:strVal val="1+(6*min(max(#ppt_w*#ppt_h,.3),1)-7.4)/-.7*#ppt_h/2"/>
                                          </p:val>
                                        </p:tav>
                                        <p:tav tm="100000">
                                          <p:val>
                                            <p:strVal val="#ppt_y"/>
                                          </p:val>
                                        </p:tav>
                                      </p:tavLst>
                                    </p:anim>
                                  </p:childTnLst>
                                </p:cTn>
                              </p:par>
                            </p:childTnLst>
                          </p:cTn>
                        </p:par>
                        <p:par>
                          <p:cTn id="37" fill="hold" nodeType="afterGroup">
                            <p:stCondLst>
                              <p:cond delay="5000"/>
                            </p:stCondLst>
                            <p:childTnLst>
                              <p:par>
                                <p:cTn id="38" presetID="35" presetClass="path" presetSubtype="0" accel="50000" decel="50000" fill="hold" grpId="0" nodeType="afterEffect">
                                  <p:stCondLst>
                                    <p:cond delay="0"/>
                                  </p:stCondLst>
                                  <p:childTnLst>
                                    <p:animMotion origin="layout" path="M 5E-6 4.07407E-6 L -0.69896 4.07407E-6 " pathEditMode="relative" rAng="0" ptsTypes="AA">
                                      <p:cBhvr>
                                        <p:cTn id="39" dur="500" fill="hold"/>
                                        <p:tgtEl>
                                          <p:spTgt spid="48241"/>
                                        </p:tgtEl>
                                        <p:attrNameLst>
                                          <p:attrName>ppt_x</p:attrName>
                                          <p:attrName>ppt_y</p:attrName>
                                        </p:attrNameLst>
                                      </p:cBhvr>
                                      <p:rCtr x="-34948" y="0"/>
                                    </p:animMotion>
                                  </p:childTnLst>
                                </p:cTn>
                              </p:par>
                            </p:childTnLst>
                          </p:cTn>
                        </p:par>
                        <p:par>
                          <p:cTn id="40" fill="hold" nodeType="afterGroup">
                            <p:stCondLst>
                              <p:cond delay="5500"/>
                            </p:stCondLst>
                            <p:childTnLst>
                              <p:par>
                                <p:cTn id="41" presetID="26" presetClass="emph" presetSubtype="0" fill="hold" nodeType="afterEffect">
                                  <p:stCondLst>
                                    <p:cond delay="0"/>
                                  </p:stCondLst>
                                  <p:childTnLst>
                                    <p:animEffect transition="out" filter="fade">
                                      <p:cBhvr>
                                        <p:cTn id="42" dur="500" tmFilter="0, 0; .2, .5; .8, .5; 1, 0"/>
                                        <p:tgtEl>
                                          <p:spTgt spid="48225"/>
                                        </p:tgtEl>
                                      </p:cBhvr>
                                    </p:animEffect>
                                    <p:animScale>
                                      <p:cBhvr>
                                        <p:cTn id="43" dur="250" autoRev="1" fill="hold"/>
                                        <p:tgtEl>
                                          <p:spTgt spid="48225"/>
                                        </p:tgtEl>
                                      </p:cBhvr>
                                      <p:by x="105000" y="105000"/>
                                    </p:animScale>
                                  </p:childTnLst>
                                </p:cTn>
                              </p:par>
                            </p:childTnLst>
                          </p:cTn>
                        </p:par>
                        <p:par>
                          <p:cTn id="44" fill="hold" nodeType="afterGroup">
                            <p:stCondLst>
                              <p:cond delay="6000"/>
                            </p:stCondLst>
                            <p:childTnLst>
                              <p:par>
                                <p:cTn id="45" presetID="22" presetClass="entr" presetSubtype="4" fill="hold" grpId="0" nodeType="afterEffect">
                                  <p:stCondLst>
                                    <p:cond delay="0"/>
                                  </p:stCondLst>
                                  <p:childTnLst>
                                    <p:set>
                                      <p:cBhvr>
                                        <p:cTn id="46" dur="1" fill="hold">
                                          <p:stCondLst>
                                            <p:cond delay="0"/>
                                          </p:stCondLst>
                                        </p:cTn>
                                        <p:tgtEl>
                                          <p:spTgt spid="48235">
                                            <p:txEl>
                                              <p:pRg st="0" end="0"/>
                                            </p:txEl>
                                          </p:spTgt>
                                        </p:tgtEl>
                                        <p:attrNameLst>
                                          <p:attrName>style.visibility</p:attrName>
                                        </p:attrNameLst>
                                      </p:cBhvr>
                                      <p:to>
                                        <p:strVal val="visible"/>
                                      </p:to>
                                    </p:set>
                                    <p:animEffect transition="in" filter="wipe(down)">
                                      <p:cBhvr>
                                        <p:cTn id="47" dur="500"/>
                                        <p:tgtEl>
                                          <p:spTgt spid="48235">
                                            <p:txEl>
                                              <p:pRg st="0" end="0"/>
                                            </p:txEl>
                                          </p:spTgt>
                                        </p:tgtEl>
                                      </p:cBhvr>
                                    </p:animEffect>
                                  </p:childTnLst>
                                </p:cTn>
                              </p:par>
                              <p:par>
                                <p:cTn id="48" presetID="22" presetClass="entr" presetSubtype="8" fill="hold" nodeType="withEffect">
                                  <p:stCondLst>
                                    <p:cond delay="0"/>
                                  </p:stCondLst>
                                  <p:childTnLst>
                                    <p:set>
                                      <p:cBhvr>
                                        <p:cTn id="49" dur="1" fill="hold">
                                          <p:stCondLst>
                                            <p:cond delay="0"/>
                                          </p:stCondLst>
                                        </p:cTn>
                                        <p:tgtEl>
                                          <p:spTgt spid="48242"/>
                                        </p:tgtEl>
                                        <p:attrNameLst>
                                          <p:attrName>style.visibility</p:attrName>
                                        </p:attrNameLst>
                                      </p:cBhvr>
                                      <p:to>
                                        <p:strVal val="visible"/>
                                      </p:to>
                                    </p:set>
                                    <p:animEffect transition="in" filter="wipe(left)">
                                      <p:cBhvr>
                                        <p:cTn id="50" dur="500"/>
                                        <p:tgtEl>
                                          <p:spTgt spid="48242"/>
                                        </p:tgtEl>
                                      </p:cBhvr>
                                    </p:animEffect>
                                  </p:childTnLst>
                                </p:cTn>
                              </p:par>
                            </p:childTnLst>
                          </p:cTn>
                        </p:par>
                        <p:par>
                          <p:cTn id="51" fill="hold" nodeType="afterGroup">
                            <p:stCondLst>
                              <p:cond delay="6500"/>
                            </p:stCondLst>
                            <p:childTnLst>
                              <p:par>
                                <p:cTn id="52" presetID="22" presetClass="entr" presetSubtype="2" fill="hold" nodeType="afterEffect">
                                  <p:stCondLst>
                                    <p:cond delay="0"/>
                                  </p:stCondLst>
                                  <p:childTnLst>
                                    <p:set>
                                      <p:cBhvr>
                                        <p:cTn id="53" dur="1" fill="hold">
                                          <p:stCondLst>
                                            <p:cond delay="0"/>
                                          </p:stCondLst>
                                        </p:cTn>
                                        <p:tgtEl>
                                          <p:spTgt spid="48221"/>
                                        </p:tgtEl>
                                        <p:attrNameLst>
                                          <p:attrName>style.visibility</p:attrName>
                                        </p:attrNameLst>
                                      </p:cBhvr>
                                      <p:to>
                                        <p:strVal val="visible"/>
                                      </p:to>
                                    </p:set>
                                    <p:animEffect transition="in" filter="wipe(right)">
                                      <p:cBhvr>
                                        <p:cTn id="54" dur="500"/>
                                        <p:tgtEl>
                                          <p:spTgt spid="48221"/>
                                        </p:tgtEl>
                                      </p:cBhvr>
                                    </p:animEffect>
                                  </p:childTnLst>
                                </p:cTn>
                              </p:par>
                              <p:par>
                                <p:cTn id="55" presetID="2" presetClass="entr" presetSubtype="4" fill="hold" grpId="0" nodeType="withEffect">
                                  <p:stCondLst>
                                    <p:cond delay="0"/>
                                  </p:stCondLst>
                                  <p:childTnLst>
                                    <p:set>
                                      <p:cBhvr>
                                        <p:cTn id="56" dur="1" fill="hold">
                                          <p:stCondLst>
                                            <p:cond delay="0"/>
                                          </p:stCondLst>
                                        </p:cTn>
                                        <p:tgtEl>
                                          <p:spTgt spid="48245"/>
                                        </p:tgtEl>
                                        <p:attrNameLst>
                                          <p:attrName>style.visibility</p:attrName>
                                        </p:attrNameLst>
                                      </p:cBhvr>
                                      <p:to>
                                        <p:strVal val="visible"/>
                                      </p:to>
                                    </p:set>
                                    <p:anim calcmode="lin" valueType="num">
                                      <p:cBhvr additive="base">
                                        <p:cTn id="57" dur="500" fill="hold"/>
                                        <p:tgtEl>
                                          <p:spTgt spid="48245"/>
                                        </p:tgtEl>
                                        <p:attrNameLst>
                                          <p:attrName>ppt_x</p:attrName>
                                        </p:attrNameLst>
                                      </p:cBhvr>
                                      <p:tavLst>
                                        <p:tav tm="0">
                                          <p:val>
                                            <p:strVal val="#ppt_x"/>
                                          </p:val>
                                        </p:tav>
                                        <p:tav tm="100000">
                                          <p:val>
                                            <p:strVal val="#ppt_x"/>
                                          </p:val>
                                        </p:tav>
                                      </p:tavLst>
                                    </p:anim>
                                    <p:anim calcmode="lin" valueType="num">
                                      <p:cBhvr additive="base">
                                        <p:cTn id="58" dur="500" fill="hold"/>
                                        <p:tgtEl>
                                          <p:spTgt spid="48245"/>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7000"/>
                            </p:stCondLst>
                            <p:childTnLst>
                              <p:par>
                                <p:cTn id="60" presetID="22" presetClass="entr" presetSubtype="2" fill="hold" nodeType="afterEffect">
                                  <p:stCondLst>
                                    <p:cond delay="0"/>
                                  </p:stCondLst>
                                  <p:childTnLst>
                                    <p:set>
                                      <p:cBhvr>
                                        <p:cTn id="61" dur="1" fill="hold">
                                          <p:stCondLst>
                                            <p:cond delay="0"/>
                                          </p:stCondLst>
                                        </p:cTn>
                                        <p:tgtEl>
                                          <p:spTgt spid="48246"/>
                                        </p:tgtEl>
                                        <p:attrNameLst>
                                          <p:attrName>style.visibility</p:attrName>
                                        </p:attrNameLst>
                                      </p:cBhvr>
                                      <p:to>
                                        <p:strVal val="visible"/>
                                      </p:to>
                                    </p:set>
                                    <p:animEffect transition="in" filter="wipe(right)">
                                      <p:cBhvr>
                                        <p:cTn id="62" dur="500"/>
                                        <p:tgtEl>
                                          <p:spTgt spid="48246"/>
                                        </p:tgtEl>
                                      </p:cBhvr>
                                    </p:animEffect>
                                  </p:childTnLst>
                                </p:cTn>
                              </p:par>
                              <p:par>
                                <p:cTn id="63" presetID="2" presetClass="entr" presetSubtype="2" fill="hold" grpId="0" nodeType="withEffect">
                                  <p:stCondLst>
                                    <p:cond delay="0"/>
                                  </p:stCondLst>
                                  <p:childTnLst>
                                    <p:set>
                                      <p:cBhvr>
                                        <p:cTn id="64" dur="1" fill="hold">
                                          <p:stCondLst>
                                            <p:cond delay="0"/>
                                          </p:stCondLst>
                                        </p:cTn>
                                        <p:tgtEl>
                                          <p:spTgt spid="48249"/>
                                        </p:tgtEl>
                                        <p:attrNameLst>
                                          <p:attrName>style.visibility</p:attrName>
                                        </p:attrNameLst>
                                      </p:cBhvr>
                                      <p:to>
                                        <p:strVal val="visible"/>
                                      </p:to>
                                    </p:set>
                                    <p:anim calcmode="lin" valueType="num">
                                      <p:cBhvr additive="base">
                                        <p:cTn id="65" dur="500" fill="hold"/>
                                        <p:tgtEl>
                                          <p:spTgt spid="48249"/>
                                        </p:tgtEl>
                                        <p:attrNameLst>
                                          <p:attrName>ppt_x</p:attrName>
                                        </p:attrNameLst>
                                      </p:cBhvr>
                                      <p:tavLst>
                                        <p:tav tm="0">
                                          <p:val>
                                            <p:strVal val="1+#ppt_w/2"/>
                                          </p:val>
                                        </p:tav>
                                        <p:tav tm="100000">
                                          <p:val>
                                            <p:strVal val="#ppt_x"/>
                                          </p:val>
                                        </p:tav>
                                      </p:tavLst>
                                    </p:anim>
                                    <p:anim calcmode="lin" valueType="num">
                                      <p:cBhvr additive="base">
                                        <p:cTn id="66" dur="500" fill="hold"/>
                                        <p:tgtEl>
                                          <p:spTgt spid="48249"/>
                                        </p:tgtEl>
                                        <p:attrNameLst>
                                          <p:attrName>ppt_y</p:attrName>
                                        </p:attrNameLst>
                                      </p:cBhvr>
                                      <p:tavLst>
                                        <p:tav tm="0">
                                          <p:val>
                                            <p:strVal val="#ppt_y"/>
                                          </p:val>
                                        </p:tav>
                                        <p:tav tm="100000">
                                          <p:val>
                                            <p:strVal val="#ppt_y"/>
                                          </p:val>
                                        </p:tav>
                                      </p:tavLst>
                                    </p:anim>
                                  </p:childTnLst>
                                </p:cTn>
                              </p:par>
                              <p:par>
                                <p:cTn id="67" presetID="2" presetClass="entr" presetSubtype="8" fill="hold" nodeType="withEffect">
                                  <p:stCondLst>
                                    <p:cond delay="0"/>
                                  </p:stCondLst>
                                  <p:childTnLst>
                                    <p:set>
                                      <p:cBhvr>
                                        <p:cTn id="68" dur="1" fill="hold">
                                          <p:stCondLst>
                                            <p:cond delay="0"/>
                                          </p:stCondLst>
                                        </p:cTn>
                                        <p:tgtEl>
                                          <p:spTgt spid="48250"/>
                                        </p:tgtEl>
                                        <p:attrNameLst>
                                          <p:attrName>style.visibility</p:attrName>
                                        </p:attrNameLst>
                                      </p:cBhvr>
                                      <p:to>
                                        <p:strVal val="visible"/>
                                      </p:to>
                                    </p:set>
                                    <p:anim calcmode="lin" valueType="num">
                                      <p:cBhvr additive="base">
                                        <p:cTn id="69" dur="500" fill="hold"/>
                                        <p:tgtEl>
                                          <p:spTgt spid="48250"/>
                                        </p:tgtEl>
                                        <p:attrNameLst>
                                          <p:attrName>ppt_x</p:attrName>
                                        </p:attrNameLst>
                                      </p:cBhvr>
                                      <p:tavLst>
                                        <p:tav tm="0">
                                          <p:val>
                                            <p:strVal val="0-#ppt_w/2"/>
                                          </p:val>
                                        </p:tav>
                                        <p:tav tm="100000">
                                          <p:val>
                                            <p:strVal val="#ppt_x"/>
                                          </p:val>
                                        </p:tav>
                                      </p:tavLst>
                                    </p:anim>
                                    <p:anim calcmode="lin" valueType="num">
                                      <p:cBhvr additive="base">
                                        <p:cTn id="70" dur="500" fill="hold"/>
                                        <p:tgtEl>
                                          <p:spTgt spid="48250"/>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400"/>
                                  </p:stCondLst>
                                  <p:childTnLst>
                                    <p:set>
                                      <p:cBhvr>
                                        <p:cTn id="72" dur="1" fill="hold">
                                          <p:stCondLst>
                                            <p:cond delay="0"/>
                                          </p:stCondLst>
                                        </p:cTn>
                                        <p:tgtEl>
                                          <p:spTgt spid="48253"/>
                                        </p:tgtEl>
                                        <p:attrNameLst>
                                          <p:attrName>style.visibility</p:attrName>
                                        </p:attrNameLst>
                                      </p:cBhvr>
                                      <p:to>
                                        <p:strVal val="visible"/>
                                      </p:to>
                                    </p:set>
                                    <p:anim calcmode="lin" valueType="num">
                                      <p:cBhvr additive="base">
                                        <p:cTn id="73" dur="500" fill="hold"/>
                                        <p:tgtEl>
                                          <p:spTgt spid="48253"/>
                                        </p:tgtEl>
                                        <p:attrNameLst>
                                          <p:attrName>ppt_x</p:attrName>
                                        </p:attrNameLst>
                                      </p:cBhvr>
                                      <p:tavLst>
                                        <p:tav tm="0">
                                          <p:val>
                                            <p:strVal val="0-#ppt_w/2"/>
                                          </p:val>
                                        </p:tav>
                                        <p:tav tm="100000">
                                          <p:val>
                                            <p:strVal val="#ppt_x"/>
                                          </p:val>
                                        </p:tav>
                                      </p:tavLst>
                                    </p:anim>
                                    <p:anim calcmode="lin" valueType="num">
                                      <p:cBhvr additive="base">
                                        <p:cTn id="74" dur="500" fill="hold"/>
                                        <p:tgtEl>
                                          <p:spTgt spid="482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32" grpId="0" animBg="1"/>
      <p:bldP spid="48234" grpId="0" animBg="1"/>
      <p:bldP spid="48235" grpId="0" build="p">
        <p:tmplLst>
          <p:tmpl lvl="1">
            <p:tnLst>
              <p:par>
                <p:cTn presetID="22" presetClass="entr" presetSubtype="4" fill="hold" nodeType="afterEffect">
                  <p:stCondLst>
                    <p:cond delay="0"/>
                  </p:stCondLst>
                  <p:childTnLst>
                    <p:set>
                      <p:cBhvr>
                        <p:cTn dur="1" fill="hold">
                          <p:stCondLst>
                            <p:cond delay="0"/>
                          </p:stCondLst>
                        </p:cTn>
                        <p:tgtEl>
                          <p:spTgt spid="48235"/>
                        </p:tgtEl>
                        <p:attrNameLst>
                          <p:attrName>style.visibility</p:attrName>
                        </p:attrNameLst>
                      </p:cBhvr>
                      <p:to>
                        <p:strVal val="visible"/>
                      </p:to>
                    </p:set>
                    <p:animEffect transition="in" filter="wipe(down)">
                      <p:cBhvr>
                        <p:cTn dur="500"/>
                        <p:tgtEl>
                          <p:spTgt spid="48235"/>
                        </p:tgtEl>
                      </p:cBhvr>
                    </p:animEffect>
                  </p:childTnLst>
                </p:cTn>
              </p:par>
            </p:tnLst>
          </p:tmpl>
        </p:tmplLst>
      </p:bldP>
      <p:bldP spid="48239" grpId="0" animBg="1"/>
      <p:bldP spid="48240" grpId="0" animBg="1"/>
      <p:bldP spid="48241" grpId="0" animBg="1"/>
      <p:bldP spid="48245" grpId="0" animBg="1"/>
      <p:bldP spid="48249" grpId="0" animBg="1"/>
      <p:bldP spid="48253" grpId="0" animBg="1"/>
    </p:bld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6"/>
          <p:cNvSpPr>
            <a:spLocks noGrp="1" noChangeArrowheads="1"/>
          </p:cNvSpPr>
          <p:nvPr>
            <p:ph type="dt" sz="half" idx="10"/>
          </p:nvPr>
        </p:nvSpPr>
        <p:spPr>
          <a:ln/>
        </p:spPr>
        <p:txBody>
          <a:bodyPr/>
          <a:lstStyle>
            <a:lvl1pPr>
              <a:defRPr/>
            </a:lvl1pPr>
          </a:lstStyle>
          <a:p>
            <a:fld id="{9F480073-D4E1-438E-B51F-86FDBFC1B8BC}" type="datetimeFigureOut">
              <a:rPr lang="en-US">
                <a:solidFill>
                  <a:srgbClr val="000000"/>
                </a:solidFill>
              </a:rPr>
              <a:pPr/>
              <a:t>04/11/2013</a:t>
            </a:fld>
            <a:endParaRPr lang="en-US">
              <a:solidFill>
                <a:srgbClr val="000000"/>
              </a:solidFill>
            </a:endParaRPr>
          </a:p>
        </p:txBody>
      </p:sp>
      <p:sp>
        <p:nvSpPr>
          <p:cNvPr id="5"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98"/>
          <p:cNvSpPr>
            <a:spLocks noGrp="1" noChangeArrowheads="1"/>
          </p:cNvSpPr>
          <p:nvPr>
            <p:ph type="sldNum" sz="quarter" idx="12"/>
          </p:nvPr>
        </p:nvSpPr>
        <p:spPr>
          <a:ln/>
        </p:spPr>
        <p:txBody>
          <a:bodyPr/>
          <a:lstStyle>
            <a:lvl1pPr>
              <a:defRPr/>
            </a:lvl1pPr>
          </a:lstStyle>
          <a:p>
            <a:fld id="{DBE3E212-6995-49DF-BA9D-2F2107A1C00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78474510"/>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6"/>
          <p:cNvSpPr>
            <a:spLocks noGrp="1" noChangeArrowheads="1"/>
          </p:cNvSpPr>
          <p:nvPr>
            <p:ph type="dt" sz="half" idx="10"/>
          </p:nvPr>
        </p:nvSpPr>
        <p:spPr>
          <a:ln/>
        </p:spPr>
        <p:txBody>
          <a:bodyPr/>
          <a:lstStyle>
            <a:lvl1pPr>
              <a:defRPr/>
            </a:lvl1pPr>
          </a:lstStyle>
          <a:p>
            <a:fld id="{0F2E4567-978B-4B4B-8DF4-04656C533EC0}" type="datetimeFigureOut">
              <a:rPr lang="en-US">
                <a:solidFill>
                  <a:srgbClr val="000000"/>
                </a:solidFill>
              </a:rPr>
              <a:pPr/>
              <a:t>04/11/2013</a:t>
            </a:fld>
            <a:endParaRPr lang="en-US">
              <a:solidFill>
                <a:srgbClr val="000000"/>
              </a:solidFill>
            </a:endParaRPr>
          </a:p>
        </p:txBody>
      </p:sp>
      <p:sp>
        <p:nvSpPr>
          <p:cNvPr id="5"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98"/>
          <p:cNvSpPr>
            <a:spLocks noGrp="1" noChangeArrowheads="1"/>
          </p:cNvSpPr>
          <p:nvPr>
            <p:ph type="sldNum" sz="quarter" idx="12"/>
          </p:nvPr>
        </p:nvSpPr>
        <p:spPr>
          <a:ln/>
        </p:spPr>
        <p:txBody>
          <a:bodyPr/>
          <a:lstStyle>
            <a:lvl1pPr>
              <a:defRPr/>
            </a:lvl1pPr>
          </a:lstStyle>
          <a:p>
            <a:fld id="{DF3D37AD-C7CE-4958-9198-B502D93E311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4547164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40386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6"/>
          <p:cNvSpPr>
            <a:spLocks noGrp="1" noChangeArrowheads="1"/>
          </p:cNvSpPr>
          <p:nvPr>
            <p:ph type="dt" sz="half" idx="10"/>
          </p:nvPr>
        </p:nvSpPr>
        <p:spPr>
          <a:ln/>
        </p:spPr>
        <p:txBody>
          <a:bodyPr/>
          <a:lstStyle>
            <a:lvl1pPr>
              <a:defRPr/>
            </a:lvl1pPr>
          </a:lstStyle>
          <a:p>
            <a:fld id="{A827D33B-6184-4C25-961C-77F8DDBF3BAE}" type="datetimeFigureOut">
              <a:rPr lang="en-US">
                <a:solidFill>
                  <a:srgbClr val="000000"/>
                </a:solidFill>
              </a:rPr>
              <a:pPr/>
              <a:t>04/11/2013</a:t>
            </a:fld>
            <a:endParaRPr lang="en-US">
              <a:solidFill>
                <a:srgbClr val="000000"/>
              </a:solidFill>
            </a:endParaRPr>
          </a:p>
        </p:txBody>
      </p:sp>
      <p:sp>
        <p:nvSpPr>
          <p:cNvPr id="6"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98"/>
          <p:cNvSpPr>
            <a:spLocks noGrp="1" noChangeArrowheads="1"/>
          </p:cNvSpPr>
          <p:nvPr>
            <p:ph type="sldNum" sz="quarter" idx="12"/>
          </p:nvPr>
        </p:nvSpPr>
        <p:spPr>
          <a:ln/>
        </p:spPr>
        <p:txBody>
          <a:bodyPr/>
          <a:lstStyle>
            <a:lvl1pPr>
              <a:defRPr/>
            </a:lvl1pPr>
          </a:lstStyle>
          <a:p>
            <a:fld id="{81F17A1E-8F4A-403F-A6A7-FD14F1D5B42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562312932"/>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6"/>
          <p:cNvSpPr>
            <a:spLocks noGrp="1" noChangeArrowheads="1"/>
          </p:cNvSpPr>
          <p:nvPr>
            <p:ph type="dt" sz="half" idx="10"/>
          </p:nvPr>
        </p:nvSpPr>
        <p:spPr>
          <a:ln/>
        </p:spPr>
        <p:txBody>
          <a:bodyPr/>
          <a:lstStyle>
            <a:lvl1pPr>
              <a:defRPr/>
            </a:lvl1pPr>
          </a:lstStyle>
          <a:p>
            <a:fld id="{606C2DD3-B388-4503-99DF-82511733542B}" type="datetimeFigureOut">
              <a:rPr lang="en-US">
                <a:solidFill>
                  <a:srgbClr val="000000"/>
                </a:solidFill>
              </a:rPr>
              <a:pPr/>
              <a:t>04/11/2013</a:t>
            </a:fld>
            <a:endParaRPr lang="en-US">
              <a:solidFill>
                <a:srgbClr val="000000"/>
              </a:solidFill>
            </a:endParaRPr>
          </a:p>
        </p:txBody>
      </p:sp>
      <p:sp>
        <p:nvSpPr>
          <p:cNvPr id="8"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9" name="Rectangle 98"/>
          <p:cNvSpPr>
            <a:spLocks noGrp="1" noChangeArrowheads="1"/>
          </p:cNvSpPr>
          <p:nvPr>
            <p:ph type="sldNum" sz="quarter" idx="12"/>
          </p:nvPr>
        </p:nvSpPr>
        <p:spPr>
          <a:ln/>
        </p:spPr>
        <p:txBody>
          <a:bodyPr/>
          <a:lstStyle>
            <a:lvl1pPr>
              <a:defRPr/>
            </a:lvl1pPr>
          </a:lstStyle>
          <a:p>
            <a:fld id="{14803FA5-E93B-4D25-8AD8-17E8C8FD687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21623074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6"/>
          <p:cNvSpPr>
            <a:spLocks noGrp="1" noChangeArrowheads="1"/>
          </p:cNvSpPr>
          <p:nvPr>
            <p:ph type="dt" sz="half" idx="10"/>
          </p:nvPr>
        </p:nvSpPr>
        <p:spPr>
          <a:ln/>
        </p:spPr>
        <p:txBody>
          <a:bodyPr/>
          <a:lstStyle>
            <a:lvl1pPr>
              <a:defRPr/>
            </a:lvl1pPr>
          </a:lstStyle>
          <a:p>
            <a:fld id="{54ADF2E8-078E-419A-B837-D2D87D2ACC5C}" type="datetimeFigureOut">
              <a:rPr lang="en-US">
                <a:solidFill>
                  <a:srgbClr val="000000"/>
                </a:solidFill>
              </a:rPr>
              <a:pPr/>
              <a:t>04/11/2013</a:t>
            </a:fld>
            <a:endParaRPr lang="en-US">
              <a:solidFill>
                <a:srgbClr val="000000"/>
              </a:solidFill>
            </a:endParaRPr>
          </a:p>
        </p:txBody>
      </p:sp>
      <p:sp>
        <p:nvSpPr>
          <p:cNvPr id="4"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5" name="Rectangle 98"/>
          <p:cNvSpPr>
            <a:spLocks noGrp="1" noChangeArrowheads="1"/>
          </p:cNvSpPr>
          <p:nvPr>
            <p:ph type="sldNum" sz="quarter" idx="12"/>
          </p:nvPr>
        </p:nvSpPr>
        <p:spPr>
          <a:ln/>
        </p:spPr>
        <p:txBody>
          <a:bodyPr/>
          <a:lstStyle>
            <a:lvl1pPr>
              <a:defRPr/>
            </a:lvl1pPr>
          </a:lstStyle>
          <a:p>
            <a:fld id="{3097911F-F0EF-4BD0-B036-87273A52684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868064860"/>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6"/>
          <p:cNvSpPr>
            <a:spLocks noGrp="1" noChangeArrowheads="1"/>
          </p:cNvSpPr>
          <p:nvPr>
            <p:ph type="dt" sz="half" idx="10"/>
          </p:nvPr>
        </p:nvSpPr>
        <p:spPr>
          <a:ln/>
        </p:spPr>
        <p:txBody>
          <a:bodyPr/>
          <a:lstStyle>
            <a:lvl1pPr>
              <a:defRPr/>
            </a:lvl1pPr>
          </a:lstStyle>
          <a:p>
            <a:fld id="{15119B76-B962-4B9D-89C5-912757573493}" type="datetimeFigureOut">
              <a:rPr lang="en-US">
                <a:solidFill>
                  <a:srgbClr val="000000"/>
                </a:solidFill>
              </a:rPr>
              <a:pPr/>
              <a:t>04/11/2013</a:t>
            </a:fld>
            <a:endParaRPr lang="en-US">
              <a:solidFill>
                <a:srgbClr val="000000"/>
              </a:solidFill>
            </a:endParaRPr>
          </a:p>
        </p:txBody>
      </p:sp>
      <p:sp>
        <p:nvSpPr>
          <p:cNvPr id="3"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4" name="Rectangle 98"/>
          <p:cNvSpPr>
            <a:spLocks noGrp="1" noChangeArrowheads="1"/>
          </p:cNvSpPr>
          <p:nvPr>
            <p:ph type="sldNum" sz="quarter" idx="12"/>
          </p:nvPr>
        </p:nvSpPr>
        <p:spPr>
          <a:ln/>
        </p:spPr>
        <p:txBody>
          <a:bodyPr/>
          <a:lstStyle>
            <a:lvl1pPr>
              <a:defRPr/>
            </a:lvl1pPr>
          </a:lstStyle>
          <a:p>
            <a:fld id="{020D0619-13FF-4DCD-A300-D1B0422F432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941093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cs typeface="Arial" charset="0"/>
              </a:defRPr>
            </a:lvl1pPr>
          </a:lstStyle>
          <a:p>
            <a:pPr>
              <a:defRPr/>
            </a:pPr>
            <a:endParaRPr lang="en-US"/>
          </a:p>
        </p:txBody>
      </p:sp>
      <p:sp>
        <p:nvSpPr>
          <p:cNvPr id="3" name="Footer Placeholder 2"/>
          <p:cNvSpPr>
            <a:spLocks noGrp="1"/>
          </p:cNvSpPr>
          <p:nvPr>
            <p:ph type="ftr" sz="quarter" idx="11"/>
          </p:nvPr>
        </p:nvSpPr>
        <p:spPr/>
        <p:txBody>
          <a:bodyPr/>
          <a:lstStyle>
            <a:lvl1pPr algn="l">
              <a:defRPr>
                <a:cs typeface="Arial" charset="0"/>
              </a:defRPr>
            </a:lvl1pPr>
          </a:lstStyle>
          <a:p>
            <a:pPr>
              <a:defRPr/>
            </a:pPr>
            <a:endParaRPr lang="en-US"/>
          </a:p>
        </p:txBody>
      </p:sp>
      <p:sp>
        <p:nvSpPr>
          <p:cNvPr id="4" name="Slide Number Placeholder 3"/>
          <p:cNvSpPr>
            <a:spLocks noGrp="1"/>
          </p:cNvSpPr>
          <p:nvPr>
            <p:ph type="sldNum" sz="quarter" idx="12"/>
          </p:nvPr>
        </p:nvSpPr>
        <p:spPr/>
        <p:txBody>
          <a:bodyPr/>
          <a:lstStyle>
            <a:lvl1pPr>
              <a:defRPr>
                <a:cs typeface="Arial" charset="0"/>
              </a:defRPr>
            </a:lvl1pPr>
          </a:lstStyle>
          <a:p>
            <a:pPr>
              <a:defRPr/>
            </a:pPr>
            <a:fld id="{16CBC215-8179-4459-906B-FF88B8681246}" type="slidenum">
              <a:rPr lang="en-US"/>
              <a:pPr>
                <a:defRPr/>
              </a:pPr>
              <a:t>‹#›</a:t>
            </a:fld>
            <a:endParaRPr lang="en-US"/>
          </a:p>
        </p:txBody>
      </p:sp>
    </p:spTree>
    <p:extLst>
      <p:ext uri="{BB962C8B-B14F-4D97-AF65-F5344CB8AC3E}">
        <p14:creationId xmlns:p14="http://schemas.microsoft.com/office/powerpoint/2010/main" val="2059186016"/>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6"/>
          <p:cNvSpPr>
            <a:spLocks noGrp="1" noChangeArrowheads="1"/>
          </p:cNvSpPr>
          <p:nvPr>
            <p:ph type="dt" sz="half" idx="10"/>
          </p:nvPr>
        </p:nvSpPr>
        <p:spPr>
          <a:ln/>
        </p:spPr>
        <p:txBody>
          <a:bodyPr/>
          <a:lstStyle>
            <a:lvl1pPr>
              <a:defRPr/>
            </a:lvl1pPr>
          </a:lstStyle>
          <a:p>
            <a:fld id="{896A219F-BF70-4944-B2A5-EF1ABA3D63A8}" type="datetimeFigureOut">
              <a:rPr lang="en-US">
                <a:solidFill>
                  <a:srgbClr val="000000"/>
                </a:solidFill>
              </a:rPr>
              <a:pPr/>
              <a:t>04/11/2013</a:t>
            </a:fld>
            <a:endParaRPr lang="en-US">
              <a:solidFill>
                <a:srgbClr val="000000"/>
              </a:solidFill>
            </a:endParaRPr>
          </a:p>
        </p:txBody>
      </p:sp>
      <p:sp>
        <p:nvSpPr>
          <p:cNvPr id="6"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98"/>
          <p:cNvSpPr>
            <a:spLocks noGrp="1" noChangeArrowheads="1"/>
          </p:cNvSpPr>
          <p:nvPr>
            <p:ph type="sldNum" sz="quarter" idx="12"/>
          </p:nvPr>
        </p:nvSpPr>
        <p:spPr>
          <a:ln/>
        </p:spPr>
        <p:txBody>
          <a:bodyPr/>
          <a:lstStyle>
            <a:lvl1pPr>
              <a:defRPr/>
            </a:lvl1pPr>
          </a:lstStyle>
          <a:p>
            <a:fld id="{E9DADA9A-E2B8-461B-8B51-E7F7AFA58EE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64463261"/>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6"/>
          <p:cNvSpPr>
            <a:spLocks noGrp="1" noChangeArrowheads="1"/>
          </p:cNvSpPr>
          <p:nvPr>
            <p:ph type="dt" sz="half" idx="10"/>
          </p:nvPr>
        </p:nvSpPr>
        <p:spPr>
          <a:ln/>
        </p:spPr>
        <p:txBody>
          <a:bodyPr/>
          <a:lstStyle>
            <a:lvl1pPr>
              <a:defRPr/>
            </a:lvl1pPr>
          </a:lstStyle>
          <a:p>
            <a:fld id="{E28E29EE-1368-4753-8D21-F80AD59AFE8F}" type="datetimeFigureOut">
              <a:rPr lang="en-US">
                <a:solidFill>
                  <a:srgbClr val="000000"/>
                </a:solidFill>
              </a:rPr>
              <a:pPr/>
              <a:t>04/11/2013</a:t>
            </a:fld>
            <a:endParaRPr lang="en-US">
              <a:solidFill>
                <a:srgbClr val="000000"/>
              </a:solidFill>
            </a:endParaRPr>
          </a:p>
        </p:txBody>
      </p:sp>
      <p:sp>
        <p:nvSpPr>
          <p:cNvPr id="6"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98"/>
          <p:cNvSpPr>
            <a:spLocks noGrp="1" noChangeArrowheads="1"/>
          </p:cNvSpPr>
          <p:nvPr>
            <p:ph type="sldNum" sz="quarter" idx="12"/>
          </p:nvPr>
        </p:nvSpPr>
        <p:spPr>
          <a:ln/>
        </p:spPr>
        <p:txBody>
          <a:bodyPr/>
          <a:lstStyle>
            <a:lvl1pPr>
              <a:defRPr/>
            </a:lvl1pPr>
          </a:lstStyle>
          <a:p>
            <a:fld id="{015F8593-4289-4D5B-AA23-2B6BE465D5A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66057840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6"/>
          <p:cNvSpPr>
            <a:spLocks noGrp="1" noChangeArrowheads="1"/>
          </p:cNvSpPr>
          <p:nvPr>
            <p:ph type="dt" sz="half" idx="10"/>
          </p:nvPr>
        </p:nvSpPr>
        <p:spPr>
          <a:ln/>
        </p:spPr>
        <p:txBody>
          <a:bodyPr/>
          <a:lstStyle>
            <a:lvl1pPr>
              <a:defRPr/>
            </a:lvl1pPr>
          </a:lstStyle>
          <a:p>
            <a:fld id="{DE763028-6D4F-430C-9B6F-32415DF8D55B}" type="datetimeFigureOut">
              <a:rPr lang="en-US">
                <a:solidFill>
                  <a:srgbClr val="000000"/>
                </a:solidFill>
              </a:rPr>
              <a:pPr/>
              <a:t>04/11/2013</a:t>
            </a:fld>
            <a:endParaRPr lang="en-US">
              <a:solidFill>
                <a:srgbClr val="000000"/>
              </a:solidFill>
            </a:endParaRPr>
          </a:p>
        </p:txBody>
      </p:sp>
      <p:sp>
        <p:nvSpPr>
          <p:cNvPr id="5"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98"/>
          <p:cNvSpPr>
            <a:spLocks noGrp="1" noChangeArrowheads="1"/>
          </p:cNvSpPr>
          <p:nvPr>
            <p:ph type="sldNum" sz="quarter" idx="12"/>
          </p:nvPr>
        </p:nvSpPr>
        <p:spPr>
          <a:ln/>
        </p:spPr>
        <p:txBody>
          <a:bodyPr/>
          <a:lstStyle>
            <a:lvl1pPr>
              <a:defRPr/>
            </a:lvl1pPr>
          </a:lstStyle>
          <a:p>
            <a:fld id="{0B200D64-8049-4D9A-B713-9E88A560E85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41074366"/>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6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6"/>
          <p:cNvSpPr>
            <a:spLocks noGrp="1" noChangeArrowheads="1"/>
          </p:cNvSpPr>
          <p:nvPr>
            <p:ph type="dt" sz="half" idx="10"/>
          </p:nvPr>
        </p:nvSpPr>
        <p:spPr>
          <a:ln/>
        </p:spPr>
        <p:txBody>
          <a:bodyPr/>
          <a:lstStyle>
            <a:lvl1pPr>
              <a:defRPr/>
            </a:lvl1pPr>
          </a:lstStyle>
          <a:p>
            <a:fld id="{D7B9058C-4DF0-4066-944E-D336B3D518E5}" type="datetimeFigureOut">
              <a:rPr lang="en-US">
                <a:solidFill>
                  <a:srgbClr val="000000"/>
                </a:solidFill>
              </a:rPr>
              <a:pPr/>
              <a:t>04/11/2013</a:t>
            </a:fld>
            <a:endParaRPr lang="en-US">
              <a:solidFill>
                <a:srgbClr val="000000"/>
              </a:solidFill>
            </a:endParaRPr>
          </a:p>
        </p:txBody>
      </p:sp>
      <p:sp>
        <p:nvSpPr>
          <p:cNvPr id="5"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98"/>
          <p:cNvSpPr>
            <a:spLocks noGrp="1" noChangeArrowheads="1"/>
          </p:cNvSpPr>
          <p:nvPr>
            <p:ph type="sldNum" sz="quarter" idx="12"/>
          </p:nvPr>
        </p:nvSpPr>
        <p:spPr>
          <a:ln/>
        </p:spPr>
        <p:txBody>
          <a:bodyPr/>
          <a:lstStyle>
            <a:lvl1pPr>
              <a:defRPr/>
            </a:lvl1pPr>
          </a:lstStyle>
          <a:p>
            <a:fld id="{0EE5676D-916D-4701-8098-2BA8E318ECA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76002121"/>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696200" cy="8683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371600"/>
            <a:ext cx="40386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6"/>
          <p:cNvSpPr>
            <a:spLocks noGrp="1" noChangeArrowheads="1"/>
          </p:cNvSpPr>
          <p:nvPr>
            <p:ph type="dt" sz="half" idx="10"/>
          </p:nvPr>
        </p:nvSpPr>
        <p:spPr>
          <a:ln/>
        </p:spPr>
        <p:txBody>
          <a:bodyPr/>
          <a:lstStyle>
            <a:lvl1pPr>
              <a:defRPr/>
            </a:lvl1pPr>
          </a:lstStyle>
          <a:p>
            <a:fld id="{965F7F5F-772A-43F1-8BC8-6CF41F3515DF}" type="datetimeFigureOut">
              <a:rPr lang="en-US">
                <a:solidFill>
                  <a:srgbClr val="000000"/>
                </a:solidFill>
              </a:rPr>
              <a:pPr/>
              <a:t>04/11/2013</a:t>
            </a:fld>
            <a:endParaRPr lang="en-US">
              <a:solidFill>
                <a:srgbClr val="000000"/>
              </a:solidFill>
            </a:endParaRPr>
          </a:p>
        </p:txBody>
      </p:sp>
      <p:sp>
        <p:nvSpPr>
          <p:cNvPr id="6"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98"/>
          <p:cNvSpPr>
            <a:spLocks noGrp="1" noChangeArrowheads="1"/>
          </p:cNvSpPr>
          <p:nvPr>
            <p:ph type="sldNum" sz="quarter" idx="12"/>
          </p:nvPr>
        </p:nvSpPr>
        <p:spPr>
          <a:ln/>
        </p:spPr>
        <p:txBody>
          <a:bodyPr/>
          <a:lstStyle>
            <a:lvl1pPr>
              <a:defRPr/>
            </a:lvl1pPr>
          </a:lstStyle>
          <a:p>
            <a:fld id="{0C360256-09E5-4703-91DE-8E725CCEC6A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03390738"/>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696200" cy="8683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371600"/>
            <a:ext cx="8229600" cy="4876800"/>
          </a:xfrm>
        </p:spPr>
        <p:txBody>
          <a:bodyPr/>
          <a:lstStyle/>
          <a:p>
            <a:pPr lvl="0"/>
            <a:r>
              <a:rPr lang="en-US" noProof="0" smtClean="0"/>
              <a:t>Click icon to add table</a:t>
            </a:r>
          </a:p>
        </p:txBody>
      </p:sp>
      <p:sp>
        <p:nvSpPr>
          <p:cNvPr id="4" name="Rectangle 96"/>
          <p:cNvSpPr>
            <a:spLocks noGrp="1" noChangeArrowheads="1"/>
          </p:cNvSpPr>
          <p:nvPr>
            <p:ph type="dt" sz="half" idx="10"/>
          </p:nvPr>
        </p:nvSpPr>
        <p:spPr>
          <a:ln/>
        </p:spPr>
        <p:txBody>
          <a:bodyPr/>
          <a:lstStyle>
            <a:lvl1pPr>
              <a:defRPr/>
            </a:lvl1pPr>
          </a:lstStyle>
          <a:p>
            <a:fld id="{F3EB6437-5367-4597-A921-8F2DE84B76C7}" type="datetimeFigureOut">
              <a:rPr lang="en-US">
                <a:solidFill>
                  <a:srgbClr val="000000"/>
                </a:solidFill>
              </a:rPr>
              <a:pPr/>
              <a:t>04/11/2013</a:t>
            </a:fld>
            <a:endParaRPr lang="en-US">
              <a:solidFill>
                <a:srgbClr val="000000"/>
              </a:solidFill>
            </a:endParaRPr>
          </a:p>
        </p:txBody>
      </p:sp>
      <p:sp>
        <p:nvSpPr>
          <p:cNvPr id="5"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98"/>
          <p:cNvSpPr>
            <a:spLocks noGrp="1" noChangeArrowheads="1"/>
          </p:cNvSpPr>
          <p:nvPr>
            <p:ph type="sldNum" sz="quarter" idx="12"/>
          </p:nvPr>
        </p:nvSpPr>
        <p:spPr>
          <a:ln/>
        </p:spPr>
        <p:txBody>
          <a:bodyPr/>
          <a:lstStyle>
            <a:lvl1pPr>
              <a:defRPr/>
            </a:lvl1pPr>
          </a:lstStyle>
          <a:p>
            <a:fld id="{55A45D3F-5980-4FFC-8858-670384D7B79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599528262"/>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696200" cy="868363"/>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371600"/>
            <a:ext cx="8229600" cy="4876800"/>
          </a:xfrm>
        </p:spPr>
        <p:txBody>
          <a:bodyPr/>
          <a:lstStyle/>
          <a:p>
            <a:pPr lvl="0"/>
            <a:r>
              <a:rPr lang="en-US" noProof="0" smtClean="0"/>
              <a:t>Click icon to add chart</a:t>
            </a:r>
          </a:p>
        </p:txBody>
      </p:sp>
      <p:sp>
        <p:nvSpPr>
          <p:cNvPr id="4" name="Rectangle 96"/>
          <p:cNvSpPr>
            <a:spLocks noGrp="1" noChangeArrowheads="1"/>
          </p:cNvSpPr>
          <p:nvPr>
            <p:ph type="dt" sz="half" idx="10"/>
          </p:nvPr>
        </p:nvSpPr>
        <p:spPr>
          <a:ln/>
        </p:spPr>
        <p:txBody>
          <a:bodyPr/>
          <a:lstStyle>
            <a:lvl1pPr>
              <a:defRPr/>
            </a:lvl1pPr>
          </a:lstStyle>
          <a:p>
            <a:fld id="{4D9B9439-5467-48B8-9A18-999A9E938550}" type="datetimeFigureOut">
              <a:rPr lang="en-US">
                <a:solidFill>
                  <a:srgbClr val="000000"/>
                </a:solidFill>
              </a:rPr>
              <a:pPr/>
              <a:t>04/11/2013</a:t>
            </a:fld>
            <a:endParaRPr lang="en-US">
              <a:solidFill>
                <a:srgbClr val="000000"/>
              </a:solidFill>
            </a:endParaRPr>
          </a:p>
        </p:txBody>
      </p:sp>
      <p:sp>
        <p:nvSpPr>
          <p:cNvPr id="5"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98"/>
          <p:cNvSpPr>
            <a:spLocks noGrp="1" noChangeArrowheads="1"/>
          </p:cNvSpPr>
          <p:nvPr>
            <p:ph type="sldNum" sz="quarter" idx="12"/>
          </p:nvPr>
        </p:nvSpPr>
        <p:spPr>
          <a:ln/>
        </p:spPr>
        <p:txBody>
          <a:bodyPr/>
          <a:lstStyle>
            <a:lvl1pPr>
              <a:defRPr/>
            </a:lvl1pPr>
          </a:lstStyle>
          <a:p>
            <a:fld id="{7604BFE0-7E73-41BA-91BF-A1E4022CCCF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082010497"/>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grpSp>
        <p:nvGrpSpPr>
          <p:cNvPr id="48183" name="Group 55"/>
          <p:cNvGrpSpPr>
            <a:grpSpLocks/>
          </p:cNvGrpSpPr>
          <p:nvPr/>
        </p:nvGrpSpPr>
        <p:grpSpPr bwMode="auto">
          <a:xfrm>
            <a:off x="0" y="3824288"/>
            <a:ext cx="9144000" cy="3081337"/>
            <a:chOff x="0" y="2386"/>
            <a:chExt cx="5760" cy="1941"/>
          </a:xfrm>
        </p:grpSpPr>
        <p:sp>
          <p:nvSpPr>
            <p:cNvPr id="48184" name="Rectangle 56"/>
            <p:cNvSpPr>
              <a:spLocks noChangeArrowheads="1"/>
            </p:cNvSpPr>
            <p:nvPr userDrawn="1"/>
          </p:nvSpPr>
          <p:spPr bwMode="auto">
            <a:xfrm>
              <a:off x="0" y="2503"/>
              <a:ext cx="5760" cy="1817"/>
            </a:xfrm>
            <a:prstGeom prst="rect">
              <a:avLst/>
            </a:prstGeom>
            <a:gradFill rotWithShape="1">
              <a:gsLst>
                <a:gs pos="0">
                  <a:schemeClr val="accent1">
                    <a:gamma/>
                    <a:tint val="43529"/>
                    <a:invGamma/>
                  </a:schemeClr>
                </a:gs>
                <a:gs pos="100000">
                  <a:schemeClr val="accent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13500000" algn="ctr" rotWithShape="0">
                      <a:schemeClr val="accent1">
                        <a:gamma/>
                        <a:shade val="60000"/>
                        <a:invGamma/>
                      </a:schemeClr>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85" name="Freeform 57"/>
            <p:cNvSpPr>
              <a:spLocks/>
            </p:cNvSpPr>
            <p:nvPr userDrawn="1"/>
          </p:nvSpPr>
          <p:spPr bwMode="gray">
            <a:xfrm>
              <a:off x="2397" y="2386"/>
              <a:ext cx="977" cy="1941"/>
            </a:xfrm>
            <a:custGeom>
              <a:avLst/>
              <a:gdLst>
                <a:gd name="T0" fmla="*/ 977 w 977"/>
                <a:gd name="T1" fmla="*/ 1941 h 1941"/>
                <a:gd name="T2" fmla="*/ 0 w 977"/>
                <a:gd name="T3" fmla="*/ 1941 h 1941"/>
                <a:gd name="T4" fmla="*/ 510 w 977"/>
                <a:gd name="T5" fmla="*/ 0 h 1941"/>
                <a:gd name="T6" fmla="*/ 977 w 977"/>
                <a:gd name="T7" fmla="*/ 1941 h 1941"/>
              </a:gdLst>
              <a:ahLst/>
              <a:cxnLst>
                <a:cxn ang="0">
                  <a:pos x="T0" y="T1"/>
                </a:cxn>
                <a:cxn ang="0">
                  <a:pos x="T2" y="T3"/>
                </a:cxn>
                <a:cxn ang="0">
                  <a:pos x="T4" y="T5"/>
                </a:cxn>
                <a:cxn ang="0">
                  <a:pos x="T6" y="T7"/>
                </a:cxn>
              </a:cxnLst>
              <a:rect l="0" t="0" r="r" b="b"/>
              <a:pathLst>
                <a:path w="977" h="1941">
                  <a:moveTo>
                    <a:pt x="977" y="1941"/>
                  </a:moveTo>
                  <a:lnTo>
                    <a:pt x="0" y="1941"/>
                  </a:lnTo>
                  <a:lnTo>
                    <a:pt x="510" y="0"/>
                  </a:lnTo>
                  <a:lnTo>
                    <a:pt x="977" y="1941"/>
                  </a:lnTo>
                  <a:close/>
                </a:path>
              </a:pathLst>
            </a:custGeom>
            <a:gradFill rotWithShape="1">
              <a:gsLst>
                <a:gs pos="0">
                  <a:schemeClr val="accent2">
                    <a:gamma/>
                    <a:tint val="0"/>
                    <a:invGamma/>
                  </a:schemeClr>
                </a:gs>
                <a:gs pos="100000">
                  <a:schemeClr val="accent2"/>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186" name="Freeform 58"/>
            <p:cNvSpPr>
              <a:spLocks/>
            </p:cNvSpPr>
            <p:nvPr/>
          </p:nvSpPr>
          <p:spPr bwMode="gray">
            <a:xfrm flipV="1">
              <a:off x="2872" y="2496"/>
              <a:ext cx="2336" cy="1824"/>
            </a:xfrm>
            <a:custGeom>
              <a:avLst/>
              <a:gdLst>
                <a:gd name="T0" fmla="*/ 1424 w 2336"/>
                <a:gd name="T1" fmla="*/ 0 h 4332"/>
                <a:gd name="T2" fmla="*/ 2336 w 2336"/>
                <a:gd name="T3" fmla="*/ 0 h 4332"/>
                <a:gd name="T4" fmla="*/ 0 w 2336"/>
                <a:gd name="T5" fmla="*/ 4332 h 4332"/>
                <a:gd name="T6" fmla="*/ 1424 w 2336"/>
                <a:gd name="T7" fmla="*/ 0 h 4332"/>
              </a:gdLst>
              <a:ahLst/>
              <a:cxnLst>
                <a:cxn ang="0">
                  <a:pos x="T0" y="T1"/>
                </a:cxn>
                <a:cxn ang="0">
                  <a:pos x="T2" y="T3"/>
                </a:cxn>
                <a:cxn ang="0">
                  <a:pos x="T4" y="T5"/>
                </a:cxn>
                <a:cxn ang="0">
                  <a:pos x="T6" y="T7"/>
                </a:cxn>
              </a:cxnLst>
              <a:rect l="0" t="0" r="r" b="b"/>
              <a:pathLst>
                <a:path w="2336" h="4332">
                  <a:moveTo>
                    <a:pt x="1424" y="0"/>
                  </a:moveTo>
                  <a:lnTo>
                    <a:pt x="2336" y="0"/>
                  </a:lnTo>
                  <a:lnTo>
                    <a:pt x="0" y="4332"/>
                  </a:lnTo>
                  <a:lnTo>
                    <a:pt x="1424" y="0"/>
                  </a:lnTo>
                  <a:close/>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87" name="Freeform 59"/>
            <p:cNvSpPr>
              <a:spLocks/>
            </p:cNvSpPr>
            <p:nvPr/>
          </p:nvSpPr>
          <p:spPr bwMode="gray">
            <a:xfrm flipV="1">
              <a:off x="2880" y="2501"/>
              <a:ext cx="2688" cy="1819"/>
            </a:xfrm>
            <a:custGeom>
              <a:avLst/>
              <a:gdLst>
                <a:gd name="T0" fmla="*/ 2304 w 2688"/>
                <a:gd name="T1" fmla="*/ 0 h 4320"/>
                <a:gd name="T2" fmla="*/ 2688 w 2688"/>
                <a:gd name="T3" fmla="*/ 0 h 4320"/>
                <a:gd name="T4" fmla="*/ 0 w 2688"/>
                <a:gd name="T5" fmla="*/ 4320 h 4320"/>
                <a:gd name="T6" fmla="*/ 2304 w 2688"/>
                <a:gd name="T7" fmla="*/ 0 h 4320"/>
              </a:gdLst>
              <a:ahLst/>
              <a:cxnLst>
                <a:cxn ang="0">
                  <a:pos x="T0" y="T1"/>
                </a:cxn>
                <a:cxn ang="0">
                  <a:pos x="T2" y="T3"/>
                </a:cxn>
                <a:cxn ang="0">
                  <a:pos x="T4" y="T5"/>
                </a:cxn>
                <a:cxn ang="0">
                  <a:pos x="T6" y="T7"/>
                </a:cxn>
              </a:cxnLst>
              <a:rect l="0" t="0" r="r" b="b"/>
              <a:pathLst>
                <a:path w="2688" h="4320">
                  <a:moveTo>
                    <a:pt x="2304" y="0"/>
                  </a:moveTo>
                  <a:lnTo>
                    <a:pt x="2688" y="0"/>
                  </a:lnTo>
                  <a:lnTo>
                    <a:pt x="0" y="4320"/>
                  </a:lnTo>
                  <a:lnTo>
                    <a:pt x="2304" y="0"/>
                  </a:lnTo>
                  <a:close/>
                </a:path>
              </a:pathLst>
            </a:custGeom>
            <a:gradFill rotWithShape="1">
              <a:gsLst>
                <a:gs pos="0">
                  <a:schemeClr val="accent1"/>
                </a:gs>
                <a:gs pos="100000">
                  <a:schemeClr val="accent1">
                    <a:gamma/>
                    <a:tint val="0"/>
                    <a:invGamma/>
                  </a:schemeClr>
                </a:gs>
              </a:gsLst>
              <a:lin ang="540000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88" name="Freeform 60"/>
            <p:cNvSpPr>
              <a:spLocks/>
            </p:cNvSpPr>
            <p:nvPr/>
          </p:nvSpPr>
          <p:spPr bwMode="gray">
            <a:xfrm flipV="1">
              <a:off x="2871" y="2500"/>
              <a:ext cx="2889" cy="1820"/>
            </a:xfrm>
            <a:custGeom>
              <a:avLst/>
              <a:gdLst>
                <a:gd name="T0" fmla="*/ 2889 w 2889"/>
                <a:gd name="T1" fmla="*/ 0 h 3639"/>
                <a:gd name="T2" fmla="*/ 2889 w 2889"/>
                <a:gd name="T3" fmla="*/ 1333 h 3639"/>
                <a:gd name="T4" fmla="*/ 0 w 2889"/>
                <a:gd name="T5" fmla="*/ 3639 h 3639"/>
                <a:gd name="T6" fmla="*/ 2889 w 2889"/>
                <a:gd name="T7" fmla="*/ 0 h 3639"/>
              </a:gdLst>
              <a:ahLst/>
              <a:cxnLst>
                <a:cxn ang="0">
                  <a:pos x="T0" y="T1"/>
                </a:cxn>
                <a:cxn ang="0">
                  <a:pos x="T2" y="T3"/>
                </a:cxn>
                <a:cxn ang="0">
                  <a:pos x="T4" y="T5"/>
                </a:cxn>
                <a:cxn ang="0">
                  <a:pos x="T6" y="T7"/>
                </a:cxn>
              </a:cxnLst>
              <a:rect l="0" t="0" r="r" b="b"/>
              <a:pathLst>
                <a:path w="2889" h="3639">
                  <a:moveTo>
                    <a:pt x="2889" y="0"/>
                  </a:moveTo>
                  <a:lnTo>
                    <a:pt x="2889" y="1333"/>
                  </a:lnTo>
                  <a:lnTo>
                    <a:pt x="0" y="3639"/>
                  </a:lnTo>
                  <a:lnTo>
                    <a:pt x="2889" y="0"/>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89" name="Freeform 61"/>
            <p:cNvSpPr>
              <a:spLocks/>
            </p:cNvSpPr>
            <p:nvPr/>
          </p:nvSpPr>
          <p:spPr bwMode="gray">
            <a:xfrm flipV="1">
              <a:off x="2880" y="2501"/>
              <a:ext cx="2880" cy="828"/>
            </a:xfrm>
            <a:custGeom>
              <a:avLst/>
              <a:gdLst>
                <a:gd name="T0" fmla="*/ 0 w 2880"/>
                <a:gd name="T1" fmla="*/ 1968 h 1968"/>
                <a:gd name="T2" fmla="*/ 2880 w 2880"/>
                <a:gd name="T3" fmla="*/ 0 h 1968"/>
                <a:gd name="T4" fmla="*/ 2880 w 2880"/>
                <a:gd name="T5" fmla="*/ 432 h 1968"/>
                <a:gd name="T6" fmla="*/ 0 w 2880"/>
                <a:gd name="T7" fmla="*/ 1968 h 1968"/>
              </a:gdLst>
              <a:ahLst/>
              <a:cxnLst>
                <a:cxn ang="0">
                  <a:pos x="T0" y="T1"/>
                </a:cxn>
                <a:cxn ang="0">
                  <a:pos x="T2" y="T3"/>
                </a:cxn>
                <a:cxn ang="0">
                  <a:pos x="T4" y="T5"/>
                </a:cxn>
                <a:cxn ang="0">
                  <a:pos x="T6" y="T7"/>
                </a:cxn>
              </a:cxnLst>
              <a:rect l="0" t="0" r="r" b="b"/>
              <a:pathLst>
                <a:path w="2880" h="1968">
                  <a:moveTo>
                    <a:pt x="0" y="1968"/>
                  </a:moveTo>
                  <a:lnTo>
                    <a:pt x="2880" y="0"/>
                  </a:lnTo>
                  <a:lnTo>
                    <a:pt x="2880" y="432"/>
                  </a:lnTo>
                  <a:lnTo>
                    <a:pt x="0" y="1968"/>
                  </a:lnTo>
                  <a:close/>
                </a:path>
              </a:pathLst>
            </a:custGeom>
            <a:gradFill rotWithShape="1">
              <a:gsLst>
                <a:gs pos="0">
                  <a:schemeClr val="accent1">
                    <a:gamma/>
                    <a:tint val="0"/>
                    <a:invGamma/>
                  </a:schemeClr>
                </a:gs>
                <a:gs pos="100000">
                  <a:schemeClr val="accent1"/>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190" name="Freeform 62"/>
            <p:cNvSpPr>
              <a:spLocks/>
            </p:cNvSpPr>
            <p:nvPr/>
          </p:nvSpPr>
          <p:spPr bwMode="gray">
            <a:xfrm flipV="1">
              <a:off x="2880" y="2501"/>
              <a:ext cx="2880" cy="656"/>
            </a:xfrm>
            <a:custGeom>
              <a:avLst/>
              <a:gdLst>
                <a:gd name="T0" fmla="*/ 0 w 2889"/>
                <a:gd name="T1" fmla="*/ 1559 h 1559"/>
                <a:gd name="T2" fmla="*/ 2889 w 2889"/>
                <a:gd name="T3" fmla="*/ 0 h 1559"/>
                <a:gd name="T4" fmla="*/ 2889 w 2889"/>
                <a:gd name="T5" fmla="*/ 887 h 1559"/>
                <a:gd name="T6" fmla="*/ 0 w 2889"/>
                <a:gd name="T7" fmla="*/ 1559 h 1559"/>
              </a:gdLst>
              <a:ahLst/>
              <a:cxnLst>
                <a:cxn ang="0">
                  <a:pos x="T0" y="T1"/>
                </a:cxn>
                <a:cxn ang="0">
                  <a:pos x="T2" y="T3"/>
                </a:cxn>
                <a:cxn ang="0">
                  <a:pos x="T4" y="T5"/>
                </a:cxn>
                <a:cxn ang="0">
                  <a:pos x="T6" y="T7"/>
                </a:cxn>
              </a:cxnLst>
              <a:rect l="0" t="0" r="r" b="b"/>
              <a:pathLst>
                <a:path w="2889" h="1559">
                  <a:moveTo>
                    <a:pt x="0" y="1559"/>
                  </a:moveTo>
                  <a:lnTo>
                    <a:pt x="2889" y="0"/>
                  </a:lnTo>
                  <a:lnTo>
                    <a:pt x="2889" y="887"/>
                  </a:lnTo>
                  <a:lnTo>
                    <a:pt x="0" y="1559"/>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91" name="Freeform 63"/>
            <p:cNvSpPr>
              <a:spLocks/>
            </p:cNvSpPr>
            <p:nvPr/>
          </p:nvSpPr>
          <p:spPr bwMode="gray">
            <a:xfrm flipV="1">
              <a:off x="2880" y="2501"/>
              <a:ext cx="2880" cy="169"/>
            </a:xfrm>
            <a:custGeom>
              <a:avLst/>
              <a:gdLst>
                <a:gd name="T0" fmla="*/ 0 w 2872"/>
                <a:gd name="T1" fmla="*/ 400 h 400"/>
                <a:gd name="T2" fmla="*/ 2872 w 2872"/>
                <a:gd name="T3" fmla="*/ 0 h 400"/>
                <a:gd name="T4" fmla="*/ 2872 w 2872"/>
                <a:gd name="T5" fmla="*/ 400 h 400"/>
                <a:gd name="T6" fmla="*/ 0 w 2872"/>
                <a:gd name="T7" fmla="*/ 400 h 400"/>
              </a:gdLst>
              <a:ahLst/>
              <a:cxnLst>
                <a:cxn ang="0">
                  <a:pos x="T0" y="T1"/>
                </a:cxn>
                <a:cxn ang="0">
                  <a:pos x="T2" y="T3"/>
                </a:cxn>
                <a:cxn ang="0">
                  <a:pos x="T4" y="T5"/>
                </a:cxn>
                <a:cxn ang="0">
                  <a:pos x="T6" y="T7"/>
                </a:cxn>
              </a:cxnLst>
              <a:rect l="0" t="0" r="r" b="b"/>
              <a:pathLst>
                <a:path w="2872" h="400">
                  <a:moveTo>
                    <a:pt x="0" y="400"/>
                  </a:moveTo>
                  <a:lnTo>
                    <a:pt x="2872" y="0"/>
                  </a:lnTo>
                  <a:lnTo>
                    <a:pt x="2872" y="400"/>
                  </a:lnTo>
                  <a:lnTo>
                    <a:pt x="0" y="400"/>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92" name="Freeform 64"/>
            <p:cNvSpPr>
              <a:spLocks/>
            </p:cNvSpPr>
            <p:nvPr/>
          </p:nvSpPr>
          <p:spPr bwMode="gray">
            <a:xfrm flipH="1" flipV="1">
              <a:off x="552" y="2496"/>
              <a:ext cx="2336" cy="1824"/>
            </a:xfrm>
            <a:custGeom>
              <a:avLst/>
              <a:gdLst>
                <a:gd name="T0" fmla="*/ 1424 w 2336"/>
                <a:gd name="T1" fmla="*/ 0 h 4332"/>
                <a:gd name="T2" fmla="*/ 2336 w 2336"/>
                <a:gd name="T3" fmla="*/ 0 h 4332"/>
                <a:gd name="T4" fmla="*/ 0 w 2336"/>
                <a:gd name="T5" fmla="*/ 4332 h 4332"/>
                <a:gd name="T6" fmla="*/ 1424 w 2336"/>
                <a:gd name="T7" fmla="*/ 0 h 4332"/>
              </a:gdLst>
              <a:ahLst/>
              <a:cxnLst>
                <a:cxn ang="0">
                  <a:pos x="T0" y="T1"/>
                </a:cxn>
                <a:cxn ang="0">
                  <a:pos x="T2" y="T3"/>
                </a:cxn>
                <a:cxn ang="0">
                  <a:pos x="T4" y="T5"/>
                </a:cxn>
                <a:cxn ang="0">
                  <a:pos x="T6" y="T7"/>
                </a:cxn>
              </a:cxnLst>
              <a:rect l="0" t="0" r="r" b="b"/>
              <a:pathLst>
                <a:path w="2336" h="4332">
                  <a:moveTo>
                    <a:pt x="1424" y="0"/>
                  </a:moveTo>
                  <a:lnTo>
                    <a:pt x="2336" y="0"/>
                  </a:lnTo>
                  <a:lnTo>
                    <a:pt x="0" y="4332"/>
                  </a:lnTo>
                  <a:lnTo>
                    <a:pt x="1424" y="0"/>
                  </a:lnTo>
                  <a:close/>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193" name="Freeform 65"/>
            <p:cNvSpPr>
              <a:spLocks/>
            </p:cNvSpPr>
            <p:nvPr/>
          </p:nvSpPr>
          <p:spPr bwMode="gray">
            <a:xfrm flipH="1" flipV="1">
              <a:off x="0" y="2501"/>
              <a:ext cx="2880" cy="1819"/>
            </a:xfrm>
            <a:custGeom>
              <a:avLst/>
              <a:gdLst>
                <a:gd name="T0" fmla="*/ 2678 w 2880"/>
                <a:gd name="T1" fmla="*/ 0 h 4320"/>
                <a:gd name="T2" fmla="*/ 2880 w 2880"/>
                <a:gd name="T3" fmla="*/ 0 h 4320"/>
                <a:gd name="T4" fmla="*/ 0 w 2880"/>
                <a:gd name="T5" fmla="*/ 4320 h 4320"/>
                <a:gd name="T6" fmla="*/ 2678 w 2880"/>
                <a:gd name="T7" fmla="*/ 0 h 4320"/>
              </a:gdLst>
              <a:ahLst/>
              <a:cxnLst>
                <a:cxn ang="0">
                  <a:pos x="T0" y="T1"/>
                </a:cxn>
                <a:cxn ang="0">
                  <a:pos x="T2" y="T3"/>
                </a:cxn>
                <a:cxn ang="0">
                  <a:pos x="T4" y="T5"/>
                </a:cxn>
                <a:cxn ang="0">
                  <a:pos x="T6" y="T7"/>
                </a:cxn>
              </a:cxnLst>
              <a:rect l="0" t="0" r="r" b="b"/>
              <a:pathLst>
                <a:path w="2880" h="4320">
                  <a:moveTo>
                    <a:pt x="2678" y="0"/>
                  </a:moveTo>
                  <a:lnTo>
                    <a:pt x="2880" y="0"/>
                  </a:lnTo>
                  <a:lnTo>
                    <a:pt x="0" y="4320"/>
                  </a:lnTo>
                  <a:lnTo>
                    <a:pt x="2678" y="0"/>
                  </a:lnTo>
                  <a:close/>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94" name="Freeform 66"/>
            <p:cNvSpPr>
              <a:spLocks/>
            </p:cNvSpPr>
            <p:nvPr/>
          </p:nvSpPr>
          <p:spPr bwMode="gray">
            <a:xfrm flipH="1" flipV="1">
              <a:off x="0" y="2501"/>
              <a:ext cx="2880" cy="1160"/>
            </a:xfrm>
            <a:custGeom>
              <a:avLst/>
              <a:gdLst>
                <a:gd name="T0" fmla="*/ 2880 w 2880"/>
                <a:gd name="T1" fmla="*/ 0 h 2754"/>
                <a:gd name="T2" fmla="*/ 2880 w 2880"/>
                <a:gd name="T3" fmla="*/ 786 h 2754"/>
                <a:gd name="T4" fmla="*/ 0 w 2880"/>
                <a:gd name="T5" fmla="*/ 2754 h 2754"/>
                <a:gd name="T6" fmla="*/ 2880 w 2880"/>
                <a:gd name="T7" fmla="*/ 0 h 2754"/>
              </a:gdLst>
              <a:ahLst/>
              <a:cxnLst>
                <a:cxn ang="0">
                  <a:pos x="T0" y="T1"/>
                </a:cxn>
                <a:cxn ang="0">
                  <a:pos x="T2" y="T3"/>
                </a:cxn>
                <a:cxn ang="0">
                  <a:pos x="T4" y="T5"/>
                </a:cxn>
                <a:cxn ang="0">
                  <a:pos x="T6" y="T7"/>
                </a:cxn>
              </a:cxnLst>
              <a:rect l="0" t="0" r="r" b="b"/>
              <a:pathLst>
                <a:path w="2880" h="2754">
                  <a:moveTo>
                    <a:pt x="2880" y="0"/>
                  </a:moveTo>
                  <a:lnTo>
                    <a:pt x="2880" y="786"/>
                  </a:lnTo>
                  <a:lnTo>
                    <a:pt x="0" y="2754"/>
                  </a:lnTo>
                  <a:lnTo>
                    <a:pt x="2880" y="0"/>
                  </a:lnTo>
                  <a:close/>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95" name="Freeform 67"/>
            <p:cNvSpPr>
              <a:spLocks/>
            </p:cNvSpPr>
            <p:nvPr/>
          </p:nvSpPr>
          <p:spPr bwMode="gray">
            <a:xfrm flipH="1" flipV="1">
              <a:off x="0" y="2501"/>
              <a:ext cx="2880" cy="656"/>
            </a:xfrm>
            <a:custGeom>
              <a:avLst/>
              <a:gdLst>
                <a:gd name="T0" fmla="*/ 0 w 2889"/>
                <a:gd name="T1" fmla="*/ 1559 h 1559"/>
                <a:gd name="T2" fmla="*/ 2889 w 2889"/>
                <a:gd name="T3" fmla="*/ 0 h 1559"/>
                <a:gd name="T4" fmla="*/ 2889 w 2889"/>
                <a:gd name="T5" fmla="*/ 887 h 1559"/>
                <a:gd name="T6" fmla="*/ 0 w 2889"/>
                <a:gd name="T7" fmla="*/ 1559 h 1559"/>
              </a:gdLst>
              <a:ahLst/>
              <a:cxnLst>
                <a:cxn ang="0">
                  <a:pos x="T0" y="T1"/>
                </a:cxn>
                <a:cxn ang="0">
                  <a:pos x="T2" y="T3"/>
                </a:cxn>
                <a:cxn ang="0">
                  <a:pos x="T4" y="T5"/>
                </a:cxn>
                <a:cxn ang="0">
                  <a:pos x="T6" y="T7"/>
                </a:cxn>
              </a:cxnLst>
              <a:rect l="0" t="0" r="r" b="b"/>
              <a:pathLst>
                <a:path w="2889" h="1559">
                  <a:moveTo>
                    <a:pt x="0" y="1559"/>
                  </a:moveTo>
                  <a:lnTo>
                    <a:pt x="2889" y="0"/>
                  </a:lnTo>
                  <a:lnTo>
                    <a:pt x="2889" y="887"/>
                  </a:lnTo>
                  <a:lnTo>
                    <a:pt x="0" y="1559"/>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196" name="Freeform 68"/>
            <p:cNvSpPr>
              <a:spLocks/>
            </p:cNvSpPr>
            <p:nvPr/>
          </p:nvSpPr>
          <p:spPr bwMode="gray">
            <a:xfrm flipH="1" flipV="1">
              <a:off x="0" y="2501"/>
              <a:ext cx="2880" cy="303"/>
            </a:xfrm>
            <a:custGeom>
              <a:avLst/>
              <a:gdLst>
                <a:gd name="T0" fmla="*/ 2880 w 2880"/>
                <a:gd name="T1" fmla="*/ 0 h 720"/>
                <a:gd name="T2" fmla="*/ 2880 w 2880"/>
                <a:gd name="T3" fmla="*/ 192 h 720"/>
                <a:gd name="T4" fmla="*/ 0 w 2880"/>
                <a:gd name="T5" fmla="*/ 720 h 720"/>
                <a:gd name="T6" fmla="*/ 2880 w 2880"/>
                <a:gd name="T7" fmla="*/ 0 h 720"/>
              </a:gdLst>
              <a:ahLst/>
              <a:cxnLst>
                <a:cxn ang="0">
                  <a:pos x="T0" y="T1"/>
                </a:cxn>
                <a:cxn ang="0">
                  <a:pos x="T2" y="T3"/>
                </a:cxn>
                <a:cxn ang="0">
                  <a:pos x="T4" y="T5"/>
                </a:cxn>
                <a:cxn ang="0">
                  <a:pos x="T6" y="T7"/>
                </a:cxn>
              </a:cxnLst>
              <a:rect l="0" t="0" r="r" b="b"/>
              <a:pathLst>
                <a:path w="2880" h="720">
                  <a:moveTo>
                    <a:pt x="2880" y="0"/>
                  </a:moveTo>
                  <a:lnTo>
                    <a:pt x="2880" y="192"/>
                  </a:lnTo>
                  <a:lnTo>
                    <a:pt x="0" y="720"/>
                  </a:lnTo>
                  <a:lnTo>
                    <a:pt x="2880" y="0"/>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pic>
          <p:nvPicPr>
            <p:cNvPr id="48197" name="Picture 69" descr="Pictur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448"/>
              <a:ext cx="5760" cy="1571"/>
            </a:xfrm>
            <a:prstGeom prst="rect">
              <a:avLst/>
            </a:prstGeom>
            <a:noFill/>
            <a:extLst>
              <a:ext uri="{909E8E84-426E-40DD-AFC4-6F175D3DCCD1}">
                <a14:hiddenFill xmlns:a14="http://schemas.microsoft.com/office/drawing/2010/main">
                  <a:solidFill>
                    <a:srgbClr val="FFFFFF"/>
                  </a:solidFill>
                </a14:hiddenFill>
              </a:ext>
            </a:extLst>
          </p:spPr>
        </p:pic>
        <p:grpSp>
          <p:nvGrpSpPr>
            <p:cNvPr id="48198" name="Group 70"/>
            <p:cNvGrpSpPr>
              <a:grpSpLocks/>
            </p:cNvGrpSpPr>
            <p:nvPr/>
          </p:nvGrpSpPr>
          <p:grpSpPr bwMode="auto">
            <a:xfrm flipV="1">
              <a:off x="0" y="2496"/>
              <a:ext cx="5760" cy="1824"/>
              <a:chOff x="0" y="0"/>
              <a:chExt cx="5760" cy="3632"/>
            </a:xfrm>
          </p:grpSpPr>
          <p:grpSp>
            <p:nvGrpSpPr>
              <p:cNvPr id="48199" name="Group 71"/>
              <p:cNvGrpSpPr>
                <a:grpSpLocks/>
              </p:cNvGrpSpPr>
              <p:nvPr userDrawn="1"/>
            </p:nvGrpSpPr>
            <p:grpSpPr bwMode="auto">
              <a:xfrm>
                <a:off x="0" y="0"/>
                <a:ext cx="2888" cy="3632"/>
                <a:chOff x="0" y="0"/>
                <a:chExt cx="2888" cy="3632"/>
              </a:xfrm>
            </p:grpSpPr>
            <p:sp>
              <p:nvSpPr>
                <p:cNvPr id="48200" name="Freeform 72"/>
                <p:cNvSpPr>
                  <a:spLocks/>
                </p:cNvSpPr>
                <p:nvPr userDrawn="1"/>
              </p:nvSpPr>
              <p:spPr bwMode="gray">
                <a:xfrm>
                  <a:off x="2600" y="0"/>
                  <a:ext cx="280" cy="3608"/>
                </a:xfrm>
                <a:custGeom>
                  <a:avLst/>
                  <a:gdLst>
                    <a:gd name="T0" fmla="*/ 78 w 280"/>
                    <a:gd name="T1" fmla="*/ 0 h 3608"/>
                    <a:gd name="T2" fmla="*/ 280 w 280"/>
                    <a:gd name="T3" fmla="*/ 3608 h 3608"/>
                    <a:gd name="T4" fmla="*/ 0 w 280"/>
                    <a:gd name="T5" fmla="*/ 0 h 3608"/>
                    <a:gd name="T6" fmla="*/ 78 w 280"/>
                    <a:gd name="T7" fmla="*/ 0 h 3608"/>
                  </a:gdLst>
                  <a:ahLst/>
                  <a:cxnLst>
                    <a:cxn ang="0">
                      <a:pos x="T0" y="T1"/>
                    </a:cxn>
                    <a:cxn ang="0">
                      <a:pos x="T2" y="T3"/>
                    </a:cxn>
                    <a:cxn ang="0">
                      <a:pos x="T4" y="T5"/>
                    </a:cxn>
                    <a:cxn ang="0">
                      <a:pos x="T6" y="T7"/>
                    </a:cxn>
                  </a:cxnLst>
                  <a:rect l="0" t="0" r="r" b="b"/>
                  <a:pathLst>
                    <a:path w="280" h="3608">
                      <a:moveTo>
                        <a:pt x="78" y="0"/>
                      </a:moveTo>
                      <a:lnTo>
                        <a:pt x="280" y="3608"/>
                      </a:lnTo>
                      <a:lnTo>
                        <a:pt x="0" y="0"/>
                      </a:lnTo>
                      <a:lnTo>
                        <a:pt x="78"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1" name="Freeform 73"/>
                <p:cNvSpPr>
                  <a:spLocks/>
                </p:cNvSpPr>
                <p:nvPr userDrawn="1"/>
              </p:nvSpPr>
              <p:spPr bwMode="gray">
                <a:xfrm>
                  <a:off x="1792" y="0"/>
                  <a:ext cx="1096" cy="3632"/>
                </a:xfrm>
                <a:custGeom>
                  <a:avLst/>
                  <a:gdLst>
                    <a:gd name="T0" fmla="*/ 96 w 1096"/>
                    <a:gd name="T1" fmla="*/ 0 h 3632"/>
                    <a:gd name="T2" fmla="*/ 1096 w 1096"/>
                    <a:gd name="T3" fmla="*/ 3632 h 3632"/>
                    <a:gd name="T4" fmla="*/ 0 w 1096"/>
                    <a:gd name="T5" fmla="*/ 0 h 3632"/>
                    <a:gd name="T6" fmla="*/ 96 w 1096"/>
                    <a:gd name="T7" fmla="*/ 0 h 3632"/>
                  </a:gdLst>
                  <a:ahLst/>
                  <a:cxnLst>
                    <a:cxn ang="0">
                      <a:pos x="T0" y="T1"/>
                    </a:cxn>
                    <a:cxn ang="0">
                      <a:pos x="T2" y="T3"/>
                    </a:cxn>
                    <a:cxn ang="0">
                      <a:pos x="T4" y="T5"/>
                    </a:cxn>
                    <a:cxn ang="0">
                      <a:pos x="T6" y="T7"/>
                    </a:cxn>
                  </a:cxnLst>
                  <a:rect l="0" t="0" r="r" b="b"/>
                  <a:pathLst>
                    <a:path w="1096" h="3632">
                      <a:moveTo>
                        <a:pt x="96" y="0"/>
                      </a:moveTo>
                      <a:lnTo>
                        <a:pt x="1096" y="3632"/>
                      </a:lnTo>
                      <a:lnTo>
                        <a:pt x="0" y="0"/>
                      </a:lnTo>
                      <a:lnTo>
                        <a:pt x="96"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2" name="Freeform 74"/>
                <p:cNvSpPr>
                  <a:spLocks/>
                </p:cNvSpPr>
                <p:nvPr userDrawn="1"/>
              </p:nvSpPr>
              <p:spPr bwMode="gray">
                <a:xfrm>
                  <a:off x="1464" y="0"/>
                  <a:ext cx="1416" cy="3624"/>
                </a:xfrm>
                <a:custGeom>
                  <a:avLst/>
                  <a:gdLst>
                    <a:gd name="T0" fmla="*/ 43 w 1416"/>
                    <a:gd name="T1" fmla="*/ 0 h 3624"/>
                    <a:gd name="T2" fmla="*/ 1416 w 1416"/>
                    <a:gd name="T3" fmla="*/ 3624 h 3624"/>
                    <a:gd name="T4" fmla="*/ 0 w 1416"/>
                    <a:gd name="T5" fmla="*/ 0 h 3624"/>
                    <a:gd name="T6" fmla="*/ 43 w 1416"/>
                    <a:gd name="T7" fmla="*/ 0 h 3624"/>
                  </a:gdLst>
                  <a:ahLst/>
                  <a:cxnLst>
                    <a:cxn ang="0">
                      <a:pos x="T0" y="T1"/>
                    </a:cxn>
                    <a:cxn ang="0">
                      <a:pos x="T2" y="T3"/>
                    </a:cxn>
                    <a:cxn ang="0">
                      <a:pos x="T4" y="T5"/>
                    </a:cxn>
                    <a:cxn ang="0">
                      <a:pos x="T6" y="T7"/>
                    </a:cxn>
                  </a:cxnLst>
                  <a:rect l="0" t="0" r="r" b="b"/>
                  <a:pathLst>
                    <a:path w="1416" h="3624">
                      <a:moveTo>
                        <a:pt x="43" y="0"/>
                      </a:moveTo>
                      <a:lnTo>
                        <a:pt x="1416" y="3624"/>
                      </a:lnTo>
                      <a:lnTo>
                        <a:pt x="0" y="0"/>
                      </a:lnTo>
                      <a:lnTo>
                        <a:pt x="43"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3" name="Freeform 75"/>
                <p:cNvSpPr>
                  <a:spLocks/>
                </p:cNvSpPr>
                <p:nvPr userDrawn="1"/>
              </p:nvSpPr>
              <p:spPr bwMode="gray">
                <a:xfrm>
                  <a:off x="576" y="0"/>
                  <a:ext cx="2296" cy="3624"/>
                </a:xfrm>
                <a:custGeom>
                  <a:avLst/>
                  <a:gdLst>
                    <a:gd name="T0" fmla="*/ 96 w 2296"/>
                    <a:gd name="T1" fmla="*/ 0 h 3624"/>
                    <a:gd name="T2" fmla="*/ 2296 w 2296"/>
                    <a:gd name="T3" fmla="*/ 3624 h 3624"/>
                    <a:gd name="T4" fmla="*/ 0 w 2296"/>
                    <a:gd name="T5" fmla="*/ 0 h 3624"/>
                    <a:gd name="T6" fmla="*/ 96 w 2296"/>
                    <a:gd name="T7" fmla="*/ 0 h 3624"/>
                  </a:gdLst>
                  <a:ahLst/>
                  <a:cxnLst>
                    <a:cxn ang="0">
                      <a:pos x="T0" y="T1"/>
                    </a:cxn>
                    <a:cxn ang="0">
                      <a:pos x="T2" y="T3"/>
                    </a:cxn>
                    <a:cxn ang="0">
                      <a:pos x="T4" y="T5"/>
                    </a:cxn>
                    <a:cxn ang="0">
                      <a:pos x="T6" y="T7"/>
                    </a:cxn>
                  </a:cxnLst>
                  <a:rect l="0" t="0" r="r" b="b"/>
                  <a:pathLst>
                    <a:path w="2296" h="3624">
                      <a:moveTo>
                        <a:pt x="96" y="0"/>
                      </a:moveTo>
                      <a:lnTo>
                        <a:pt x="2296" y="3624"/>
                      </a:lnTo>
                      <a:lnTo>
                        <a:pt x="0" y="0"/>
                      </a:lnTo>
                      <a:lnTo>
                        <a:pt x="96"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4" name="Freeform 76"/>
                <p:cNvSpPr>
                  <a:spLocks/>
                </p:cNvSpPr>
                <p:nvPr userDrawn="1"/>
              </p:nvSpPr>
              <p:spPr bwMode="gray">
                <a:xfrm>
                  <a:off x="208" y="0"/>
                  <a:ext cx="2672" cy="3616"/>
                </a:xfrm>
                <a:custGeom>
                  <a:avLst/>
                  <a:gdLst>
                    <a:gd name="T0" fmla="*/ 44 w 2672"/>
                    <a:gd name="T1" fmla="*/ 0 h 3616"/>
                    <a:gd name="T2" fmla="*/ 2672 w 2672"/>
                    <a:gd name="T3" fmla="*/ 3616 h 3616"/>
                    <a:gd name="T4" fmla="*/ 0 w 2672"/>
                    <a:gd name="T5" fmla="*/ 0 h 3616"/>
                    <a:gd name="T6" fmla="*/ 44 w 2672"/>
                    <a:gd name="T7" fmla="*/ 0 h 3616"/>
                  </a:gdLst>
                  <a:ahLst/>
                  <a:cxnLst>
                    <a:cxn ang="0">
                      <a:pos x="T0" y="T1"/>
                    </a:cxn>
                    <a:cxn ang="0">
                      <a:pos x="T2" y="T3"/>
                    </a:cxn>
                    <a:cxn ang="0">
                      <a:pos x="T4" y="T5"/>
                    </a:cxn>
                    <a:cxn ang="0">
                      <a:pos x="T6" y="T7"/>
                    </a:cxn>
                  </a:cxnLst>
                  <a:rect l="0" t="0" r="r" b="b"/>
                  <a:pathLst>
                    <a:path w="2672" h="3616">
                      <a:moveTo>
                        <a:pt x="44" y="0"/>
                      </a:moveTo>
                      <a:lnTo>
                        <a:pt x="2672" y="3616"/>
                      </a:lnTo>
                      <a:lnTo>
                        <a:pt x="0" y="0"/>
                      </a:lnTo>
                      <a:lnTo>
                        <a:pt x="44"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5" name="Freeform 77"/>
                <p:cNvSpPr>
                  <a:spLocks/>
                </p:cNvSpPr>
                <p:nvPr userDrawn="1"/>
              </p:nvSpPr>
              <p:spPr bwMode="gray">
                <a:xfrm>
                  <a:off x="0" y="0"/>
                  <a:ext cx="2872" cy="3608"/>
                </a:xfrm>
                <a:custGeom>
                  <a:avLst/>
                  <a:gdLst>
                    <a:gd name="T0" fmla="*/ 0 w 2872"/>
                    <a:gd name="T1" fmla="*/ 0 h 3608"/>
                    <a:gd name="T2" fmla="*/ 0 w 2872"/>
                    <a:gd name="T3" fmla="*/ 84 h 3608"/>
                    <a:gd name="T4" fmla="*/ 2872 w 2872"/>
                    <a:gd name="T5" fmla="*/ 3608 h 3608"/>
                    <a:gd name="T6" fmla="*/ 0 w 2872"/>
                    <a:gd name="T7" fmla="*/ 0 h 3608"/>
                  </a:gdLst>
                  <a:ahLst/>
                  <a:cxnLst>
                    <a:cxn ang="0">
                      <a:pos x="T0" y="T1"/>
                    </a:cxn>
                    <a:cxn ang="0">
                      <a:pos x="T2" y="T3"/>
                    </a:cxn>
                    <a:cxn ang="0">
                      <a:pos x="T4" y="T5"/>
                    </a:cxn>
                    <a:cxn ang="0">
                      <a:pos x="T6" y="T7"/>
                    </a:cxn>
                  </a:cxnLst>
                  <a:rect l="0" t="0" r="r" b="b"/>
                  <a:pathLst>
                    <a:path w="2872" h="3608">
                      <a:moveTo>
                        <a:pt x="0" y="0"/>
                      </a:moveTo>
                      <a:lnTo>
                        <a:pt x="0" y="84"/>
                      </a:lnTo>
                      <a:lnTo>
                        <a:pt x="2872" y="3608"/>
                      </a:lnTo>
                      <a:lnTo>
                        <a:pt x="0" y="0"/>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6" name="Freeform 78"/>
                <p:cNvSpPr>
                  <a:spLocks/>
                </p:cNvSpPr>
                <p:nvPr userDrawn="1"/>
              </p:nvSpPr>
              <p:spPr bwMode="gray">
                <a:xfrm>
                  <a:off x="0" y="1112"/>
                  <a:ext cx="2880" cy="2520"/>
                </a:xfrm>
                <a:custGeom>
                  <a:avLst/>
                  <a:gdLst>
                    <a:gd name="T0" fmla="*/ 0 w 2880"/>
                    <a:gd name="T1" fmla="*/ 0 h 2520"/>
                    <a:gd name="T2" fmla="*/ 0 w 2880"/>
                    <a:gd name="T3" fmla="*/ 204 h 2520"/>
                    <a:gd name="T4" fmla="*/ 2880 w 2880"/>
                    <a:gd name="T5" fmla="*/ 2520 h 2520"/>
                    <a:gd name="T6" fmla="*/ 0 w 2880"/>
                    <a:gd name="T7" fmla="*/ 0 h 2520"/>
                  </a:gdLst>
                  <a:ahLst/>
                  <a:cxnLst>
                    <a:cxn ang="0">
                      <a:pos x="T0" y="T1"/>
                    </a:cxn>
                    <a:cxn ang="0">
                      <a:pos x="T2" y="T3"/>
                    </a:cxn>
                    <a:cxn ang="0">
                      <a:pos x="T4" y="T5"/>
                    </a:cxn>
                    <a:cxn ang="0">
                      <a:pos x="T6" y="T7"/>
                    </a:cxn>
                  </a:cxnLst>
                  <a:rect l="0" t="0" r="r" b="b"/>
                  <a:pathLst>
                    <a:path w="2880" h="2520">
                      <a:moveTo>
                        <a:pt x="0" y="0"/>
                      </a:moveTo>
                      <a:lnTo>
                        <a:pt x="0" y="204"/>
                      </a:lnTo>
                      <a:lnTo>
                        <a:pt x="2880" y="2520"/>
                      </a:lnTo>
                      <a:lnTo>
                        <a:pt x="0" y="0"/>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7" name="Freeform 79"/>
                <p:cNvSpPr>
                  <a:spLocks/>
                </p:cNvSpPr>
                <p:nvPr userDrawn="1"/>
              </p:nvSpPr>
              <p:spPr bwMode="gray">
                <a:xfrm>
                  <a:off x="0" y="1888"/>
                  <a:ext cx="2880" cy="1728"/>
                </a:xfrm>
                <a:custGeom>
                  <a:avLst/>
                  <a:gdLst>
                    <a:gd name="T0" fmla="*/ 0 w 2880"/>
                    <a:gd name="T1" fmla="*/ 96 h 1728"/>
                    <a:gd name="T2" fmla="*/ 0 w 2880"/>
                    <a:gd name="T3" fmla="*/ 0 h 1728"/>
                    <a:gd name="T4" fmla="*/ 2880 w 2880"/>
                    <a:gd name="T5" fmla="*/ 1728 h 1728"/>
                    <a:gd name="T6" fmla="*/ 0 w 2880"/>
                    <a:gd name="T7" fmla="*/ 96 h 1728"/>
                  </a:gdLst>
                  <a:ahLst/>
                  <a:cxnLst>
                    <a:cxn ang="0">
                      <a:pos x="T0" y="T1"/>
                    </a:cxn>
                    <a:cxn ang="0">
                      <a:pos x="T2" y="T3"/>
                    </a:cxn>
                    <a:cxn ang="0">
                      <a:pos x="T4" y="T5"/>
                    </a:cxn>
                    <a:cxn ang="0">
                      <a:pos x="T6" y="T7"/>
                    </a:cxn>
                  </a:cxnLst>
                  <a:rect l="0" t="0" r="r" b="b"/>
                  <a:pathLst>
                    <a:path w="2880" h="1728">
                      <a:moveTo>
                        <a:pt x="0" y="96"/>
                      </a:moveTo>
                      <a:lnTo>
                        <a:pt x="0" y="0"/>
                      </a:lnTo>
                      <a:lnTo>
                        <a:pt x="2880" y="1728"/>
                      </a:lnTo>
                      <a:lnTo>
                        <a:pt x="0" y="96"/>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8" name="Freeform 80"/>
                <p:cNvSpPr>
                  <a:spLocks/>
                </p:cNvSpPr>
                <p:nvPr userDrawn="1"/>
              </p:nvSpPr>
              <p:spPr bwMode="gray">
                <a:xfrm>
                  <a:off x="0" y="2264"/>
                  <a:ext cx="2880" cy="1352"/>
                </a:xfrm>
                <a:custGeom>
                  <a:avLst/>
                  <a:gdLst>
                    <a:gd name="T0" fmla="*/ 0 w 2880"/>
                    <a:gd name="T1" fmla="*/ 52 h 1352"/>
                    <a:gd name="T2" fmla="*/ 0 w 2880"/>
                    <a:gd name="T3" fmla="*/ 0 h 1352"/>
                    <a:gd name="T4" fmla="*/ 2880 w 2880"/>
                    <a:gd name="T5" fmla="*/ 1352 h 1352"/>
                    <a:gd name="T6" fmla="*/ 0 w 2880"/>
                    <a:gd name="T7" fmla="*/ 52 h 1352"/>
                  </a:gdLst>
                  <a:ahLst/>
                  <a:cxnLst>
                    <a:cxn ang="0">
                      <a:pos x="T0" y="T1"/>
                    </a:cxn>
                    <a:cxn ang="0">
                      <a:pos x="T2" y="T3"/>
                    </a:cxn>
                    <a:cxn ang="0">
                      <a:pos x="T4" y="T5"/>
                    </a:cxn>
                    <a:cxn ang="0">
                      <a:pos x="T6" y="T7"/>
                    </a:cxn>
                  </a:cxnLst>
                  <a:rect l="0" t="0" r="r" b="b"/>
                  <a:pathLst>
                    <a:path w="2880" h="1352">
                      <a:moveTo>
                        <a:pt x="0" y="52"/>
                      </a:moveTo>
                      <a:lnTo>
                        <a:pt x="0" y="0"/>
                      </a:lnTo>
                      <a:lnTo>
                        <a:pt x="2880" y="1352"/>
                      </a:lnTo>
                      <a:lnTo>
                        <a:pt x="0" y="52"/>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09" name="Freeform 81"/>
                <p:cNvSpPr>
                  <a:spLocks/>
                </p:cNvSpPr>
                <p:nvPr userDrawn="1"/>
              </p:nvSpPr>
              <p:spPr bwMode="gray">
                <a:xfrm>
                  <a:off x="0" y="2976"/>
                  <a:ext cx="2880" cy="656"/>
                </a:xfrm>
                <a:custGeom>
                  <a:avLst/>
                  <a:gdLst>
                    <a:gd name="T0" fmla="*/ 0 w 2880"/>
                    <a:gd name="T1" fmla="*/ 52 h 656"/>
                    <a:gd name="T2" fmla="*/ 0 w 2880"/>
                    <a:gd name="T3" fmla="*/ 0 h 656"/>
                    <a:gd name="T4" fmla="*/ 2880 w 2880"/>
                    <a:gd name="T5" fmla="*/ 656 h 656"/>
                    <a:gd name="T6" fmla="*/ 0 w 2880"/>
                    <a:gd name="T7" fmla="*/ 52 h 656"/>
                  </a:gdLst>
                  <a:ahLst/>
                  <a:cxnLst>
                    <a:cxn ang="0">
                      <a:pos x="T0" y="T1"/>
                    </a:cxn>
                    <a:cxn ang="0">
                      <a:pos x="T2" y="T3"/>
                    </a:cxn>
                    <a:cxn ang="0">
                      <a:pos x="T4" y="T5"/>
                    </a:cxn>
                    <a:cxn ang="0">
                      <a:pos x="T6" y="T7"/>
                    </a:cxn>
                  </a:cxnLst>
                  <a:rect l="0" t="0" r="r" b="b"/>
                  <a:pathLst>
                    <a:path w="2880" h="656">
                      <a:moveTo>
                        <a:pt x="0" y="52"/>
                      </a:moveTo>
                      <a:lnTo>
                        <a:pt x="0" y="0"/>
                      </a:lnTo>
                      <a:lnTo>
                        <a:pt x="2880" y="656"/>
                      </a:lnTo>
                      <a:lnTo>
                        <a:pt x="0" y="52"/>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grpSp>
          <p:grpSp>
            <p:nvGrpSpPr>
              <p:cNvPr id="48210" name="Group 82"/>
              <p:cNvGrpSpPr>
                <a:grpSpLocks/>
              </p:cNvGrpSpPr>
              <p:nvPr userDrawn="1"/>
            </p:nvGrpSpPr>
            <p:grpSpPr bwMode="auto">
              <a:xfrm>
                <a:off x="2872" y="0"/>
                <a:ext cx="2888" cy="3632"/>
                <a:chOff x="2872" y="0"/>
                <a:chExt cx="2888" cy="3632"/>
              </a:xfrm>
            </p:grpSpPr>
            <p:sp>
              <p:nvSpPr>
                <p:cNvPr id="48211" name="Freeform 83"/>
                <p:cNvSpPr>
                  <a:spLocks/>
                </p:cNvSpPr>
                <p:nvPr userDrawn="1"/>
              </p:nvSpPr>
              <p:spPr bwMode="gray">
                <a:xfrm flipH="1">
                  <a:off x="2880" y="0"/>
                  <a:ext cx="280" cy="3608"/>
                </a:xfrm>
                <a:custGeom>
                  <a:avLst/>
                  <a:gdLst>
                    <a:gd name="T0" fmla="*/ 78 w 280"/>
                    <a:gd name="T1" fmla="*/ 0 h 3608"/>
                    <a:gd name="T2" fmla="*/ 280 w 280"/>
                    <a:gd name="T3" fmla="*/ 3608 h 3608"/>
                    <a:gd name="T4" fmla="*/ 0 w 280"/>
                    <a:gd name="T5" fmla="*/ 0 h 3608"/>
                    <a:gd name="T6" fmla="*/ 78 w 280"/>
                    <a:gd name="T7" fmla="*/ 0 h 3608"/>
                  </a:gdLst>
                  <a:ahLst/>
                  <a:cxnLst>
                    <a:cxn ang="0">
                      <a:pos x="T0" y="T1"/>
                    </a:cxn>
                    <a:cxn ang="0">
                      <a:pos x="T2" y="T3"/>
                    </a:cxn>
                    <a:cxn ang="0">
                      <a:pos x="T4" y="T5"/>
                    </a:cxn>
                    <a:cxn ang="0">
                      <a:pos x="T6" y="T7"/>
                    </a:cxn>
                  </a:cxnLst>
                  <a:rect l="0" t="0" r="r" b="b"/>
                  <a:pathLst>
                    <a:path w="280" h="3608">
                      <a:moveTo>
                        <a:pt x="78" y="0"/>
                      </a:moveTo>
                      <a:lnTo>
                        <a:pt x="280" y="3608"/>
                      </a:lnTo>
                      <a:lnTo>
                        <a:pt x="0" y="0"/>
                      </a:lnTo>
                      <a:lnTo>
                        <a:pt x="78"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12" name="Freeform 84"/>
                <p:cNvSpPr>
                  <a:spLocks/>
                </p:cNvSpPr>
                <p:nvPr userDrawn="1"/>
              </p:nvSpPr>
              <p:spPr bwMode="gray">
                <a:xfrm flipH="1">
                  <a:off x="2872" y="0"/>
                  <a:ext cx="1096" cy="3632"/>
                </a:xfrm>
                <a:custGeom>
                  <a:avLst/>
                  <a:gdLst>
                    <a:gd name="T0" fmla="*/ 96 w 1096"/>
                    <a:gd name="T1" fmla="*/ 0 h 3632"/>
                    <a:gd name="T2" fmla="*/ 1096 w 1096"/>
                    <a:gd name="T3" fmla="*/ 3632 h 3632"/>
                    <a:gd name="T4" fmla="*/ 0 w 1096"/>
                    <a:gd name="T5" fmla="*/ 0 h 3632"/>
                    <a:gd name="T6" fmla="*/ 96 w 1096"/>
                    <a:gd name="T7" fmla="*/ 0 h 3632"/>
                  </a:gdLst>
                  <a:ahLst/>
                  <a:cxnLst>
                    <a:cxn ang="0">
                      <a:pos x="T0" y="T1"/>
                    </a:cxn>
                    <a:cxn ang="0">
                      <a:pos x="T2" y="T3"/>
                    </a:cxn>
                    <a:cxn ang="0">
                      <a:pos x="T4" y="T5"/>
                    </a:cxn>
                    <a:cxn ang="0">
                      <a:pos x="T6" y="T7"/>
                    </a:cxn>
                  </a:cxnLst>
                  <a:rect l="0" t="0" r="r" b="b"/>
                  <a:pathLst>
                    <a:path w="1096" h="3632">
                      <a:moveTo>
                        <a:pt x="96" y="0"/>
                      </a:moveTo>
                      <a:lnTo>
                        <a:pt x="1096" y="3632"/>
                      </a:lnTo>
                      <a:lnTo>
                        <a:pt x="0" y="0"/>
                      </a:lnTo>
                      <a:lnTo>
                        <a:pt x="96"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13" name="Freeform 85"/>
                <p:cNvSpPr>
                  <a:spLocks/>
                </p:cNvSpPr>
                <p:nvPr userDrawn="1"/>
              </p:nvSpPr>
              <p:spPr bwMode="gray">
                <a:xfrm flipH="1">
                  <a:off x="2880" y="0"/>
                  <a:ext cx="1416" cy="3624"/>
                </a:xfrm>
                <a:custGeom>
                  <a:avLst/>
                  <a:gdLst>
                    <a:gd name="T0" fmla="*/ 43 w 1416"/>
                    <a:gd name="T1" fmla="*/ 0 h 3624"/>
                    <a:gd name="T2" fmla="*/ 1416 w 1416"/>
                    <a:gd name="T3" fmla="*/ 3624 h 3624"/>
                    <a:gd name="T4" fmla="*/ 0 w 1416"/>
                    <a:gd name="T5" fmla="*/ 0 h 3624"/>
                    <a:gd name="T6" fmla="*/ 43 w 1416"/>
                    <a:gd name="T7" fmla="*/ 0 h 3624"/>
                  </a:gdLst>
                  <a:ahLst/>
                  <a:cxnLst>
                    <a:cxn ang="0">
                      <a:pos x="T0" y="T1"/>
                    </a:cxn>
                    <a:cxn ang="0">
                      <a:pos x="T2" y="T3"/>
                    </a:cxn>
                    <a:cxn ang="0">
                      <a:pos x="T4" y="T5"/>
                    </a:cxn>
                    <a:cxn ang="0">
                      <a:pos x="T6" y="T7"/>
                    </a:cxn>
                  </a:cxnLst>
                  <a:rect l="0" t="0" r="r" b="b"/>
                  <a:pathLst>
                    <a:path w="1416" h="3624">
                      <a:moveTo>
                        <a:pt x="43" y="0"/>
                      </a:moveTo>
                      <a:lnTo>
                        <a:pt x="1416" y="3624"/>
                      </a:lnTo>
                      <a:lnTo>
                        <a:pt x="0" y="0"/>
                      </a:lnTo>
                      <a:lnTo>
                        <a:pt x="43"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14" name="Freeform 86"/>
                <p:cNvSpPr>
                  <a:spLocks/>
                </p:cNvSpPr>
                <p:nvPr userDrawn="1"/>
              </p:nvSpPr>
              <p:spPr bwMode="gray">
                <a:xfrm flipH="1">
                  <a:off x="2888" y="0"/>
                  <a:ext cx="2296" cy="3624"/>
                </a:xfrm>
                <a:custGeom>
                  <a:avLst/>
                  <a:gdLst>
                    <a:gd name="T0" fmla="*/ 96 w 2296"/>
                    <a:gd name="T1" fmla="*/ 0 h 3624"/>
                    <a:gd name="T2" fmla="*/ 2296 w 2296"/>
                    <a:gd name="T3" fmla="*/ 3624 h 3624"/>
                    <a:gd name="T4" fmla="*/ 0 w 2296"/>
                    <a:gd name="T5" fmla="*/ 0 h 3624"/>
                    <a:gd name="T6" fmla="*/ 96 w 2296"/>
                    <a:gd name="T7" fmla="*/ 0 h 3624"/>
                  </a:gdLst>
                  <a:ahLst/>
                  <a:cxnLst>
                    <a:cxn ang="0">
                      <a:pos x="T0" y="T1"/>
                    </a:cxn>
                    <a:cxn ang="0">
                      <a:pos x="T2" y="T3"/>
                    </a:cxn>
                    <a:cxn ang="0">
                      <a:pos x="T4" y="T5"/>
                    </a:cxn>
                    <a:cxn ang="0">
                      <a:pos x="T6" y="T7"/>
                    </a:cxn>
                  </a:cxnLst>
                  <a:rect l="0" t="0" r="r" b="b"/>
                  <a:pathLst>
                    <a:path w="2296" h="3624">
                      <a:moveTo>
                        <a:pt x="96" y="0"/>
                      </a:moveTo>
                      <a:lnTo>
                        <a:pt x="2296" y="3624"/>
                      </a:lnTo>
                      <a:lnTo>
                        <a:pt x="0" y="0"/>
                      </a:lnTo>
                      <a:lnTo>
                        <a:pt x="96"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15" name="Freeform 87"/>
                <p:cNvSpPr>
                  <a:spLocks/>
                </p:cNvSpPr>
                <p:nvPr userDrawn="1"/>
              </p:nvSpPr>
              <p:spPr bwMode="gray">
                <a:xfrm flipH="1">
                  <a:off x="2888" y="0"/>
                  <a:ext cx="2672" cy="3616"/>
                </a:xfrm>
                <a:custGeom>
                  <a:avLst/>
                  <a:gdLst>
                    <a:gd name="T0" fmla="*/ 44 w 2672"/>
                    <a:gd name="T1" fmla="*/ 0 h 3616"/>
                    <a:gd name="T2" fmla="*/ 2672 w 2672"/>
                    <a:gd name="T3" fmla="*/ 3616 h 3616"/>
                    <a:gd name="T4" fmla="*/ 0 w 2672"/>
                    <a:gd name="T5" fmla="*/ 0 h 3616"/>
                    <a:gd name="T6" fmla="*/ 44 w 2672"/>
                    <a:gd name="T7" fmla="*/ 0 h 3616"/>
                  </a:gdLst>
                  <a:ahLst/>
                  <a:cxnLst>
                    <a:cxn ang="0">
                      <a:pos x="T0" y="T1"/>
                    </a:cxn>
                    <a:cxn ang="0">
                      <a:pos x="T2" y="T3"/>
                    </a:cxn>
                    <a:cxn ang="0">
                      <a:pos x="T4" y="T5"/>
                    </a:cxn>
                    <a:cxn ang="0">
                      <a:pos x="T6" y="T7"/>
                    </a:cxn>
                  </a:cxnLst>
                  <a:rect l="0" t="0" r="r" b="b"/>
                  <a:pathLst>
                    <a:path w="2672" h="3616">
                      <a:moveTo>
                        <a:pt x="44" y="0"/>
                      </a:moveTo>
                      <a:lnTo>
                        <a:pt x="2672" y="3616"/>
                      </a:lnTo>
                      <a:lnTo>
                        <a:pt x="0" y="0"/>
                      </a:lnTo>
                      <a:lnTo>
                        <a:pt x="44"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16" name="Freeform 88"/>
                <p:cNvSpPr>
                  <a:spLocks/>
                </p:cNvSpPr>
                <p:nvPr userDrawn="1"/>
              </p:nvSpPr>
              <p:spPr bwMode="gray">
                <a:xfrm flipH="1">
                  <a:off x="2888" y="0"/>
                  <a:ext cx="2872" cy="3608"/>
                </a:xfrm>
                <a:custGeom>
                  <a:avLst/>
                  <a:gdLst>
                    <a:gd name="T0" fmla="*/ 0 w 2872"/>
                    <a:gd name="T1" fmla="*/ 0 h 3608"/>
                    <a:gd name="T2" fmla="*/ 0 w 2872"/>
                    <a:gd name="T3" fmla="*/ 84 h 3608"/>
                    <a:gd name="T4" fmla="*/ 2872 w 2872"/>
                    <a:gd name="T5" fmla="*/ 3608 h 3608"/>
                    <a:gd name="T6" fmla="*/ 0 w 2872"/>
                    <a:gd name="T7" fmla="*/ 0 h 3608"/>
                  </a:gdLst>
                  <a:ahLst/>
                  <a:cxnLst>
                    <a:cxn ang="0">
                      <a:pos x="T0" y="T1"/>
                    </a:cxn>
                    <a:cxn ang="0">
                      <a:pos x="T2" y="T3"/>
                    </a:cxn>
                    <a:cxn ang="0">
                      <a:pos x="T4" y="T5"/>
                    </a:cxn>
                    <a:cxn ang="0">
                      <a:pos x="T6" y="T7"/>
                    </a:cxn>
                  </a:cxnLst>
                  <a:rect l="0" t="0" r="r" b="b"/>
                  <a:pathLst>
                    <a:path w="2872" h="3608">
                      <a:moveTo>
                        <a:pt x="0" y="0"/>
                      </a:moveTo>
                      <a:lnTo>
                        <a:pt x="0" y="84"/>
                      </a:lnTo>
                      <a:lnTo>
                        <a:pt x="2872" y="3608"/>
                      </a:lnTo>
                      <a:lnTo>
                        <a:pt x="0" y="0"/>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17" name="Freeform 89"/>
                <p:cNvSpPr>
                  <a:spLocks/>
                </p:cNvSpPr>
                <p:nvPr userDrawn="1"/>
              </p:nvSpPr>
              <p:spPr bwMode="gray">
                <a:xfrm flipH="1">
                  <a:off x="2880" y="1112"/>
                  <a:ext cx="2880" cy="2520"/>
                </a:xfrm>
                <a:custGeom>
                  <a:avLst/>
                  <a:gdLst>
                    <a:gd name="T0" fmla="*/ 0 w 2880"/>
                    <a:gd name="T1" fmla="*/ 0 h 2520"/>
                    <a:gd name="T2" fmla="*/ 0 w 2880"/>
                    <a:gd name="T3" fmla="*/ 204 h 2520"/>
                    <a:gd name="T4" fmla="*/ 2880 w 2880"/>
                    <a:gd name="T5" fmla="*/ 2520 h 2520"/>
                    <a:gd name="T6" fmla="*/ 0 w 2880"/>
                    <a:gd name="T7" fmla="*/ 0 h 2520"/>
                  </a:gdLst>
                  <a:ahLst/>
                  <a:cxnLst>
                    <a:cxn ang="0">
                      <a:pos x="T0" y="T1"/>
                    </a:cxn>
                    <a:cxn ang="0">
                      <a:pos x="T2" y="T3"/>
                    </a:cxn>
                    <a:cxn ang="0">
                      <a:pos x="T4" y="T5"/>
                    </a:cxn>
                    <a:cxn ang="0">
                      <a:pos x="T6" y="T7"/>
                    </a:cxn>
                  </a:cxnLst>
                  <a:rect l="0" t="0" r="r" b="b"/>
                  <a:pathLst>
                    <a:path w="2880" h="2520">
                      <a:moveTo>
                        <a:pt x="0" y="0"/>
                      </a:moveTo>
                      <a:lnTo>
                        <a:pt x="0" y="204"/>
                      </a:lnTo>
                      <a:lnTo>
                        <a:pt x="2880" y="2520"/>
                      </a:lnTo>
                      <a:lnTo>
                        <a:pt x="0" y="0"/>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18" name="Freeform 90"/>
                <p:cNvSpPr>
                  <a:spLocks/>
                </p:cNvSpPr>
                <p:nvPr userDrawn="1"/>
              </p:nvSpPr>
              <p:spPr bwMode="gray">
                <a:xfrm flipH="1">
                  <a:off x="2880" y="1888"/>
                  <a:ext cx="2880" cy="1728"/>
                </a:xfrm>
                <a:custGeom>
                  <a:avLst/>
                  <a:gdLst>
                    <a:gd name="T0" fmla="*/ 0 w 2880"/>
                    <a:gd name="T1" fmla="*/ 96 h 1728"/>
                    <a:gd name="T2" fmla="*/ 0 w 2880"/>
                    <a:gd name="T3" fmla="*/ 0 h 1728"/>
                    <a:gd name="T4" fmla="*/ 2880 w 2880"/>
                    <a:gd name="T5" fmla="*/ 1728 h 1728"/>
                    <a:gd name="T6" fmla="*/ 0 w 2880"/>
                    <a:gd name="T7" fmla="*/ 96 h 1728"/>
                  </a:gdLst>
                  <a:ahLst/>
                  <a:cxnLst>
                    <a:cxn ang="0">
                      <a:pos x="T0" y="T1"/>
                    </a:cxn>
                    <a:cxn ang="0">
                      <a:pos x="T2" y="T3"/>
                    </a:cxn>
                    <a:cxn ang="0">
                      <a:pos x="T4" y="T5"/>
                    </a:cxn>
                    <a:cxn ang="0">
                      <a:pos x="T6" y="T7"/>
                    </a:cxn>
                  </a:cxnLst>
                  <a:rect l="0" t="0" r="r" b="b"/>
                  <a:pathLst>
                    <a:path w="2880" h="1728">
                      <a:moveTo>
                        <a:pt x="0" y="96"/>
                      </a:moveTo>
                      <a:lnTo>
                        <a:pt x="0" y="0"/>
                      </a:lnTo>
                      <a:lnTo>
                        <a:pt x="2880" y="1728"/>
                      </a:lnTo>
                      <a:lnTo>
                        <a:pt x="0" y="96"/>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19" name="Freeform 91"/>
                <p:cNvSpPr>
                  <a:spLocks/>
                </p:cNvSpPr>
                <p:nvPr userDrawn="1"/>
              </p:nvSpPr>
              <p:spPr bwMode="gray">
                <a:xfrm flipH="1">
                  <a:off x="2880" y="2272"/>
                  <a:ext cx="2880" cy="1352"/>
                </a:xfrm>
                <a:custGeom>
                  <a:avLst/>
                  <a:gdLst>
                    <a:gd name="T0" fmla="*/ 0 w 2880"/>
                    <a:gd name="T1" fmla="*/ 52 h 1352"/>
                    <a:gd name="T2" fmla="*/ 0 w 2880"/>
                    <a:gd name="T3" fmla="*/ 0 h 1352"/>
                    <a:gd name="T4" fmla="*/ 2880 w 2880"/>
                    <a:gd name="T5" fmla="*/ 1352 h 1352"/>
                    <a:gd name="T6" fmla="*/ 0 w 2880"/>
                    <a:gd name="T7" fmla="*/ 52 h 1352"/>
                  </a:gdLst>
                  <a:ahLst/>
                  <a:cxnLst>
                    <a:cxn ang="0">
                      <a:pos x="T0" y="T1"/>
                    </a:cxn>
                    <a:cxn ang="0">
                      <a:pos x="T2" y="T3"/>
                    </a:cxn>
                    <a:cxn ang="0">
                      <a:pos x="T4" y="T5"/>
                    </a:cxn>
                    <a:cxn ang="0">
                      <a:pos x="T6" y="T7"/>
                    </a:cxn>
                  </a:cxnLst>
                  <a:rect l="0" t="0" r="r" b="b"/>
                  <a:pathLst>
                    <a:path w="2880" h="1352">
                      <a:moveTo>
                        <a:pt x="0" y="52"/>
                      </a:moveTo>
                      <a:lnTo>
                        <a:pt x="0" y="0"/>
                      </a:lnTo>
                      <a:lnTo>
                        <a:pt x="2880" y="1352"/>
                      </a:lnTo>
                      <a:lnTo>
                        <a:pt x="0" y="52"/>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48220" name="Freeform 92"/>
                <p:cNvSpPr>
                  <a:spLocks/>
                </p:cNvSpPr>
                <p:nvPr userDrawn="1"/>
              </p:nvSpPr>
              <p:spPr bwMode="gray">
                <a:xfrm flipH="1">
                  <a:off x="2880" y="2976"/>
                  <a:ext cx="2880" cy="656"/>
                </a:xfrm>
                <a:custGeom>
                  <a:avLst/>
                  <a:gdLst>
                    <a:gd name="T0" fmla="*/ 0 w 2880"/>
                    <a:gd name="T1" fmla="*/ 52 h 656"/>
                    <a:gd name="T2" fmla="*/ 0 w 2880"/>
                    <a:gd name="T3" fmla="*/ 0 h 656"/>
                    <a:gd name="T4" fmla="*/ 2880 w 2880"/>
                    <a:gd name="T5" fmla="*/ 656 h 656"/>
                    <a:gd name="T6" fmla="*/ 0 w 2880"/>
                    <a:gd name="T7" fmla="*/ 52 h 656"/>
                  </a:gdLst>
                  <a:ahLst/>
                  <a:cxnLst>
                    <a:cxn ang="0">
                      <a:pos x="T0" y="T1"/>
                    </a:cxn>
                    <a:cxn ang="0">
                      <a:pos x="T2" y="T3"/>
                    </a:cxn>
                    <a:cxn ang="0">
                      <a:pos x="T4" y="T5"/>
                    </a:cxn>
                    <a:cxn ang="0">
                      <a:pos x="T6" y="T7"/>
                    </a:cxn>
                  </a:cxnLst>
                  <a:rect l="0" t="0" r="r" b="b"/>
                  <a:pathLst>
                    <a:path w="2880" h="656">
                      <a:moveTo>
                        <a:pt x="0" y="52"/>
                      </a:moveTo>
                      <a:lnTo>
                        <a:pt x="0" y="0"/>
                      </a:lnTo>
                      <a:lnTo>
                        <a:pt x="2880" y="656"/>
                      </a:lnTo>
                      <a:lnTo>
                        <a:pt x="0" y="52"/>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grpSp>
        </p:grpSp>
      </p:grpSp>
      <p:grpSp>
        <p:nvGrpSpPr>
          <p:cNvPr id="48221" name="Group 93"/>
          <p:cNvGrpSpPr>
            <a:grpSpLocks/>
          </p:cNvGrpSpPr>
          <p:nvPr/>
        </p:nvGrpSpPr>
        <p:grpSpPr bwMode="auto">
          <a:xfrm rot="1132623" flipH="1">
            <a:off x="7556500" y="5033963"/>
            <a:ext cx="965200" cy="1092200"/>
            <a:chOff x="2372" y="2741"/>
            <a:chExt cx="1485" cy="1299"/>
          </a:xfrm>
        </p:grpSpPr>
        <p:sp>
          <p:nvSpPr>
            <p:cNvPr id="48222" name="Freeform 94" descr="img3_Global Digital Design(ImageState)"/>
            <p:cNvSpPr>
              <a:spLocks/>
            </p:cNvSpPr>
            <p:nvPr userDrawn="1"/>
          </p:nvSpPr>
          <p:spPr bwMode="gray">
            <a:xfrm>
              <a:off x="2372" y="2741"/>
              <a:ext cx="1485" cy="1299"/>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blipFill dpi="0" rotWithShape="1">
              <a:blip r:embed="rId3"/>
              <a:srcRect/>
              <a:stretch>
                <a:fillRect/>
              </a:stretch>
            </a:blipFill>
            <a:ln w="19050" cmpd="sng">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pic>
          <p:nvPicPr>
            <p:cNvPr id="48223" name="Picture 95" descr="03"/>
            <p:cNvPicPr>
              <a:picLocks noChangeAspect="1" noChangeArrowheads="1"/>
            </p:cNvPicPr>
            <p:nvPr userDrawn="1"/>
          </p:nvPicPr>
          <p:blipFill>
            <a:blip r:embed="rId4">
              <a:extLst>
                <a:ext uri="{28A0092B-C50C-407E-A947-70E740481C1C}">
                  <a14:useLocalDpi xmlns:a14="http://schemas.microsoft.com/office/drawing/2010/main" val="0"/>
                </a:ext>
              </a:extLst>
            </a:blip>
            <a:srcRect r="17059"/>
            <a:stretch>
              <a:fillRect/>
            </a:stretch>
          </p:blipFill>
          <p:spPr bwMode="gray">
            <a:xfrm flipH="1">
              <a:off x="2402" y="2765"/>
              <a:ext cx="758" cy="1224"/>
            </a:xfrm>
            <a:prstGeom prst="rect">
              <a:avLst/>
            </a:prstGeom>
            <a:noFill/>
            <a:extLst>
              <a:ext uri="{909E8E84-426E-40DD-AFC4-6F175D3DCCD1}">
                <a14:hiddenFill xmlns:a14="http://schemas.microsoft.com/office/drawing/2010/main">
                  <a:solidFill>
                    <a:srgbClr val="FFFFFF"/>
                  </a:solidFill>
                </a14:hiddenFill>
              </a:ext>
            </a:extLst>
          </p:spPr>
        </p:pic>
      </p:grpSp>
      <p:sp>
        <p:nvSpPr>
          <p:cNvPr id="48224" name="Rectangle 96"/>
          <p:cNvSpPr>
            <a:spLocks noChangeArrowheads="1"/>
          </p:cNvSpPr>
          <p:nvPr/>
        </p:nvSpPr>
        <p:spPr bwMode="auto">
          <a:xfrm>
            <a:off x="0" y="0"/>
            <a:ext cx="9144000" cy="2819400"/>
          </a:xfrm>
          <a:prstGeom prst="rect">
            <a:avLst/>
          </a:prstGeom>
          <a:gradFill rotWithShape="1">
            <a:gsLst>
              <a:gs pos="0">
                <a:schemeClr val="hlink"/>
              </a:gs>
              <a:gs pos="100000">
                <a:schemeClr val="hlink">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13500000" algn="ctr" rotWithShape="0">
                    <a:schemeClr val="hlink">
                      <a:gamma/>
                      <a:shade val="60000"/>
                      <a:invGamma/>
                    </a:schemeClr>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pic>
        <p:nvPicPr>
          <p:cNvPr id="48225" name="Picture 97" descr="worldmap_trans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400" y="152400"/>
            <a:ext cx="5791200" cy="3441700"/>
          </a:xfrm>
          <a:prstGeom prst="rect">
            <a:avLst/>
          </a:prstGeom>
          <a:noFill/>
          <a:extLst>
            <a:ext uri="{909E8E84-426E-40DD-AFC4-6F175D3DCCD1}">
              <a14:hiddenFill xmlns:a14="http://schemas.microsoft.com/office/drawing/2010/main">
                <a:solidFill>
                  <a:srgbClr val="FFFFFF"/>
                </a:solidFill>
              </a14:hiddenFill>
            </a:ext>
          </a:extLst>
        </p:spPr>
      </p:pic>
      <p:sp>
        <p:nvSpPr>
          <p:cNvPr id="48226" name="Rectangle 98"/>
          <p:cNvSpPr>
            <a:spLocks noGrp="1" noChangeArrowheads="1"/>
          </p:cNvSpPr>
          <p:nvPr>
            <p:ph type="dt" sz="half" idx="2"/>
          </p:nvPr>
        </p:nvSpPr>
        <p:spPr>
          <a:xfrm>
            <a:off x="457200" y="6477000"/>
            <a:ext cx="2133600" cy="244475"/>
          </a:xfrm>
        </p:spPr>
        <p:txBody>
          <a:bodyPr/>
          <a:lstStyle>
            <a:lvl1pPr>
              <a:defRPr/>
            </a:lvl1pPr>
          </a:lstStyle>
          <a:p>
            <a:fld id="{18975FD4-D858-429E-BBF1-A2D470E5AEBD}" type="datetimeFigureOut">
              <a:rPr lang="en-US">
                <a:solidFill>
                  <a:srgbClr val="000000"/>
                </a:solidFill>
              </a:rPr>
              <a:pPr/>
              <a:t>04/11/2013</a:t>
            </a:fld>
            <a:endParaRPr lang="en-US">
              <a:solidFill>
                <a:srgbClr val="000000"/>
              </a:solidFill>
            </a:endParaRPr>
          </a:p>
        </p:txBody>
      </p:sp>
      <p:sp>
        <p:nvSpPr>
          <p:cNvPr id="48227" name="Rectangle 99"/>
          <p:cNvSpPr>
            <a:spLocks noGrp="1" noChangeArrowheads="1"/>
          </p:cNvSpPr>
          <p:nvPr>
            <p:ph type="ftr" sz="quarter" idx="3"/>
          </p:nvPr>
        </p:nvSpPr>
        <p:spPr>
          <a:xfrm>
            <a:off x="3124200" y="6477000"/>
            <a:ext cx="2895600" cy="244475"/>
          </a:xfrm>
        </p:spPr>
        <p:txBody>
          <a:bodyPr/>
          <a:lstStyle>
            <a:lvl1pPr>
              <a:defRPr/>
            </a:lvl1pPr>
          </a:lstStyle>
          <a:p>
            <a:endParaRPr lang="en-US">
              <a:solidFill>
                <a:srgbClr val="000000"/>
              </a:solidFill>
            </a:endParaRPr>
          </a:p>
        </p:txBody>
      </p:sp>
      <p:sp>
        <p:nvSpPr>
          <p:cNvPr id="48228" name="Rectangle 100"/>
          <p:cNvSpPr>
            <a:spLocks noGrp="1" noChangeArrowheads="1"/>
          </p:cNvSpPr>
          <p:nvPr>
            <p:ph type="sldNum" sz="quarter" idx="4"/>
          </p:nvPr>
        </p:nvSpPr>
        <p:spPr>
          <a:xfrm>
            <a:off x="6553200" y="6477000"/>
            <a:ext cx="2133600" cy="244475"/>
          </a:xfrm>
        </p:spPr>
        <p:txBody>
          <a:bodyPr/>
          <a:lstStyle>
            <a:lvl1pPr>
              <a:defRPr/>
            </a:lvl1pPr>
          </a:lstStyle>
          <a:p>
            <a:fld id="{3A9770CF-9C5C-4CAF-8EDC-EEE03E8409E5}" type="slidenum">
              <a:rPr lang="en-US">
                <a:solidFill>
                  <a:srgbClr val="000000"/>
                </a:solidFill>
              </a:rPr>
              <a:pPr/>
              <a:t>‹#›</a:t>
            </a:fld>
            <a:endParaRPr lang="en-US">
              <a:solidFill>
                <a:srgbClr val="000000"/>
              </a:solidFill>
            </a:endParaRPr>
          </a:p>
        </p:txBody>
      </p:sp>
      <p:grpSp>
        <p:nvGrpSpPr>
          <p:cNvPr id="48229" name="Group 101"/>
          <p:cNvGrpSpPr>
            <a:grpSpLocks/>
          </p:cNvGrpSpPr>
          <p:nvPr/>
        </p:nvGrpSpPr>
        <p:grpSpPr bwMode="auto">
          <a:xfrm>
            <a:off x="-2611438" y="3048000"/>
            <a:ext cx="1701800" cy="1816100"/>
            <a:chOff x="2372" y="2741"/>
            <a:chExt cx="1485" cy="1299"/>
          </a:xfrm>
        </p:grpSpPr>
        <p:sp>
          <p:nvSpPr>
            <p:cNvPr id="48230" name="Freeform 102" descr="Global perspectives(PhotoDisc) Prime Cut(digitalvision)"/>
            <p:cNvSpPr>
              <a:spLocks/>
            </p:cNvSpPr>
            <p:nvPr userDrawn="1"/>
          </p:nvSpPr>
          <p:spPr bwMode="gray">
            <a:xfrm>
              <a:off x="2372" y="2741"/>
              <a:ext cx="1485" cy="1299"/>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blipFill dpi="0" rotWithShape="1">
              <a:blip r:embed="rId6"/>
              <a:srcRect/>
              <a:stretch>
                <a:fillRect/>
              </a:stretch>
            </a:blipFill>
            <a:ln w="38100" cmpd="sng">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pic>
          <p:nvPicPr>
            <p:cNvPr id="48231" name="Picture 103" descr="03"/>
            <p:cNvPicPr>
              <a:picLocks noChangeAspect="1" noChangeArrowheads="1"/>
            </p:cNvPicPr>
            <p:nvPr userDrawn="1"/>
          </p:nvPicPr>
          <p:blipFill>
            <a:blip r:embed="rId4">
              <a:extLst>
                <a:ext uri="{28A0092B-C50C-407E-A947-70E740481C1C}">
                  <a14:useLocalDpi xmlns:a14="http://schemas.microsoft.com/office/drawing/2010/main" val="0"/>
                </a:ext>
              </a:extLst>
            </a:blip>
            <a:srcRect r="17059"/>
            <a:stretch>
              <a:fillRect/>
            </a:stretch>
          </p:blipFill>
          <p:spPr bwMode="gray">
            <a:xfrm flipH="1">
              <a:off x="2402" y="2765"/>
              <a:ext cx="758" cy="1224"/>
            </a:xfrm>
            <a:prstGeom prst="rect">
              <a:avLst/>
            </a:prstGeom>
            <a:noFill/>
            <a:extLst>
              <a:ext uri="{909E8E84-426E-40DD-AFC4-6F175D3DCCD1}">
                <a14:hiddenFill xmlns:a14="http://schemas.microsoft.com/office/drawing/2010/main">
                  <a:solidFill>
                    <a:srgbClr val="FFFFFF"/>
                  </a:solidFill>
                </a14:hiddenFill>
              </a:ext>
            </a:extLst>
          </p:spPr>
        </p:pic>
      </p:grpSp>
      <p:sp>
        <p:nvSpPr>
          <p:cNvPr id="48232" name="Freeform 104"/>
          <p:cNvSpPr>
            <a:spLocks/>
          </p:cNvSpPr>
          <p:nvPr/>
        </p:nvSpPr>
        <p:spPr bwMode="gray">
          <a:xfrm>
            <a:off x="-2743200" y="3157538"/>
            <a:ext cx="1504950" cy="1638300"/>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30000"/>
            </a:srgbClr>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233" name="Rectangle 105"/>
          <p:cNvSpPr>
            <a:spLocks noGrp="1" noChangeArrowheads="1"/>
          </p:cNvSpPr>
          <p:nvPr>
            <p:ph type="ctrTitle"/>
          </p:nvPr>
        </p:nvSpPr>
        <p:spPr bwMode="auto">
          <a:xfrm>
            <a:off x="1143000" y="587375"/>
            <a:ext cx="6858000" cy="1470025"/>
          </a:xfrm>
          <a:extLst>
            <a:ext uri="{91240B29-F687-4F45-9708-019B960494DF}">
              <a14:hiddenLine xmlns:a14="http://schemas.microsoft.com/office/drawing/2010/main" w="9525" algn="ctr">
                <a:solidFill>
                  <a:schemeClr val="tx1"/>
                </a:solidFill>
                <a:miter lim="800000"/>
                <a:headEnd/>
                <a:tailEnd/>
              </a14:hiddenLine>
            </a:ext>
          </a:extLst>
        </p:spPr>
        <p:txBody>
          <a:bodyPr/>
          <a:lstStyle>
            <a:lvl1pPr eaLnBrk="1" hangingPunct="1">
              <a:defRPr sz="5400" smtClean="0"/>
            </a:lvl1pPr>
          </a:lstStyle>
          <a:p>
            <a:pPr lvl="0"/>
            <a:r>
              <a:rPr lang="en-US" noProof="0" smtClean="0"/>
              <a:t>Click to edit Master title style</a:t>
            </a:r>
          </a:p>
        </p:txBody>
      </p:sp>
      <p:sp>
        <p:nvSpPr>
          <p:cNvPr id="48234" name="Freeform 106"/>
          <p:cNvSpPr>
            <a:spLocks/>
          </p:cNvSpPr>
          <p:nvPr/>
        </p:nvSpPr>
        <p:spPr bwMode="gray">
          <a:xfrm rot="-388944">
            <a:off x="304800" y="4191000"/>
            <a:ext cx="1595438" cy="1735138"/>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30000"/>
            </a:srgbClr>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235" name="Rectangle 107"/>
          <p:cNvSpPr>
            <a:spLocks noGrp="1" noChangeArrowheads="1"/>
          </p:cNvSpPr>
          <p:nvPr>
            <p:ph type="subTitle" idx="1"/>
          </p:nvPr>
        </p:nvSpPr>
        <p:spPr>
          <a:xfrm>
            <a:off x="1371600" y="2057400"/>
            <a:ext cx="6400800" cy="609600"/>
          </a:xfrm>
          <a:extLst>
            <a:ext uri="{91240B29-F687-4F45-9708-019B960494DF}">
              <a14:hiddenLine xmlns:a14="http://schemas.microsoft.com/office/drawing/2010/main" w="9525" algn="ctr">
                <a:solidFill>
                  <a:schemeClr val="tx1"/>
                </a:solidFill>
                <a:miter lim="800000"/>
                <a:headEnd/>
                <a:tailEnd/>
              </a14:hiddenLine>
            </a:ext>
          </a:extLst>
        </p:spPr>
        <p:txBody>
          <a:bodyPr/>
          <a:lstStyle>
            <a:lvl1pPr marL="0" indent="0" algn="ctr" eaLnBrk="1" hangingPunct="1">
              <a:buFontTx/>
              <a:buNone/>
              <a:defRPr sz="2200" smtClean="0">
                <a:latin typeface="Times New Roman" pitchFamily="18" charset="0"/>
              </a:defRPr>
            </a:lvl1pPr>
          </a:lstStyle>
          <a:p>
            <a:pPr lvl="0"/>
            <a:r>
              <a:rPr lang="en-US" noProof="0" smtClean="0"/>
              <a:t>Click to edit Master subtitle style</a:t>
            </a:r>
          </a:p>
        </p:txBody>
      </p:sp>
      <p:grpSp>
        <p:nvGrpSpPr>
          <p:cNvPr id="48236" name="Group 108"/>
          <p:cNvGrpSpPr>
            <a:grpSpLocks/>
          </p:cNvGrpSpPr>
          <p:nvPr/>
        </p:nvGrpSpPr>
        <p:grpSpPr bwMode="auto">
          <a:xfrm rot="303441" flipH="1">
            <a:off x="6108700" y="2562225"/>
            <a:ext cx="1968500" cy="2314575"/>
            <a:chOff x="2372" y="2741"/>
            <a:chExt cx="1485" cy="1299"/>
          </a:xfrm>
        </p:grpSpPr>
        <p:sp>
          <p:nvSpPr>
            <p:cNvPr id="48237" name="Freeform 109" descr="img2_Global Digital Design(ImageState)"/>
            <p:cNvSpPr>
              <a:spLocks/>
            </p:cNvSpPr>
            <p:nvPr userDrawn="1"/>
          </p:nvSpPr>
          <p:spPr bwMode="gray">
            <a:xfrm>
              <a:off x="2372" y="2741"/>
              <a:ext cx="1485" cy="1299"/>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blipFill dpi="0" rotWithShape="0">
              <a:blip r:embed="rId7"/>
              <a:srcRect/>
              <a:stretch>
                <a:fillRect/>
              </a:stretch>
            </a:blipFill>
            <a:ln w="41275"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pic>
          <p:nvPicPr>
            <p:cNvPr id="48238" name="Picture 110" descr="03"/>
            <p:cNvPicPr>
              <a:picLocks noChangeAspect="1" noChangeArrowheads="1"/>
            </p:cNvPicPr>
            <p:nvPr userDrawn="1"/>
          </p:nvPicPr>
          <p:blipFill>
            <a:blip r:embed="rId4">
              <a:extLst>
                <a:ext uri="{28A0092B-C50C-407E-A947-70E740481C1C}">
                  <a14:useLocalDpi xmlns:a14="http://schemas.microsoft.com/office/drawing/2010/main" val="0"/>
                </a:ext>
              </a:extLst>
            </a:blip>
            <a:srcRect r="17059"/>
            <a:stretch>
              <a:fillRect/>
            </a:stretch>
          </p:blipFill>
          <p:spPr bwMode="gray">
            <a:xfrm flipH="1">
              <a:off x="2402" y="2765"/>
              <a:ext cx="758" cy="1224"/>
            </a:xfrm>
            <a:prstGeom prst="rect">
              <a:avLst/>
            </a:prstGeom>
            <a:noFill/>
            <a:extLst>
              <a:ext uri="{909E8E84-426E-40DD-AFC4-6F175D3DCCD1}">
                <a14:hiddenFill xmlns:a14="http://schemas.microsoft.com/office/drawing/2010/main">
                  <a:solidFill>
                    <a:srgbClr val="FFFFFF"/>
                  </a:solidFill>
                </a14:hiddenFill>
              </a:ext>
            </a:extLst>
          </p:spPr>
        </p:pic>
      </p:grpSp>
      <p:sp>
        <p:nvSpPr>
          <p:cNvPr id="48239" name="Freeform 111"/>
          <p:cNvSpPr>
            <a:spLocks/>
          </p:cNvSpPr>
          <p:nvPr/>
        </p:nvSpPr>
        <p:spPr bwMode="gray">
          <a:xfrm rot="303441" flipH="1">
            <a:off x="9525000" y="2667000"/>
            <a:ext cx="2047875" cy="2406650"/>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30000"/>
            </a:srgbClr>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240" name="AutoShape 112" descr="img1_Global Digital Design(ImageState)"/>
          <p:cNvSpPr>
            <a:spLocks noChangeArrowheads="1"/>
          </p:cNvSpPr>
          <p:nvPr/>
        </p:nvSpPr>
        <p:spPr bwMode="gray">
          <a:xfrm>
            <a:off x="2743200" y="3094038"/>
            <a:ext cx="3622675" cy="2620962"/>
          </a:xfrm>
          <a:prstGeom prst="roundRect">
            <a:avLst>
              <a:gd name="adj" fmla="val 8722"/>
            </a:avLst>
          </a:prstGeom>
          <a:blipFill dpi="0" rotWithShape="1">
            <a:blip r:embed="rId8"/>
            <a:srcRect/>
            <a:stretch>
              <a:fillRect/>
            </a:stretch>
          </a:blipFill>
          <a:ln w="53975">
            <a:solidFill>
              <a:srgbClr val="FFFFFF"/>
            </a:solidFill>
            <a:round/>
            <a:headEnd/>
            <a:tailEnd/>
          </a:ln>
          <a:effectLst/>
          <a:extLst>
            <a:ext uri="{AF507438-7753-43E0-B8FC-AC1667EBCBE1}">
              <a14:hiddenEffects xmlns:a14="http://schemas.microsoft.com/office/drawing/2010/main">
                <a:effectLst>
                  <a:outerShdw dist="17961" dir="2700000" algn="ctr" rotWithShape="0">
                    <a:srgbClr val="FFFFFF">
                      <a:gamma/>
                      <a:shade val="60000"/>
                      <a:invGamma/>
                    </a:srgbClr>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48241" name="AutoShape 113"/>
          <p:cNvSpPr>
            <a:spLocks noChangeArrowheads="1"/>
          </p:cNvSpPr>
          <p:nvPr/>
        </p:nvSpPr>
        <p:spPr bwMode="gray">
          <a:xfrm>
            <a:off x="9372600" y="3352800"/>
            <a:ext cx="3487738" cy="2433638"/>
          </a:xfrm>
          <a:prstGeom prst="roundRect">
            <a:avLst>
              <a:gd name="adj" fmla="val 10361"/>
            </a:avLst>
          </a:prstGeom>
          <a:solidFill>
            <a:srgbClr val="FFFFFF">
              <a:alpha val="30000"/>
            </a:srgbClr>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grpSp>
        <p:nvGrpSpPr>
          <p:cNvPr id="48242" name="Group 114"/>
          <p:cNvGrpSpPr>
            <a:grpSpLocks/>
          </p:cNvGrpSpPr>
          <p:nvPr/>
        </p:nvGrpSpPr>
        <p:grpSpPr bwMode="auto">
          <a:xfrm rot="-804824">
            <a:off x="0" y="5143500"/>
            <a:ext cx="1243013" cy="1409700"/>
            <a:chOff x="2372" y="2741"/>
            <a:chExt cx="1485" cy="1299"/>
          </a:xfrm>
        </p:grpSpPr>
        <p:sp>
          <p:nvSpPr>
            <p:cNvPr id="48243" name="Freeform 115" descr="Picture1"/>
            <p:cNvSpPr>
              <a:spLocks/>
            </p:cNvSpPr>
            <p:nvPr userDrawn="1"/>
          </p:nvSpPr>
          <p:spPr bwMode="gray">
            <a:xfrm>
              <a:off x="2372" y="2741"/>
              <a:ext cx="1485" cy="1299"/>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blipFill dpi="0" rotWithShape="1">
              <a:blip r:embed="rId9"/>
              <a:srcRect/>
              <a:stretch>
                <a:fillRect/>
              </a:stretch>
            </a:blipFill>
            <a:ln w="19050" cmpd="sng">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pic>
          <p:nvPicPr>
            <p:cNvPr id="48244" name="Picture 116" descr="03"/>
            <p:cNvPicPr>
              <a:picLocks noChangeAspect="1" noChangeArrowheads="1"/>
            </p:cNvPicPr>
            <p:nvPr userDrawn="1"/>
          </p:nvPicPr>
          <p:blipFill>
            <a:blip r:embed="rId4">
              <a:extLst>
                <a:ext uri="{28A0092B-C50C-407E-A947-70E740481C1C}">
                  <a14:useLocalDpi xmlns:a14="http://schemas.microsoft.com/office/drawing/2010/main" val="0"/>
                </a:ext>
              </a:extLst>
            </a:blip>
            <a:srcRect r="17059"/>
            <a:stretch>
              <a:fillRect/>
            </a:stretch>
          </p:blipFill>
          <p:spPr bwMode="gray">
            <a:xfrm flipH="1">
              <a:off x="2402" y="2765"/>
              <a:ext cx="758" cy="1224"/>
            </a:xfrm>
            <a:prstGeom prst="rect">
              <a:avLst/>
            </a:prstGeom>
            <a:noFill/>
            <a:extLst>
              <a:ext uri="{909E8E84-426E-40DD-AFC4-6F175D3DCCD1}">
                <a14:hiddenFill xmlns:a14="http://schemas.microsoft.com/office/drawing/2010/main">
                  <a:solidFill>
                    <a:srgbClr val="FFFFFF"/>
                  </a:solidFill>
                </a14:hiddenFill>
              </a:ext>
            </a:extLst>
          </p:spPr>
        </p:pic>
      </p:grpSp>
      <p:sp>
        <p:nvSpPr>
          <p:cNvPr id="48245" name="Freeform 117"/>
          <p:cNvSpPr>
            <a:spLocks/>
          </p:cNvSpPr>
          <p:nvPr/>
        </p:nvSpPr>
        <p:spPr bwMode="gray">
          <a:xfrm rot="1292272" flipH="1">
            <a:off x="7543800" y="5410200"/>
            <a:ext cx="1127125" cy="1225550"/>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30000"/>
            </a:srgbClr>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grpSp>
        <p:nvGrpSpPr>
          <p:cNvPr id="48246" name="Group 118"/>
          <p:cNvGrpSpPr>
            <a:grpSpLocks/>
          </p:cNvGrpSpPr>
          <p:nvPr/>
        </p:nvGrpSpPr>
        <p:grpSpPr bwMode="auto">
          <a:xfrm rot="20919631" flipH="1">
            <a:off x="8458200" y="1892300"/>
            <a:ext cx="685800" cy="774700"/>
            <a:chOff x="2372" y="2741"/>
            <a:chExt cx="1485" cy="1299"/>
          </a:xfrm>
        </p:grpSpPr>
        <p:sp>
          <p:nvSpPr>
            <p:cNvPr id="48247" name="Freeform 119" descr="wizdata_TPG Photo series"/>
            <p:cNvSpPr>
              <a:spLocks/>
            </p:cNvSpPr>
            <p:nvPr userDrawn="1"/>
          </p:nvSpPr>
          <p:spPr bwMode="gray">
            <a:xfrm>
              <a:off x="2372" y="2741"/>
              <a:ext cx="1485" cy="1299"/>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blipFill dpi="0" rotWithShape="1">
              <a:blip r:embed="rId10"/>
              <a:srcRect/>
              <a:stretch>
                <a:fillRect/>
              </a:stretch>
            </a:blipFill>
            <a:ln w="19050" cmpd="sng">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pic>
          <p:nvPicPr>
            <p:cNvPr id="48248" name="Picture 120" descr="0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r="17059"/>
            <a:stretch>
              <a:fillRect/>
            </a:stretch>
          </p:blipFill>
          <p:spPr bwMode="gray">
            <a:xfrm flipH="1">
              <a:off x="2402" y="2765"/>
              <a:ext cx="758" cy="1224"/>
            </a:xfrm>
            <a:prstGeom prst="rect">
              <a:avLst/>
            </a:prstGeom>
            <a:noFill/>
            <a:extLst>
              <a:ext uri="{909E8E84-426E-40DD-AFC4-6F175D3DCCD1}">
                <a14:hiddenFill xmlns:a14="http://schemas.microsoft.com/office/drawing/2010/main">
                  <a:solidFill>
                    <a:srgbClr val="FFFFFF"/>
                  </a:solidFill>
                </a14:hiddenFill>
              </a:ext>
            </a:extLst>
          </p:spPr>
        </p:pic>
      </p:grpSp>
      <p:sp>
        <p:nvSpPr>
          <p:cNvPr id="48249" name="Freeform 121"/>
          <p:cNvSpPr>
            <a:spLocks/>
          </p:cNvSpPr>
          <p:nvPr/>
        </p:nvSpPr>
        <p:spPr bwMode="gray">
          <a:xfrm rot="20788605" flipH="1">
            <a:off x="7986713" y="1676400"/>
            <a:ext cx="776287" cy="844550"/>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30000"/>
            </a:srgbClr>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grpSp>
        <p:nvGrpSpPr>
          <p:cNvPr id="48250" name="Group 122"/>
          <p:cNvGrpSpPr>
            <a:grpSpLocks/>
          </p:cNvGrpSpPr>
          <p:nvPr/>
        </p:nvGrpSpPr>
        <p:grpSpPr bwMode="auto">
          <a:xfrm rot="488322">
            <a:off x="428625" y="1747838"/>
            <a:ext cx="773113" cy="876300"/>
            <a:chOff x="2372" y="2741"/>
            <a:chExt cx="1485" cy="1299"/>
          </a:xfrm>
        </p:grpSpPr>
        <p:sp>
          <p:nvSpPr>
            <p:cNvPr id="48251" name="Freeform 123" descr="wizdata_PhotosClub_Photo series 1"/>
            <p:cNvSpPr>
              <a:spLocks/>
            </p:cNvSpPr>
            <p:nvPr userDrawn="1"/>
          </p:nvSpPr>
          <p:spPr bwMode="gray">
            <a:xfrm>
              <a:off x="2372" y="2741"/>
              <a:ext cx="1485" cy="1299"/>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blipFill dpi="0" rotWithShape="1">
              <a:blip r:embed="rId11"/>
              <a:srcRect/>
              <a:stretch>
                <a:fillRect/>
              </a:stretch>
            </a:blipFill>
            <a:ln w="19050" cmpd="sng">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pic>
          <p:nvPicPr>
            <p:cNvPr id="48252" name="Picture 124" descr="0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r="17059"/>
            <a:stretch>
              <a:fillRect/>
            </a:stretch>
          </p:blipFill>
          <p:spPr bwMode="gray">
            <a:xfrm flipH="1">
              <a:off x="2402" y="2765"/>
              <a:ext cx="758" cy="1224"/>
            </a:xfrm>
            <a:prstGeom prst="rect">
              <a:avLst/>
            </a:prstGeom>
            <a:noFill/>
            <a:extLst>
              <a:ext uri="{909E8E84-426E-40DD-AFC4-6F175D3DCCD1}">
                <a14:hiddenFill xmlns:a14="http://schemas.microsoft.com/office/drawing/2010/main">
                  <a:solidFill>
                    <a:srgbClr val="FFFFFF"/>
                  </a:solidFill>
                </a14:hiddenFill>
              </a:ext>
            </a:extLst>
          </p:spPr>
        </p:pic>
      </p:grpSp>
      <p:sp>
        <p:nvSpPr>
          <p:cNvPr id="48253" name="Freeform 125"/>
          <p:cNvSpPr>
            <a:spLocks/>
          </p:cNvSpPr>
          <p:nvPr/>
        </p:nvSpPr>
        <p:spPr bwMode="gray">
          <a:xfrm rot="918156">
            <a:off x="660400" y="1425575"/>
            <a:ext cx="863600" cy="936625"/>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30000"/>
            </a:srgbClr>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Tree>
    <p:extLst>
      <p:ext uri="{BB962C8B-B14F-4D97-AF65-F5344CB8AC3E}">
        <p14:creationId xmlns:p14="http://schemas.microsoft.com/office/powerpoint/2010/main" val="14565539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48225"/>
                                        </p:tgtEl>
                                        <p:attrNameLst>
                                          <p:attrName>style.visibility</p:attrName>
                                        </p:attrNameLst>
                                      </p:cBhvr>
                                      <p:to>
                                        <p:strVal val="visible"/>
                                      </p:to>
                                    </p:set>
                                    <p:animEffect transition="in" filter="fade">
                                      <p:cBhvr>
                                        <p:cTn id="7" dur="1000"/>
                                        <p:tgtEl>
                                          <p:spTgt spid="48225"/>
                                        </p:tgtEl>
                                      </p:cBhvr>
                                    </p:animEffect>
                                    <p:anim calcmode="lin" valueType="num">
                                      <p:cBhvr>
                                        <p:cTn id="8" dur="1000" fill="hold"/>
                                        <p:tgtEl>
                                          <p:spTgt spid="48225"/>
                                        </p:tgtEl>
                                        <p:attrNameLst>
                                          <p:attrName>ppt_x</p:attrName>
                                        </p:attrNameLst>
                                      </p:cBhvr>
                                      <p:tavLst>
                                        <p:tav tm="0">
                                          <p:val>
                                            <p:strVal val="#ppt_x"/>
                                          </p:val>
                                        </p:tav>
                                        <p:tav tm="100000">
                                          <p:val>
                                            <p:strVal val="#ppt_x"/>
                                          </p:val>
                                        </p:tav>
                                      </p:tavLst>
                                    </p:anim>
                                    <p:anim calcmode="lin" valueType="num">
                                      <p:cBhvr>
                                        <p:cTn id="9" dur="1000" fill="hold"/>
                                        <p:tgtEl>
                                          <p:spTgt spid="4822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1" fill="hold" nodeType="afterEffect">
                                  <p:stCondLst>
                                    <p:cond delay="0"/>
                                  </p:stCondLst>
                                  <p:childTnLst>
                                    <p:set>
                                      <p:cBhvr>
                                        <p:cTn id="12" dur="1" fill="hold">
                                          <p:stCondLst>
                                            <p:cond delay="0"/>
                                          </p:stCondLst>
                                        </p:cTn>
                                        <p:tgtEl>
                                          <p:spTgt spid="48183"/>
                                        </p:tgtEl>
                                        <p:attrNameLst>
                                          <p:attrName>style.visibility</p:attrName>
                                        </p:attrNameLst>
                                      </p:cBhvr>
                                      <p:to>
                                        <p:strVal val="visible"/>
                                      </p:to>
                                    </p:set>
                                    <p:animEffect transition="in" filter="wipe(up)">
                                      <p:cBhvr>
                                        <p:cTn id="13" dur="1000"/>
                                        <p:tgtEl>
                                          <p:spTgt spid="48183"/>
                                        </p:tgtEl>
                                      </p:cBhvr>
                                    </p:animEffect>
                                  </p:childTnLst>
                                </p:cTn>
                              </p:par>
                            </p:childTnLst>
                          </p:cTn>
                        </p:par>
                        <p:par>
                          <p:cTn id="14" fill="hold" nodeType="afterGroup">
                            <p:stCondLst>
                              <p:cond delay="2000"/>
                            </p:stCondLst>
                            <p:childTnLst>
                              <p:par>
                                <p:cTn id="15" presetID="52" presetClass="entr" presetSubtype="0" fill="hold" nodeType="afterEffect">
                                  <p:stCondLst>
                                    <p:cond delay="0"/>
                                  </p:stCondLst>
                                  <p:childTnLst>
                                    <p:set>
                                      <p:cBhvr>
                                        <p:cTn id="16" dur="1" fill="hold">
                                          <p:stCondLst>
                                            <p:cond delay="0"/>
                                          </p:stCondLst>
                                        </p:cTn>
                                        <p:tgtEl>
                                          <p:spTgt spid="48236"/>
                                        </p:tgtEl>
                                        <p:attrNameLst>
                                          <p:attrName>style.visibility</p:attrName>
                                        </p:attrNameLst>
                                      </p:cBhvr>
                                      <p:to>
                                        <p:strVal val="visible"/>
                                      </p:to>
                                    </p:set>
                                    <p:animScale>
                                      <p:cBhvr>
                                        <p:cTn id="17" dur="1000" decel="50000" fill="hold">
                                          <p:stCondLst>
                                            <p:cond delay="0"/>
                                          </p:stCondLst>
                                        </p:cTn>
                                        <p:tgtEl>
                                          <p:spTgt spid="482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8236"/>
                                        </p:tgtEl>
                                        <p:attrNameLst>
                                          <p:attrName>ppt_x</p:attrName>
                                          <p:attrName>ppt_y</p:attrName>
                                        </p:attrNameLst>
                                      </p:cBhvr>
                                    </p:animMotion>
                                    <p:animEffect transition="in" filter="fade">
                                      <p:cBhvr>
                                        <p:cTn id="19" dur="1000"/>
                                        <p:tgtEl>
                                          <p:spTgt spid="48236"/>
                                        </p:tgtEl>
                                      </p:cBhvr>
                                    </p:animEffect>
                                  </p:childTnLst>
                                </p:cTn>
                              </p:par>
                            </p:childTnLst>
                          </p:cTn>
                        </p:par>
                        <p:par>
                          <p:cTn id="20" fill="hold" nodeType="afterGroup">
                            <p:stCondLst>
                              <p:cond delay="3000"/>
                            </p:stCondLst>
                            <p:childTnLst>
                              <p:par>
                                <p:cTn id="21" presetID="49" presetClass="path" presetSubtype="0" accel="50000" decel="50000" fill="hold" grpId="0" nodeType="afterEffect">
                                  <p:stCondLst>
                                    <p:cond delay="0"/>
                                  </p:stCondLst>
                                  <p:childTnLst>
                                    <p:animMotion origin="layout" path="M 4.16667E-6 -1.85185E-6 L -0.36198 -0.04213 " pathEditMode="relative" rAng="0" ptsTypes="AA">
                                      <p:cBhvr>
                                        <p:cTn id="22" dur="500" fill="hold"/>
                                        <p:tgtEl>
                                          <p:spTgt spid="48239"/>
                                        </p:tgtEl>
                                        <p:attrNameLst>
                                          <p:attrName>ppt_x</p:attrName>
                                          <p:attrName>ppt_y</p:attrName>
                                        </p:attrNameLst>
                                      </p:cBhvr>
                                      <p:rCtr x="-18108" y="-2106"/>
                                    </p:animMotion>
                                  </p:childTnLst>
                                </p:cTn>
                              </p:par>
                              <p:par>
                                <p:cTn id="23" presetID="56" presetClass="path" presetSubtype="0" accel="50000" decel="50000" fill="hold" nodeType="withEffect">
                                  <p:stCondLst>
                                    <p:cond delay="0"/>
                                  </p:stCondLst>
                                  <p:childTnLst>
                                    <p:animMotion origin="layout" path="M 4.72222E-6 3.70028E-7 L 0.4342 -0.05666 " pathEditMode="relative" rAng="0" ptsTypes="AA">
                                      <p:cBhvr>
                                        <p:cTn id="24" dur="1000" fill="hold"/>
                                        <p:tgtEl>
                                          <p:spTgt spid="48229"/>
                                        </p:tgtEl>
                                        <p:attrNameLst>
                                          <p:attrName>ppt_x</p:attrName>
                                          <p:attrName>ppt_y</p:attrName>
                                        </p:attrNameLst>
                                      </p:cBhvr>
                                      <p:rCtr x="21701" y="-2845"/>
                                    </p:animMotion>
                                  </p:childTnLst>
                                </p:cTn>
                              </p:par>
                              <p:par>
                                <p:cTn id="25" presetID="56" presetClass="path" presetSubtype="0" accel="50000" decel="50000" fill="hold" grpId="0" nodeType="withEffect">
                                  <p:stCondLst>
                                    <p:cond delay="1000"/>
                                  </p:stCondLst>
                                  <p:childTnLst>
                                    <p:animMotion origin="layout" path="M -1.66667E-6 3.89454E-6 L 0.41771 -0.05967 " pathEditMode="relative" rAng="0" ptsTypes="AA">
                                      <p:cBhvr>
                                        <p:cTn id="26" dur="500" fill="hold"/>
                                        <p:tgtEl>
                                          <p:spTgt spid="48232"/>
                                        </p:tgtEl>
                                        <p:attrNameLst>
                                          <p:attrName>ppt_x</p:attrName>
                                          <p:attrName>ppt_y</p:attrName>
                                        </p:attrNameLst>
                                      </p:cBhvr>
                                      <p:rCtr x="20885" y="-2983"/>
                                    </p:animMotion>
                                  </p:childTnLst>
                                </p:cTn>
                              </p:par>
                              <p:par>
                                <p:cTn id="27" presetID="10" presetClass="entr" presetSubtype="0" fill="hold" grpId="0" nodeType="withEffect">
                                  <p:stCondLst>
                                    <p:cond delay="1000"/>
                                  </p:stCondLst>
                                  <p:childTnLst>
                                    <p:set>
                                      <p:cBhvr>
                                        <p:cTn id="28" dur="1" fill="hold">
                                          <p:stCondLst>
                                            <p:cond delay="0"/>
                                          </p:stCondLst>
                                        </p:cTn>
                                        <p:tgtEl>
                                          <p:spTgt spid="48234"/>
                                        </p:tgtEl>
                                        <p:attrNameLst>
                                          <p:attrName>style.visibility</p:attrName>
                                        </p:attrNameLst>
                                      </p:cBhvr>
                                      <p:to>
                                        <p:strVal val="visible"/>
                                      </p:to>
                                    </p:set>
                                    <p:animEffect transition="in" filter="fade">
                                      <p:cBhvr>
                                        <p:cTn id="29" dur="500"/>
                                        <p:tgtEl>
                                          <p:spTgt spid="48234"/>
                                        </p:tgtEl>
                                      </p:cBhvr>
                                    </p:animEffect>
                                  </p:childTnLst>
                                </p:cTn>
                              </p:par>
                            </p:childTnLst>
                          </p:cTn>
                        </p:par>
                        <p:par>
                          <p:cTn id="30" fill="hold" nodeType="afterGroup">
                            <p:stCondLst>
                              <p:cond delay="4500"/>
                            </p:stCondLst>
                            <p:childTnLst>
                              <p:par>
                                <p:cTn id="31" presetID="23" presetClass="entr" presetSubtype="36" fill="hold" grpId="0" nodeType="afterEffect">
                                  <p:stCondLst>
                                    <p:cond delay="0"/>
                                  </p:stCondLst>
                                  <p:childTnLst>
                                    <p:set>
                                      <p:cBhvr>
                                        <p:cTn id="32" dur="1" fill="hold">
                                          <p:stCondLst>
                                            <p:cond delay="0"/>
                                          </p:stCondLst>
                                        </p:cTn>
                                        <p:tgtEl>
                                          <p:spTgt spid="48240"/>
                                        </p:tgtEl>
                                        <p:attrNameLst>
                                          <p:attrName>style.visibility</p:attrName>
                                        </p:attrNameLst>
                                      </p:cBhvr>
                                      <p:to>
                                        <p:strVal val="visible"/>
                                      </p:to>
                                    </p:set>
                                    <p:anim calcmode="lin" valueType="num">
                                      <p:cBhvr>
                                        <p:cTn id="33" dur="500" fill="hold"/>
                                        <p:tgtEl>
                                          <p:spTgt spid="48240"/>
                                        </p:tgtEl>
                                        <p:attrNameLst>
                                          <p:attrName>ppt_w</p:attrName>
                                        </p:attrNameLst>
                                      </p:cBhvr>
                                      <p:tavLst>
                                        <p:tav tm="0">
                                          <p:val>
                                            <p:strVal val="(6*min(max(#ppt_w*#ppt_h,.3),1)-7.4)/-.7*#ppt_w"/>
                                          </p:val>
                                        </p:tav>
                                        <p:tav tm="100000">
                                          <p:val>
                                            <p:strVal val="#ppt_w"/>
                                          </p:val>
                                        </p:tav>
                                      </p:tavLst>
                                    </p:anim>
                                    <p:anim calcmode="lin" valueType="num">
                                      <p:cBhvr>
                                        <p:cTn id="34" dur="500" fill="hold"/>
                                        <p:tgtEl>
                                          <p:spTgt spid="48240"/>
                                        </p:tgtEl>
                                        <p:attrNameLst>
                                          <p:attrName>ppt_h</p:attrName>
                                        </p:attrNameLst>
                                      </p:cBhvr>
                                      <p:tavLst>
                                        <p:tav tm="0">
                                          <p:val>
                                            <p:strVal val="(6*min(max(#ppt_w*#ppt_h,.3),1)-7.4)/-.7*#ppt_h"/>
                                          </p:val>
                                        </p:tav>
                                        <p:tav tm="100000">
                                          <p:val>
                                            <p:strVal val="#ppt_h"/>
                                          </p:val>
                                        </p:tav>
                                      </p:tavLst>
                                    </p:anim>
                                    <p:anim calcmode="lin" valueType="num">
                                      <p:cBhvr>
                                        <p:cTn id="35" dur="500" fill="hold"/>
                                        <p:tgtEl>
                                          <p:spTgt spid="48240"/>
                                        </p:tgtEl>
                                        <p:attrNameLst>
                                          <p:attrName>ppt_x</p:attrName>
                                        </p:attrNameLst>
                                      </p:cBhvr>
                                      <p:tavLst>
                                        <p:tav tm="0">
                                          <p:val>
                                            <p:fltVal val="0.5"/>
                                          </p:val>
                                        </p:tav>
                                        <p:tav tm="100000">
                                          <p:val>
                                            <p:strVal val="#ppt_x"/>
                                          </p:val>
                                        </p:tav>
                                      </p:tavLst>
                                    </p:anim>
                                    <p:anim calcmode="lin" valueType="num">
                                      <p:cBhvr>
                                        <p:cTn id="36" dur="500" fill="hold"/>
                                        <p:tgtEl>
                                          <p:spTgt spid="48240"/>
                                        </p:tgtEl>
                                        <p:attrNameLst>
                                          <p:attrName>ppt_y</p:attrName>
                                        </p:attrNameLst>
                                      </p:cBhvr>
                                      <p:tavLst>
                                        <p:tav tm="0">
                                          <p:val>
                                            <p:strVal val="1+(6*min(max(#ppt_w*#ppt_h,.3),1)-7.4)/-.7*#ppt_h/2"/>
                                          </p:val>
                                        </p:tav>
                                        <p:tav tm="100000">
                                          <p:val>
                                            <p:strVal val="#ppt_y"/>
                                          </p:val>
                                        </p:tav>
                                      </p:tavLst>
                                    </p:anim>
                                  </p:childTnLst>
                                </p:cTn>
                              </p:par>
                            </p:childTnLst>
                          </p:cTn>
                        </p:par>
                        <p:par>
                          <p:cTn id="37" fill="hold" nodeType="afterGroup">
                            <p:stCondLst>
                              <p:cond delay="5000"/>
                            </p:stCondLst>
                            <p:childTnLst>
                              <p:par>
                                <p:cTn id="38" presetID="35" presetClass="path" presetSubtype="0" accel="50000" decel="50000" fill="hold" grpId="0" nodeType="afterEffect">
                                  <p:stCondLst>
                                    <p:cond delay="0"/>
                                  </p:stCondLst>
                                  <p:childTnLst>
                                    <p:animMotion origin="layout" path="M 5E-6 4.07407E-6 L -0.69896 4.07407E-6 " pathEditMode="relative" rAng="0" ptsTypes="AA">
                                      <p:cBhvr>
                                        <p:cTn id="39" dur="500" fill="hold"/>
                                        <p:tgtEl>
                                          <p:spTgt spid="48241"/>
                                        </p:tgtEl>
                                        <p:attrNameLst>
                                          <p:attrName>ppt_x</p:attrName>
                                          <p:attrName>ppt_y</p:attrName>
                                        </p:attrNameLst>
                                      </p:cBhvr>
                                      <p:rCtr x="-34948" y="0"/>
                                    </p:animMotion>
                                  </p:childTnLst>
                                </p:cTn>
                              </p:par>
                            </p:childTnLst>
                          </p:cTn>
                        </p:par>
                        <p:par>
                          <p:cTn id="40" fill="hold" nodeType="afterGroup">
                            <p:stCondLst>
                              <p:cond delay="5500"/>
                            </p:stCondLst>
                            <p:childTnLst>
                              <p:par>
                                <p:cTn id="41" presetID="26" presetClass="emph" presetSubtype="0" fill="hold" nodeType="afterEffect">
                                  <p:stCondLst>
                                    <p:cond delay="0"/>
                                  </p:stCondLst>
                                  <p:childTnLst>
                                    <p:animEffect transition="out" filter="fade">
                                      <p:cBhvr>
                                        <p:cTn id="42" dur="500" tmFilter="0, 0; .2, .5; .8, .5; 1, 0"/>
                                        <p:tgtEl>
                                          <p:spTgt spid="48225"/>
                                        </p:tgtEl>
                                      </p:cBhvr>
                                    </p:animEffect>
                                    <p:animScale>
                                      <p:cBhvr>
                                        <p:cTn id="43" dur="250" autoRev="1" fill="hold"/>
                                        <p:tgtEl>
                                          <p:spTgt spid="48225"/>
                                        </p:tgtEl>
                                      </p:cBhvr>
                                      <p:by x="105000" y="105000"/>
                                    </p:animScale>
                                  </p:childTnLst>
                                </p:cTn>
                              </p:par>
                            </p:childTnLst>
                          </p:cTn>
                        </p:par>
                        <p:par>
                          <p:cTn id="44" fill="hold" nodeType="afterGroup">
                            <p:stCondLst>
                              <p:cond delay="6000"/>
                            </p:stCondLst>
                            <p:childTnLst>
                              <p:par>
                                <p:cTn id="45" presetID="22" presetClass="entr" presetSubtype="4" fill="hold" grpId="0" nodeType="afterEffect">
                                  <p:stCondLst>
                                    <p:cond delay="0"/>
                                  </p:stCondLst>
                                  <p:childTnLst>
                                    <p:set>
                                      <p:cBhvr>
                                        <p:cTn id="46" dur="1" fill="hold">
                                          <p:stCondLst>
                                            <p:cond delay="0"/>
                                          </p:stCondLst>
                                        </p:cTn>
                                        <p:tgtEl>
                                          <p:spTgt spid="48235">
                                            <p:txEl>
                                              <p:pRg st="0" end="0"/>
                                            </p:txEl>
                                          </p:spTgt>
                                        </p:tgtEl>
                                        <p:attrNameLst>
                                          <p:attrName>style.visibility</p:attrName>
                                        </p:attrNameLst>
                                      </p:cBhvr>
                                      <p:to>
                                        <p:strVal val="visible"/>
                                      </p:to>
                                    </p:set>
                                    <p:animEffect transition="in" filter="wipe(down)">
                                      <p:cBhvr>
                                        <p:cTn id="47" dur="500"/>
                                        <p:tgtEl>
                                          <p:spTgt spid="48235">
                                            <p:txEl>
                                              <p:pRg st="0" end="0"/>
                                            </p:txEl>
                                          </p:spTgt>
                                        </p:tgtEl>
                                      </p:cBhvr>
                                    </p:animEffect>
                                  </p:childTnLst>
                                </p:cTn>
                              </p:par>
                              <p:par>
                                <p:cTn id="48" presetID="22" presetClass="entr" presetSubtype="8" fill="hold" nodeType="withEffect">
                                  <p:stCondLst>
                                    <p:cond delay="0"/>
                                  </p:stCondLst>
                                  <p:childTnLst>
                                    <p:set>
                                      <p:cBhvr>
                                        <p:cTn id="49" dur="1" fill="hold">
                                          <p:stCondLst>
                                            <p:cond delay="0"/>
                                          </p:stCondLst>
                                        </p:cTn>
                                        <p:tgtEl>
                                          <p:spTgt spid="48242"/>
                                        </p:tgtEl>
                                        <p:attrNameLst>
                                          <p:attrName>style.visibility</p:attrName>
                                        </p:attrNameLst>
                                      </p:cBhvr>
                                      <p:to>
                                        <p:strVal val="visible"/>
                                      </p:to>
                                    </p:set>
                                    <p:animEffect transition="in" filter="wipe(left)">
                                      <p:cBhvr>
                                        <p:cTn id="50" dur="500"/>
                                        <p:tgtEl>
                                          <p:spTgt spid="48242"/>
                                        </p:tgtEl>
                                      </p:cBhvr>
                                    </p:animEffect>
                                  </p:childTnLst>
                                </p:cTn>
                              </p:par>
                            </p:childTnLst>
                          </p:cTn>
                        </p:par>
                        <p:par>
                          <p:cTn id="51" fill="hold" nodeType="afterGroup">
                            <p:stCondLst>
                              <p:cond delay="6500"/>
                            </p:stCondLst>
                            <p:childTnLst>
                              <p:par>
                                <p:cTn id="52" presetID="22" presetClass="entr" presetSubtype="2" fill="hold" nodeType="afterEffect">
                                  <p:stCondLst>
                                    <p:cond delay="0"/>
                                  </p:stCondLst>
                                  <p:childTnLst>
                                    <p:set>
                                      <p:cBhvr>
                                        <p:cTn id="53" dur="1" fill="hold">
                                          <p:stCondLst>
                                            <p:cond delay="0"/>
                                          </p:stCondLst>
                                        </p:cTn>
                                        <p:tgtEl>
                                          <p:spTgt spid="48221"/>
                                        </p:tgtEl>
                                        <p:attrNameLst>
                                          <p:attrName>style.visibility</p:attrName>
                                        </p:attrNameLst>
                                      </p:cBhvr>
                                      <p:to>
                                        <p:strVal val="visible"/>
                                      </p:to>
                                    </p:set>
                                    <p:animEffect transition="in" filter="wipe(right)">
                                      <p:cBhvr>
                                        <p:cTn id="54" dur="500"/>
                                        <p:tgtEl>
                                          <p:spTgt spid="48221"/>
                                        </p:tgtEl>
                                      </p:cBhvr>
                                    </p:animEffect>
                                  </p:childTnLst>
                                </p:cTn>
                              </p:par>
                              <p:par>
                                <p:cTn id="55" presetID="2" presetClass="entr" presetSubtype="4" fill="hold" grpId="0" nodeType="withEffect">
                                  <p:stCondLst>
                                    <p:cond delay="0"/>
                                  </p:stCondLst>
                                  <p:childTnLst>
                                    <p:set>
                                      <p:cBhvr>
                                        <p:cTn id="56" dur="1" fill="hold">
                                          <p:stCondLst>
                                            <p:cond delay="0"/>
                                          </p:stCondLst>
                                        </p:cTn>
                                        <p:tgtEl>
                                          <p:spTgt spid="48245"/>
                                        </p:tgtEl>
                                        <p:attrNameLst>
                                          <p:attrName>style.visibility</p:attrName>
                                        </p:attrNameLst>
                                      </p:cBhvr>
                                      <p:to>
                                        <p:strVal val="visible"/>
                                      </p:to>
                                    </p:set>
                                    <p:anim calcmode="lin" valueType="num">
                                      <p:cBhvr additive="base">
                                        <p:cTn id="57" dur="500" fill="hold"/>
                                        <p:tgtEl>
                                          <p:spTgt spid="48245"/>
                                        </p:tgtEl>
                                        <p:attrNameLst>
                                          <p:attrName>ppt_x</p:attrName>
                                        </p:attrNameLst>
                                      </p:cBhvr>
                                      <p:tavLst>
                                        <p:tav tm="0">
                                          <p:val>
                                            <p:strVal val="#ppt_x"/>
                                          </p:val>
                                        </p:tav>
                                        <p:tav tm="100000">
                                          <p:val>
                                            <p:strVal val="#ppt_x"/>
                                          </p:val>
                                        </p:tav>
                                      </p:tavLst>
                                    </p:anim>
                                    <p:anim calcmode="lin" valueType="num">
                                      <p:cBhvr additive="base">
                                        <p:cTn id="58" dur="500" fill="hold"/>
                                        <p:tgtEl>
                                          <p:spTgt spid="48245"/>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7000"/>
                            </p:stCondLst>
                            <p:childTnLst>
                              <p:par>
                                <p:cTn id="60" presetID="22" presetClass="entr" presetSubtype="2" fill="hold" nodeType="afterEffect">
                                  <p:stCondLst>
                                    <p:cond delay="0"/>
                                  </p:stCondLst>
                                  <p:childTnLst>
                                    <p:set>
                                      <p:cBhvr>
                                        <p:cTn id="61" dur="1" fill="hold">
                                          <p:stCondLst>
                                            <p:cond delay="0"/>
                                          </p:stCondLst>
                                        </p:cTn>
                                        <p:tgtEl>
                                          <p:spTgt spid="48246"/>
                                        </p:tgtEl>
                                        <p:attrNameLst>
                                          <p:attrName>style.visibility</p:attrName>
                                        </p:attrNameLst>
                                      </p:cBhvr>
                                      <p:to>
                                        <p:strVal val="visible"/>
                                      </p:to>
                                    </p:set>
                                    <p:animEffect transition="in" filter="wipe(right)">
                                      <p:cBhvr>
                                        <p:cTn id="62" dur="500"/>
                                        <p:tgtEl>
                                          <p:spTgt spid="48246"/>
                                        </p:tgtEl>
                                      </p:cBhvr>
                                    </p:animEffect>
                                  </p:childTnLst>
                                </p:cTn>
                              </p:par>
                              <p:par>
                                <p:cTn id="63" presetID="2" presetClass="entr" presetSubtype="2" fill="hold" grpId="0" nodeType="withEffect">
                                  <p:stCondLst>
                                    <p:cond delay="0"/>
                                  </p:stCondLst>
                                  <p:childTnLst>
                                    <p:set>
                                      <p:cBhvr>
                                        <p:cTn id="64" dur="1" fill="hold">
                                          <p:stCondLst>
                                            <p:cond delay="0"/>
                                          </p:stCondLst>
                                        </p:cTn>
                                        <p:tgtEl>
                                          <p:spTgt spid="48249"/>
                                        </p:tgtEl>
                                        <p:attrNameLst>
                                          <p:attrName>style.visibility</p:attrName>
                                        </p:attrNameLst>
                                      </p:cBhvr>
                                      <p:to>
                                        <p:strVal val="visible"/>
                                      </p:to>
                                    </p:set>
                                    <p:anim calcmode="lin" valueType="num">
                                      <p:cBhvr additive="base">
                                        <p:cTn id="65" dur="500" fill="hold"/>
                                        <p:tgtEl>
                                          <p:spTgt spid="48249"/>
                                        </p:tgtEl>
                                        <p:attrNameLst>
                                          <p:attrName>ppt_x</p:attrName>
                                        </p:attrNameLst>
                                      </p:cBhvr>
                                      <p:tavLst>
                                        <p:tav tm="0">
                                          <p:val>
                                            <p:strVal val="1+#ppt_w/2"/>
                                          </p:val>
                                        </p:tav>
                                        <p:tav tm="100000">
                                          <p:val>
                                            <p:strVal val="#ppt_x"/>
                                          </p:val>
                                        </p:tav>
                                      </p:tavLst>
                                    </p:anim>
                                    <p:anim calcmode="lin" valueType="num">
                                      <p:cBhvr additive="base">
                                        <p:cTn id="66" dur="500" fill="hold"/>
                                        <p:tgtEl>
                                          <p:spTgt spid="48249"/>
                                        </p:tgtEl>
                                        <p:attrNameLst>
                                          <p:attrName>ppt_y</p:attrName>
                                        </p:attrNameLst>
                                      </p:cBhvr>
                                      <p:tavLst>
                                        <p:tav tm="0">
                                          <p:val>
                                            <p:strVal val="#ppt_y"/>
                                          </p:val>
                                        </p:tav>
                                        <p:tav tm="100000">
                                          <p:val>
                                            <p:strVal val="#ppt_y"/>
                                          </p:val>
                                        </p:tav>
                                      </p:tavLst>
                                    </p:anim>
                                  </p:childTnLst>
                                </p:cTn>
                              </p:par>
                              <p:par>
                                <p:cTn id="67" presetID="2" presetClass="entr" presetSubtype="8" fill="hold" nodeType="withEffect">
                                  <p:stCondLst>
                                    <p:cond delay="0"/>
                                  </p:stCondLst>
                                  <p:childTnLst>
                                    <p:set>
                                      <p:cBhvr>
                                        <p:cTn id="68" dur="1" fill="hold">
                                          <p:stCondLst>
                                            <p:cond delay="0"/>
                                          </p:stCondLst>
                                        </p:cTn>
                                        <p:tgtEl>
                                          <p:spTgt spid="48250"/>
                                        </p:tgtEl>
                                        <p:attrNameLst>
                                          <p:attrName>style.visibility</p:attrName>
                                        </p:attrNameLst>
                                      </p:cBhvr>
                                      <p:to>
                                        <p:strVal val="visible"/>
                                      </p:to>
                                    </p:set>
                                    <p:anim calcmode="lin" valueType="num">
                                      <p:cBhvr additive="base">
                                        <p:cTn id="69" dur="500" fill="hold"/>
                                        <p:tgtEl>
                                          <p:spTgt spid="48250"/>
                                        </p:tgtEl>
                                        <p:attrNameLst>
                                          <p:attrName>ppt_x</p:attrName>
                                        </p:attrNameLst>
                                      </p:cBhvr>
                                      <p:tavLst>
                                        <p:tav tm="0">
                                          <p:val>
                                            <p:strVal val="0-#ppt_w/2"/>
                                          </p:val>
                                        </p:tav>
                                        <p:tav tm="100000">
                                          <p:val>
                                            <p:strVal val="#ppt_x"/>
                                          </p:val>
                                        </p:tav>
                                      </p:tavLst>
                                    </p:anim>
                                    <p:anim calcmode="lin" valueType="num">
                                      <p:cBhvr additive="base">
                                        <p:cTn id="70" dur="500" fill="hold"/>
                                        <p:tgtEl>
                                          <p:spTgt spid="48250"/>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400"/>
                                  </p:stCondLst>
                                  <p:childTnLst>
                                    <p:set>
                                      <p:cBhvr>
                                        <p:cTn id="72" dur="1" fill="hold">
                                          <p:stCondLst>
                                            <p:cond delay="0"/>
                                          </p:stCondLst>
                                        </p:cTn>
                                        <p:tgtEl>
                                          <p:spTgt spid="48253"/>
                                        </p:tgtEl>
                                        <p:attrNameLst>
                                          <p:attrName>style.visibility</p:attrName>
                                        </p:attrNameLst>
                                      </p:cBhvr>
                                      <p:to>
                                        <p:strVal val="visible"/>
                                      </p:to>
                                    </p:set>
                                    <p:anim calcmode="lin" valueType="num">
                                      <p:cBhvr additive="base">
                                        <p:cTn id="73" dur="500" fill="hold"/>
                                        <p:tgtEl>
                                          <p:spTgt spid="48253"/>
                                        </p:tgtEl>
                                        <p:attrNameLst>
                                          <p:attrName>ppt_x</p:attrName>
                                        </p:attrNameLst>
                                      </p:cBhvr>
                                      <p:tavLst>
                                        <p:tav tm="0">
                                          <p:val>
                                            <p:strVal val="0-#ppt_w/2"/>
                                          </p:val>
                                        </p:tav>
                                        <p:tav tm="100000">
                                          <p:val>
                                            <p:strVal val="#ppt_x"/>
                                          </p:val>
                                        </p:tav>
                                      </p:tavLst>
                                    </p:anim>
                                    <p:anim calcmode="lin" valueType="num">
                                      <p:cBhvr additive="base">
                                        <p:cTn id="74" dur="500" fill="hold"/>
                                        <p:tgtEl>
                                          <p:spTgt spid="482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32" grpId="0" animBg="1"/>
      <p:bldP spid="48234" grpId="0" animBg="1"/>
      <p:bldP spid="48235" grpId="0" build="p">
        <p:tmplLst>
          <p:tmpl lvl="1">
            <p:tnLst>
              <p:par>
                <p:cTn presetID="22" presetClass="entr" presetSubtype="4" fill="hold" nodeType="afterEffect">
                  <p:stCondLst>
                    <p:cond delay="0"/>
                  </p:stCondLst>
                  <p:childTnLst>
                    <p:set>
                      <p:cBhvr>
                        <p:cTn dur="1" fill="hold">
                          <p:stCondLst>
                            <p:cond delay="0"/>
                          </p:stCondLst>
                        </p:cTn>
                        <p:tgtEl>
                          <p:spTgt spid="48235"/>
                        </p:tgtEl>
                        <p:attrNameLst>
                          <p:attrName>style.visibility</p:attrName>
                        </p:attrNameLst>
                      </p:cBhvr>
                      <p:to>
                        <p:strVal val="visible"/>
                      </p:to>
                    </p:set>
                    <p:animEffect transition="in" filter="wipe(down)">
                      <p:cBhvr>
                        <p:cTn dur="500"/>
                        <p:tgtEl>
                          <p:spTgt spid="48235"/>
                        </p:tgtEl>
                      </p:cBhvr>
                    </p:animEffect>
                  </p:childTnLst>
                </p:cTn>
              </p:par>
            </p:tnLst>
          </p:tmpl>
        </p:tmplLst>
      </p:bldP>
      <p:bldP spid="48239" grpId="0" animBg="1"/>
      <p:bldP spid="48240" grpId="0" animBg="1"/>
      <p:bldP spid="48241" grpId="0" animBg="1"/>
      <p:bldP spid="48245" grpId="0" animBg="1"/>
      <p:bldP spid="48249" grpId="0" animBg="1"/>
      <p:bldP spid="48253" grpId="0" animBg="1"/>
    </p:bld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6"/>
          <p:cNvSpPr>
            <a:spLocks noGrp="1" noChangeArrowheads="1"/>
          </p:cNvSpPr>
          <p:nvPr>
            <p:ph type="dt" sz="half" idx="10"/>
          </p:nvPr>
        </p:nvSpPr>
        <p:spPr>
          <a:ln/>
        </p:spPr>
        <p:txBody>
          <a:bodyPr/>
          <a:lstStyle>
            <a:lvl1pPr>
              <a:defRPr/>
            </a:lvl1pPr>
          </a:lstStyle>
          <a:p>
            <a:fld id="{9F480073-D4E1-438E-B51F-86FDBFC1B8BC}" type="datetimeFigureOut">
              <a:rPr lang="en-US">
                <a:solidFill>
                  <a:srgbClr val="000000"/>
                </a:solidFill>
              </a:rPr>
              <a:pPr/>
              <a:t>04/11/2013</a:t>
            </a:fld>
            <a:endParaRPr lang="en-US">
              <a:solidFill>
                <a:srgbClr val="000000"/>
              </a:solidFill>
            </a:endParaRPr>
          </a:p>
        </p:txBody>
      </p:sp>
      <p:sp>
        <p:nvSpPr>
          <p:cNvPr id="5"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98"/>
          <p:cNvSpPr>
            <a:spLocks noGrp="1" noChangeArrowheads="1"/>
          </p:cNvSpPr>
          <p:nvPr>
            <p:ph type="sldNum" sz="quarter" idx="12"/>
          </p:nvPr>
        </p:nvSpPr>
        <p:spPr>
          <a:ln/>
        </p:spPr>
        <p:txBody>
          <a:bodyPr/>
          <a:lstStyle>
            <a:lvl1pPr>
              <a:defRPr/>
            </a:lvl1pPr>
          </a:lstStyle>
          <a:p>
            <a:fld id="{DBE3E212-6995-49DF-BA9D-2F2107A1C00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90063814"/>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6"/>
          <p:cNvSpPr>
            <a:spLocks noGrp="1" noChangeArrowheads="1"/>
          </p:cNvSpPr>
          <p:nvPr>
            <p:ph type="dt" sz="half" idx="10"/>
          </p:nvPr>
        </p:nvSpPr>
        <p:spPr>
          <a:ln/>
        </p:spPr>
        <p:txBody>
          <a:bodyPr/>
          <a:lstStyle>
            <a:lvl1pPr>
              <a:defRPr/>
            </a:lvl1pPr>
          </a:lstStyle>
          <a:p>
            <a:fld id="{0F2E4567-978B-4B4B-8DF4-04656C533EC0}" type="datetimeFigureOut">
              <a:rPr lang="en-US">
                <a:solidFill>
                  <a:srgbClr val="000000"/>
                </a:solidFill>
              </a:rPr>
              <a:pPr/>
              <a:t>04/11/2013</a:t>
            </a:fld>
            <a:endParaRPr lang="en-US">
              <a:solidFill>
                <a:srgbClr val="000000"/>
              </a:solidFill>
            </a:endParaRPr>
          </a:p>
        </p:txBody>
      </p:sp>
      <p:sp>
        <p:nvSpPr>
          <p:cNvPr id="5"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98"/>
          <p:cNvSpPr>
            <a:spLocks noGrp="1" noChangeArrowheads="1"/>
          </p:cNvSpPr>
          <p:nvPr>
            <p:ph type="sldNum" sz="quarter" idx="12"/>
          </p:nvPr>
        </p:nvSpPr>
        <p:spPr>
          <a:ln/>
        </p:spPr>
        <p:txBody>
          <a:bodyPr/>
          <a:lstStyle>
            <a:lvl1pPr>
              <a:defRPr/>
            </a:lvl1pPr>
          </a:lstStyle>
          <a:p>
            <a:fld id="{DF3D37AD-C7CE-4958-9198-B502D93E311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62191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cs typeface="Arial" charset="0"/>
              </a:defRPr>
            </a:lvl1pPr>
          </a:lstStyle>
          <a:p>
            <a:pPr>
              <a:defRPr/>
            </a:pPr>
            <a:endParaRPr lang="en-US"/>
          </a:p>
        </p:txBody>
      </p:sp>
      <p:sp>
        <p:nvSpPr>
          <p:cNvPr id="6" name="Footer Placeholder 5"/>
          <p:cNvSpPr>
            <a:spLocks noGrp="1"/>
          </p:cNvSpPr>
          <p:nvPr>
            <p:ph type="ftr" sz="quarter" idx="11"/>
          </p:nvPr>
        </p:nvSpPr>
        <p:spPr/>
        <p:txBody>
          <a:bodyPr/>
          <a:lstStyle>
            <a:lvl1pPr algn="l">
              <a:defRPr>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cs typeface="Arial" charset="0"/>
              </a:defRPr>
            </a:lvl1pPr>
          </a:lstStyle>
          <a:p>
            <a:pPr>
              <a:defRPr/>
            </a:pPr>
            <a:fld id="{ACCE2383-EFDD-47DA-B2C8-405E19A0EFA1}" type="slidenum">
              <a:rPr lang="en-US"/>
              <a:pPr>
                <a:defRPr/>
              </a:pPr>
              <a:t>‹#›</a:t>
            </a:fld>
            <a:endParaRPr lang="en-US"/>
          </a:p>
        </p:txBody>
      </p:sp>
    </p:spTree>
    <p:extLst>
      <p:ext uri="{BB962C8B-B14F-4D97-AF65-F5344CB8AC3E}">
        <p14:creationId xmlns:p14="http://schemas.microsoft.com/office/powerpoint/2010/main" val="2822096002"/>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40386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6"/>
          <p:cNvSpPr>
            <a:spLocks noGrp="1" noChangeArrowheads="1"/>
          </p:cNvSpPr>
          <p:nvPr>
            <p:ph type="dt" sz="half" idx="10"/>
          </p:nvPr>
        </p:nvSpPr>
        <p:spPr>
          <a:ln/>
        </p:spPr>
        <p:txBody>
          <a:bodyPr/>
          <a:lstStyle>
            <a:lvl1pPr>
              <a:defRPr/>
            </a:lvl1pPr>
          </a:lstStyle>
          <a:p>
            <a:fld id="{A827D33B-6184-4C25-961C-77F8DDBF3BAE}" type="datetimeFigureOut">
              <a:rPr lang="en-US">
                <a:solidFill>
                  <a:srgbClr val="000000"/>
                </a:solidFill>
              </a:rPr>
              <a:pPr/>
              <a:t>04/11/2013</a:t>
            </a:fld>
            <a:endParaRPr lang="en-US">
              <a:solidFill>
                <a:srgbClr val="000000"/>
              </a:solidFill>
            </a:endParaRPr>
          </a:p>
        </p:txBody>
      </p:sp>
      <p:sp>
        <p:nvSpPr>
          <p:cNvPr id="6"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98"/>
          <p:cNvSpPr>
            <a:spLocks noGrp="1" noChangeArrowheads="1"/>
          </p:cNvSpPr>
          <p:nvPr>
            <p:ph type="sldNum" sz="quarter" idx="12"/>
          </p:nvPr>
        </p:nvSpPr>
        <p:spPr>
          <a:ln/>
        </p:spPr>
        <p:txBody>
          <a:bodyPr/>
          <a:lstStyle>
            <a:lvl1pPr>
              <a:defRPr/>
            </a:lvl1pPr>
          </a:lstStyle>
          <a:p>
            <a:fld id="{81F17A1E-8F4A-403F-A6A7-FD14F1D5B42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037787966"/>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6"/>
          <p:cNvSpPr>
            <a:spLocks noGrp="1" noChangeArrowheads="1"/>
          </p:cNvSpPr>
          <p:nvPr>
            <p:ph type="dt" sz="half" idx="10"/>
          </p:nvPr>
        </p:nvSpPr>
        <p:spPr>
          <a:ln/>
        </p:spPr>
        <p:txBody>
          <a:bodyPr/>
          <a:lstStyle>
            <a:lvl1pPr>
              <a:defRPr/>
            </a:lvl1pPr>
          </a:lstStyle>
          <a:p>
            <a:fld id="{606C2DD3-B388-4503-99DF-82511733542B}" type="datetimeFigureOut">
              <a:rPr lang="en-US">
                <a:solidFill>
                  <a:srgbClr val="000000"/>
                </a:solidFill>
              </a:rPr>
              <a:pPr/>
              <a:t>04/11/2013</a:t>
            </a:fld>
            <a:endParaRPr lang="en-US">
              <a:solidFill>
                <a:srgbClr val="000000"/>
              </a:solidFill>
            </a:endParaRPr>
          </a:p>
        </p:txBody>
      </p:sp>
      <p:sp>
        <p:nvSpPr>
          <p:cNvPr id="8"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9" name="Rectangle 98"/>
          <p:cNvSpPr>
            <a:spLocks noGrp="1" noChangeArrowheads="1"/>
          </p:cNvSpPr>
          <p:nvPr>
            <p:ph type="sldNum" sz="quarter" idx="12"/>
          </p:nvPr>
        </p:nvSpPr>
        <p:spPr>
          <a:ln/>
        </p:spPr>
        <p:txBody>
          <a:bodyPr/>
          <a:lstStyle>
            <a:lvl1pPr>
              <a:defRPr/>
            </a:lvl1pPr>
          </a:lstStyle>
          <a:p>
            <a:fld id="{14803FA5-E93B-4D25-8AD8-17E8C8FD687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5839423"/>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6"/>
          <p:cNvSpPr>
            <a:spLocks noGrp="1" noChangeArrowheads="1"/>
          </p:cNvSpPr>
          <p:nvPr>
            <p:ph type="dt" sz="half" idx="10"/>
          </p:nvPr>
        </p:nvSpPr>
        <p:spPr>
          <a:ln/>
        </p:spPr>
        <p:txBody>
          <a:bodyPr/>
          <a:lstStyle>
            <a:lvl1pPr>
              <a:defRPr/>
            </a:lvl1pPr>
          </a:lstStyle>
          <a:p>
            <a:fld id="{54ADF2E8-078E-419A-B837-D2D87D2ACC5C}" type="datetimeFigureOut">
              <a:rPr lang="en-US">
                <a:solidFill>
                  <a:srgbClr val="000000"/>
                </a:solidFill>
              </a:rPr>
              <a:pPr/>
              <a:t>04/11/2013</a:t>
            </a:fld>
            <a:endParaRPr lang="en-US">
              <a:solidFill>
                <a:srgbClr val="000000"/>
              </a:solidFill>
            </a:endParaRPr>
          </a:p>
        </p:txBody>
      </p:sp>
      <p:sp>
        <p:nvSpPr>
          <p:cNvPr id="4"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5" name="Rectangle 98"/>
          <p:cNvSpPr>
            <a:spLocks noGrp="1" noChangeArrowheads="1"/>
          </p:cNvSpPr>
          <p:nvPr>
            <p:ph type="sldNum" sz="quarter" idx="12"/>
          </p:nvPr>
        </p:nvSpPr>
        <p:spPr>
          <a:ln/>
        </p:spPr>
        <p:txBody>
          <a:bodyPr/>
          <a:lstStyle>
            <a:lvl1pPr>
              <a:defRPr/>
            </a:lvl1pPr>
          </a:lstStyle>
          <a:p>
            <a:fld id="{3097911F-F0EF-4BD0-B036-87273A52684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30132925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6"/>
          <p:cNvSpPr>
            <a:spLocks noGrp="1" noChangeArrowheads="1"/>
          </p:cNvSpPr>
          <p:nvPr>
            <p:ph type="dt" sz="half" idx="10"/>
          </p:nvPr>
        </p:nvSpPr>
        <p:spPr>
          <a:ln/>
        </p:spPr>
        <p:txBody>
          <a:bodyPr/>
          <a:lstStyle>
            <a:lvl1pPr>
              <a:defRPr/>
            </a:lvl1pPr>
          </a:lstStyle>
          <a:p>
            <a:fld id="{15119B76-B962-4B9D-89C5-912757573493}" type="datetimeFigureOut">
              <a:rPr lang="en-US">
                <a:solidFill>
                  <a:srgbClr val="000000"/>
                </a:solidFill>
              </a:rPr>
              <a:pPr/>
              <a:t>04/11/2013</a:t>
            </a:fld>
            <a:endParaRPr lang="en-US">
              <a:solidFill>
                <a:srgbClr val="000000"/>
              </a:solidFill>
            </a:endParaRPr>
          </a:p>
        </p:txBody>
      </p:sp>
      <p:sp>
        <p:nvSpPr>
          <p:cNvPr id="3"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4" name="Rectangle 98"/>
          <p:cNvSpPr>
            <a:spLocks noGrp="1" noChangeArrowheads="1"/>
          </p:cNvSpPr>
          <p:nvPr>
            <p:ph type="sldNum" sz="quarter" idx="12"/>
          </p:nvPr>
        </p:nvSpPr>
        <p:spPr>
          <a:ln/>
        </p:spPr>
        <p:txBody>
          <a:bodyPr/>
          <a:lstStyle>
            <a:lvl1pPr>
              <a:defRPr/>
            </a:lvl1pPr>
          </a:lstStyle>
          <a:p>
            <a:fld id="{020D0619-13FF-4DCD-A300-D1B0422F432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345236395"/>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6"/>
          <p:cNvSpPr>
            <a:spLocks noGrp="1" noChangeArrowheads="1"/>
          </p:cNvSpPr>
          <p:nvPr>
            <p:ph type="dt" sz="half" idx="10"/>
          </p:nvPr>
        </p:nvSpPr>
        <p:spPr>
          <a:ln/>
        </p:spPr>
        <p:txBody>
          <a:bodyPr/>
          <a:lstStyle>
            <a:lvl1pPr>
              <a:defRPr/>
            </a:lvl1pPr>
          </a:lstStyle>
          <a:p>
            <a:fld id="{896A219F-BF70-4944-B2A5-EF1ABA3D63A8}" type="datetimeFigureOut">
              <a:rPr lang="en-US">
                <a:solidFill>
                  <a:srgbClr val="000000"/>
                </a:solidFill>
              </a:rPr>
              <a:pPr/>
              <a:t>04/11/2013</a:t>
            </a:fld>
            <a:endParaRPr lang="en-US">
              <a:solidFill>
                <a:srgbClr val="000000"/>
              </a:solidFill>
            </a:endParaRPr>
          </a:p>
        </p:txBody>
      </p:sp>
      <p:sp>
        <p:nvSpPr>
          <p:cNvPr id="6"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98"/>
          <p:cNvSpPr>
            <a:spLocks noGrp="1" noChangeArrowheads="1"/>
          </p:cNvSpPr>
          <p:nvPr>
            <p:ph type="sldNum" sz="quarter" idx="12"/>
          </p:nvPr>
        </p:nvSpPr>
        <p:spPr>
          <a:ln/>
        </p:spPr>
        <p:txBody>
          <a:bodyPr/>
          <a:lstStyle>
            <a:lvl1pPr>
              <a:defRPr/>
            </a:lvl1pPr>
          </a:lstStyle>
          <a:p>
            <a:fld id="{E9DADA9A-E2B8-461B-8B51-E7F7AFA58EE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9280071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6"/>
          <p:cNvSpPr>
            <a:spLocks noGrp="1" noChangeArrowheads="1"/>
          </p:cNvSpPr>
          <p:nvPr>
            <p:ph type="dt" sz="half" idx="10"/>
          </p:nvPr>
        </p:nvSpPr>
        <p:spPr>
          <a:ln/>
        </p:spPr>
        <p:txBody>
          <a:bodyPr/>
          <a:lstStyle>
            <a:lvl1pPr>
              <a:defRPr/>
            </a:lvl1pPr>
          </a:lstStyle>
          <a:p>
            <a:fld id="{E28E29EE-1368-4753-8D21-F80AD59AFE8F}" type="datetimeFigureOut">
              <a:rPr lang="en-US">
                <a:solidFill>
                  <a:srgbClr val="000000"/>
                </a:solidFill>
              </a:rPr>
              <a:pPr/>
              <a:t>04/11/2013</a:t>
            </a:fld>
            <a:endParaRPr lang="en-US">
              <a:solidFill>
                <a:srgbClr val="000000"/>
              </a:solidFill>
            </a:endParaRPr>
          </a:p>
        </p:txBody>
      </p:sp>
      <p:sp>
        <p:nvSpPr>
          <p:cNvPr id="6"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98"/>
          <p:cNvSpPr>
            <a:spLocks noGrp="1" noChangeArrowheads="1"/>
          </p:cNvSpPr>
          <p:nvPr>
            <p:ph type="sldNum" sz="quarter" idx="12"/>
          </p:nvPr>
        </p:nvSpPr>
        <p:spPr>
          <a:ln/>
        </p:spPr>
        <p:txBody>
          <a:bodyPr/>
          <a:lstStyle>
            <a:lvl1pPr>
              <a:defRPr/>
            </a:lvl1pPr>
          </a:lstStyle>
          <a:p>
            <a:fld id="{015F8593-4289-4D5B-AA23-2B6BE465D5A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27372391"/>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6"/>
          <p:cNvSpPr>
            <a:spLocks noGrp="1" noChangeArrowheads="1"/>
          </p:cNvSpPr>
          <p:nvPr>
            <p:ph type="dt" sz="half" idx="10"/>
          </p:nvPr>
        </p:nvSpPr>
        <p:spPr>
          <a:ln/>
        </p:spPr>
        <p:txBody>
          <a:bodyPr/>
          <a:lstStyle>
            <a:lvl1pPr>
              <a:defRPr/>
            </a:lvl1pPr>
          </a:lstStyle>
          <a:p>
            <a:fld id="{DE763028-6D4F-430C-9B6F-32415DF8D55B}" type="datetimeFigureOut">
              <a:rPr lang="en-US">
                <a:solidFill>
                  <a:srgbClr val="000000"/>
                </a:solidFill>
              </a:rPr>
              <a:pPr/>
              <a:t>04/11/2013</a:t>
            </a:fld>
            <a:endParaRPr lang="en-US">
              <a:solidFill>
                <a:srgbClr val="000000"/>
              </a:solidFill>
            </a:endParaRPr>
          </a:p>
        </p:txBody>
      </p:sp>
      <p:sp>
        <p:nvSpPr>
          <p:cNvPr id="5"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98"/>
          <p:cNvSpPr>
            <a:spLocks noGrp="1" noChangeArrowheads="1"/>
          </p:cNvSpPr>
          <p:nvPr>
            <p:ph type="sldNum" sz="quarter" idx="12"/>
          </p:nvPr>
        </p:nvSpPr>
        <p:spPr>
          <a:ln/>
        </p:spPr>
        <p:txBody>
          <a:bodyPr/>
          <a:lstStyle>
            <a:lvl1pPr>
              <a:defRPr/>
            </a:lvl1pPr>
          </a:lstStyle>
          <a:p>
            <a:fld id="{0B200D64-8049-4D9A-B713-9E88A560E85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30540745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6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6"/>
          <p:cNvSpPr>
            <a:spLocks noGrp="1" noChangeArrowheads="1"/>
          </p:cNvSpPr>
          <p:nvPr>
            <p:ph type="dt" sz="half" idx="10"/>
          </p:nvPr>
        </p:nvSpPr>
        <p:spPr>
          <a:ln/>
        </p:spPr>
        <p:txBody>
          <a:bodyPr/>
          <a:lstStyle>
            <a:lvl1pPr>
              <a:defRPr/>
            </a:lvl1pPr>
          </a:lstStyle>
          <a:p>
            <a:fld id="{D7B9058C-4DF0-4066-944E-D336B3D518E5}" type="datetimeFigureOut">
              <a:rPr lang="en-US">
                <a:solidFill>
                  <a:srgbClr val="000000"/>
                </a:solidFill>
              </a:rPr>
              <a:pPr/>
              <a:t>04/11/2013</a:t>
            </a:fld>
            <a:endParaRPr lang="en-US">
              <a:solidFill>
                <a:srgbClr val="000000"/>
              </a:solidFill>
            </a:endParaRPr>
          </a:p>
        </p:txBody>
      </p:sp>
      <p:sp>
        <p:nvSpPr>
          <p:cNvPr id="5"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98"/>
          <p:cNvSpPr>
            <a:spLocks noGrp="1" noChangeArrowheads="1"/>
          </p:cNvSpPr>
          <p:nvPr>
            <p:ph type="sldNum" sz="quarter" idx="12"/>
          </p:nvPr>
        </p:nvSpPr>
        <p:spPr>
          <a:ln/>
        </p:spPr>
        <p:txBody>
          <a:bodyPr/>
          <a:lstStyle>
            <a:lvl1pPr>
              <a:defRPr/>
            </a:lvl1pPr>
          </a:lstStyle>
          <a:p>
            <a:fld id="{0EE5676D-916D-4701-8098-2BA8E318ECA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89872997"/>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696200" cy="8683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371600"/>
            <a:ext cx="40386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6"/>
          <p:cNvSpPr>
            <a:spLocks noGrp="1" noChangeArrowheads="1"/>
          </p:cNvSpPr>
          <p:nvPr>
            <p:ph type="dt" sz="half" idx="10"/>
          </p:nvPr>
        </p:nvSpPr>
        <p:spPr>
          <a:ln/>
        </p:spPr>
        <p:txBody>
          <a:bodyPr/>
          <a:lstStyle>
            <a:lvl1pPr>
              <a:defRPr/>
            </a:lvl1pPr>
          </a:lstStyle>
          <a:p>
            <a:fld id="{965F7F5F-772A-43F1-8BC8-6CF41F3515DF}" type="datetimeFigureOut">
              <a:rPr lang="en-US">
                <a:solidFill>
                  <a:srgbClr val="000000"/>
                </a:solidFill>
              </a:rPr>
              <a:pPr/>
              <a:t>04/11/2013</a:t>
            </a:fld>
            <a:endParaRPr lang="en-US">
              <a:solidFill>
                <a:srgbClr val="000000"/>
              </a:solidFill>
            </a:endParaRPr>
          </a:p>
        </p:txBody>
      </p:sp>
      <p:sp>
        <p:nvSpPr>
          <p:cNvPr id="6"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98"/>
          <p:cNvSpPr>
            <a:spLocks noGrp="1" noChangeArrowheads="1"/>
          </p:cNvSpPr>
          <p:nvPr>
            <p:ph type="sldNum" sz="quarter" idx="12"/>
          </p:nvPr>
        </p:nvSpPr>
        <p:spPr>
          <a:ln/>
        </p:spPr>
        <p:txBody>
          <a:bodyPr/>
          <a:lstStyle>
            <a:lvl1pPr>
              <a:defRPr/>
            </a:lvl1pPr>
          </a:lstStyle>
          <a:p>
            <a:fld id="{0C360256-09E5-4703-91DE-8E725CCEC6A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3903187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696200" cy="8683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371600"/>
            <a:ext cx="8229600" cy="4876800"/>
          </a:xfrm>
        </p:spPr>
        <p:txBody>
          <a:bodyPr/>
          <a:lstStyle/>
          <a:p>
            <a:pPr lvl="0"/>
            <a:r>
              <a:rPr lang="en-US" noProof="0" smtClean="0"/>
              <a:t>Click icon to add table</a:t>
            </a:r>
          </a:p>
        </p:txBody>
      </p:sp>
      <p:sp>
        <p:nvSpPr>
          <p:cNvPr id="4" name="Rectangle 96"/>
          <p:cNvSpPr>
            <a:spLocks noGrp="1" noChangeArrowheads="1"/>
          </p:cNvSpPr>
          <p:nvPr>
            <p:ph type="dt" sz="half" idx="10"/>
          </p:nvPr>
        </p:nvSpPr>
        <p:spPr>
          <a:ln/>
        </p:spPr>
        <p:txBody>
          <a:bodyPr/>
          <a:lstStyle>
            <a:lvl1pPr>
              <a:defRPr/>
            </a:lvl1pPr>
          </a:lstStyle>
          <a:p>
            <a:fld id="{F3EB6437-5367-4597-A921-8F2DE84B76C7}" type="datetimeFigureOut">
              <a:rPr lang="en-US">
                <a:solidFill>
                  <a:srgbClr val="000000"/>
                </a:solidFill>
              </a:rPr>
              <a:pPr/>
              <a:t>04/11/2013</a:t>
            </a:fld>
            <a:endParaRPr lang="en-US">
              <a:solidFill>
                <a:srgbClr val="000000"/>
              </a:solidFill>
            </a:endParaRPr>
          </a:p>
        </p:txBody>
      </p:sp>
      <p:sp>
        <p:nvSpPr>
          <p:cNvPr id="5"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98"/>
          <p:cNvSpPr>
            <a:spLocks noGrp="1" noChangeArrowheads="1"/>
          </p:cNvSpPr>
          <p:nvPr>
            <p:ph type="sldNum" sz="quarter" idx="12"/>
          </p:nvPr>
        </p:nvSpPr>
        <p:spPr>
          <a:ln/>
        </p:spPr>
        <p:txBody>
          <a:bodyPr/>
          <a:lstStyle>
            <a:lvl1pPr>
              <a:defRPr/>
            </a:lvl1pPr>
          </a:lstStyle>
          <a:p>
            <a:fld id="{55A45D3F-5980-4FFC-8858-670384D7B79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864799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04/11/2013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cs typeface="Arial" charset="0"/>
              </a:defRPr>
            </a:lvl1pPr>
          </a:lstStyle>
          <a:p>
            <a:pPr>
              <a:defRPr/>
            </a:pPr>
            <a:endParaRPr lang="en-US"/>
          </a:p>
        </p:txBody>
      </p:sp>
      <p:sp>
        <p:nvSpPr>
          <p:cNvPr id="6" name="Footer Placeholder 5"/>
          <p:cNvSpPr>
            <a:spLocks noGrp="1"/>
          </p:cNvSpPr>
          <p:nvPr>
            <p:ph type="ftr" sz="quarter" idx="11"/>
          </p:nvPr>
        </p:nvSpPr>
        <p:spPr/>
        <p:txBody>
          <a:bodyPr/>
          <a:lstStyle>
            <a:lvl1pPr algn="l">
              <a:defRPr>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cs typeface="Arial" charset="0"/>
              </a:defRPr>
            </a:lvl1pPr>
          </a:lstStyle>
          <a:p>
            <a:pPr>
              <a:defRPr/>
            </a:pPr>
            <a:fld id="{FED5D0C6-FF29-4A8A-9750-E053793B5A64}" type="slidenum">
              <a:rPr lang="en-US"/>
              <a:pPr>
                <a:defRPr/>
              </a:pPr>
              <a:t>‹#›</a:t>
            </a:fld>
            <a:endParaRPr lang="en-US"/>
          </a:p>
        </p:txBody>
      </p:sp>
    </p:spTree>
    <p:extLst>
      <p:ext uri="{BB962C8B-B14F-4D97-AF65-F5344CB8AC3E}">
        <p14:creationId xmlns:p14="http://schemas.microsoft.com/office/powerpoint/2010/main" val="1092929645"/>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696200" cy="868363"/>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371600"/>
            <a:ext cx="8229600" cy="4876800"/>
          </a:xfrm>
        </p:spPr>
        <p:txBody>
          <a:bodyPr/>
          <a:lstStyle/>
          <a:p>
            <a:pPr lvl="0"/>
            <a:r>
              <a:rPr lang="en-US" noProof="0" smtClean="0"/>
              <a:t>Click icon to add chart</a:t>
            </a:r>
          </a:p>
        </p:txBody>
      </p:sp>
      <p:sp>
        <p:nvSpPr>
          <p:cNvPr id="4" name="Rectangle 96"/>
          <p:cNvSpPr>
            <a:spLocks noGrp="1" noChangeArrowheads="1"/>
          </p:cNvSpPr>
          <p:nvPr>
            <p:ph type="dt" sz="half" idx="10"/>
          </p:nvPr>
        </p:nvSpPr>
        <p:spPr>
          <a:ln/>
        </p:spPr>
        <p:txBody>
          <a:bodyPr/>
          <a:lstStyle>
            <a:lvl1pPr>
              <a:defRPr/>
            </a:lvl1pPr>
          </a:lstStyle>
          <a:p>
            <a:fld id="{4D9B9439-5467-48B8-9A18-999A9E938550}" type="datetimeFigureOut">
              <a:rPr lang="en-US">
                <a:solidFill>
                  <a:srgbClr val="000000"/>
                </a:solidFill>
              </a:rPr>
              <a:pPr/>
              <a:t>04/11/2013</a:t>
            </a:fld>
            <a:endParaRPr lang="en-US">
              <a:solidFill>
                <a:srgbClr val="000000"/>
              </a:solidFill>
            </a:endParaRPr>
          </a:p>
        </p:txBody>
      </p:sp>
      <p:sp>
        <p:nvSpPr>
          <p:cNvPr id="5" name="Rectangle 97"/>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98"/>
          <p:cNvSpPr>
            <a:spLocks noGrp="1" noChangeArrowheads="1"/>
          </p:cNvSpPr>
          <p:nvPr>
            <p:ph type="sldNum" sz="quarter" idx="12"/>
          </p:nvPr>
        </p:nvSpPr>
        <p:spPr>
          <a:ln/>
        </p:spPr>
        <p:txBody>
          <a:bodyPr/>
          <a:lstStyle>
            <a:lvl1pPr>
              <a:defRPr/>
            </a:lvl1pPr>
          </a:lstStyle>
          <a:p>
            <a:fld id="{7604BFE0-7E73-41BA-91BF-A1E4022CCCF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95070308"/>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bg bwMode="gray">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3076" name="Rectangle 4"/>
          <p:cNvSpPr>
            <a:spLocks noGrp="1" noChangeArrowheads="1"/>
          </p:cNvSpPr>
          <p:nvPr>
            <p:ph type="dt" sz="half" idx="2"/>
          </p:nvPr>
        </p:nvSpPr>
        <p:spPr>
          <a:xfrm>
            <a:off x="6572250" y="6381750"/>
            <a:ext cx="2133600" cy="244475"/>
          </a:xfrm>
        </p:spPr>
        <p:txBody>
          <a:bodyPr/>
          <a:lstStyle>
            <a:lvl1pPr algn="r">
              <a:defRPr sz="1200"/>
            </a:lvl1pPr>
          </a:lstStyle>
          <a:p>
            <a:endParaRPr lang="en-US">
              <a:solidFill>
                <a:srgbClr val="000000"/>
              </a:solidFill>
            </a:endParaRPr>
          </a:p>
        </p:txBody>
      </p:sp>
      <p:sp>
        <p:nvSpPr>
          <p:cNvPr id="3077" name="Rectangle 5"/>
          <p:cNvSpPr>
            <a:spLocks noGrp="1" noChangeArrowheads="1"/>
          </p:cNvSpPr>
          <p:nvPr>
            <p:ph type="ftr" sz="quarter" idx="3"/>
          </p:nvPr>
        </p:nvSpPr>
        <p:spPr>
          <a:xfrm>
            <a:off x="1219200" y="466725"/>
            <a:ext cx="3135313" cy="244475"/>
          </a:xfrm>
        </p:spPr>
        <p:txBody>
          <a:bodyPr/>
          <a:lstStyle>
            <a:lvl1pPr algn="l">
              <a:defRPr sz="1200" b="1" i="1">
                <a:solidFill>
                  <a:schemeClr val="tx2"/>
                </a:solidFill>
              </a:defRPr>
            </a:lvl1pPr>
          </a:lstStyle>
          <a:p>
            <a:r>
              <a:rPr lang="en-US">
                <a:solidFill>
                  <a:srgbClr val="003399"/>
                </a:solidFill>
              </a:rPr>
              <a:t>www.themegallery.com</a:t>
            </a:r>
          </a:p>
        </p:txBody>
      </p:sp>
      <p:sp>
        <p:nvSpPr>
          <p:cNvPr id="3078" name="Rectangle 6"/>
          <p:cNvSpPr>
            <a:spLocks noGrp="1" noChangeArrowheads="1"/>
          </p:cNvSpPr>
          <p:nvPr>
            <p:ph type="sldNum" sz="quarter" idx="4"/>
          </p:nvPr>
        </p:nvSpPr>
        <p:spPr>
          <a:xfrm>
            <a:off x="3505200" y="6400800"/>
            <a:ext cx="2133600" cy="244475"/>
          </a:xfrm>
        </p:spPr>
        <p:txBody>
          <a:bodyPr/>
          <a:lstStyle>
            <a:lvl1pPr>
              <a:defRPr sz="1200"/>
            </a:lvl1pPr>
          </a:lstStyle>
          <a:p>
            <a:fld id="{3F334D7C-09DF-44E8-BB60-641D8CAD9307}" type="slidenum">
              <a:rPr lang="en-US">
                <a:solidFill>
                  <a:srgbClr val="000000"/>
                </a:solidFill>
              </a:rPr>
              <a:pPr/>
              <a:t>‹#›</a:t>
            </a:fld>
            <a:endParaRPr lang="en-US">
              <a:solidFill>
                <a:srgbClr val="000000"/>
              </a:solidFill>
            </a:endParaRPr>
          </a:p>
        </p:txBody>
      </p:sp>
      <p:sp>
        <p:nvSpPr>
          <p:cNvPr id="3086" name="Text Box 14"/>
          <p:cNvSpPr txBox="1">
            <a:spLocks noChangeArrowheads="1"/>
          </p:cNvSpPr>
          <p:nvPr/>
        </p:nvSpPr>
        <p:spPr bwMode="gray">
          <a:xfrm>
            <a:off x="228600" y="3810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sz="2400" b="1" i="1" smtClean="0">
                <a:solidFill>
                  <a:srgbClr val="000000"/>
                </a:solidFill>
              </a:rPr>
              <a:t>LOGO</a:t>
            </a:r>
          </a:p>
        </p:txBody>
      </p:sp>
      <p:sp>
        <p:nvSpPr>
          <p:cNvPr id="3074" name="Rectangle 2"/>
          <p:cNvSpPr>
            <a:spLocks noGrp="1" noChangeArrowheads="1"/>
          </p:cNvSpPr>
          <p:nvPr>
            <p:ph type="ctrTitle"/>
          </p:nvPr>
        </p:nvSpPr>
        <p:spPr>
          <a:xfrm>
            <a:off x="1524000" y="4343400"/>
            <a:ext cx="7239000" cy="942975"/>
          </a:xfrm>
          <a:effectLst>
            <a:outerShdw dist="35921" dir="2700000" algn="ctr" rotWithShape="0">
              <a:schemeClr val="tx1">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lgn="r">
              <a:defRPr sz="4400" b="0"/>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2971800" y="5410200"/>
            <a:ext cx="5791200" cy="304800"/>
          </a:xfrm>
        </p:spPr>
        <p:txBody>
          <a:bodyPr/>
          <a:lstStyle>
            <a:lvl1pPr marL="0" indent="0" algn="r">
              <a:buFont typeface="Wingdings" pitchFamily="2" charset="2"/>
              <a:buNone/>
              <a:defRPr sz="1800" b="1"/>
            </a:lvl1pPr>
          </a:lstStyle>
          <a:p>
            <a:pPr lvl="0"/>
            <a:r>
              <a:rPr lang="en-US" noProof="0" smtClean="0"/>
              <a:t>Click to edit Master subtitle style</a:t>
            </a:r>
          </a:p>
        </p:txBody>
      </p:sp>
      <p:sp>
        <p:nvSpPr>
          <p:cNvPr id="3107" name="Line 35"/>
          <p:cNvSpPr>
            <a:spLocks noChangeShapeType="1"/>
          </p:cNvSpPr>
          <p:nvPr/>
        </p:nvSpPr>
        <p:spPr bwMode="auto">
          <a:xfrm>
            <a:off x="0" y="4171950"/>
            <a:ext cx="9144000"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b="1" smtClean="0">
              <a:solidFill>
                <a:srgbClr val="000000"/>
              </a:solidFill>
            </a:endParaRPr>
          </a:p>
        </p:txBody>
      </p:sp>
      <p:sp>
        <p:nvSpPr>
          <p:cNvPr id="3109" name="Rectangle 37"/>
          <p:cNvSpPr>
            <a:spLocks noChangeArrowheads="1"/>
          </p:cNvSpPr>
          <p:nvPr/>
        </p:nvSpPr>
        <p:spPr bwMode="gray">
          <a:xfrm>
            <a:off x="-9525" y="914400"/>
            <a:ext cx="9153525" cy="74613"/>
          </a:xfrm>
          <a:prstGeom prst="rect">
            <a:avLst/>
          </a:prstGeom>
          <a:gradFill rotWithShape="1">
            <a:gsLst>
              <a:gs pos="0">
                <a:schemeClr val="accent1"/>
              </a:gs>
              <a:gs pos="50000">
                <a:schemeClr val="accent1">
                  <a:gamma/>
                  <a:tint val="33725"/>
                  <a:invGamma/>
                </a:schemeClr>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b="1" smtClean="0">
              <a:solidFill>
                <a:srgbClr val="000000"/>
              </a:solidFill>
            </a:endParaRPr>
          </a:p>
        </p:txBody>
      </p:sp>
    </p:spTree>
    <p:controls>
      <mc:AlternateContent xmlns:mc="http://schemas.openxmlformats.org/markup-compatibility/2006">
        <mc:Choice xmlns:v="urn:schemas-microsoft-com:vml" Requires="v">
          <p:control spid="7170" name="ShockwaveFlash1" r:id="rId2" imgW="9142857" imgH="3277057"/>
        </mc:Choice>
        <mc:Fallback>
          <p:control name="ShockwaveFlash1" r:id="rId2" imgW="9142857" imgH="3277057">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0" y="914400"/>
                  <a:ext cx="9144000" cy="3276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3950771101"/>
      </p:ext>
    </p:extLst>
  </p:cSld>
  <p:clrMapOvr>
    <a:masterClrMapping/>
  </p:clrMapOvr>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solidFill>
                  <a:srgbClr val="000000"/>
                </a:solidFill>
              </a:rPr>
              <a:t>www.themegallery.com</a:t>
            </a:r>
          </a:p>
        </p:txBody>
      </p:sp>
      <p:sp>
        <p:nvSpPr>
          <p:cNvPr id="5" name="Slide Number Placeholder 4"/>
          <p:cNvSpPr>
            <a:spLocks noGrp="1"/>
          </p:cNvSpPr>
          <p:nvPr>
            <p:ph type="sldNum" sz="quarter" idx="11"/>
          </p:nvPr>
        </p:nvSpPr>
        <p:spPr/>
        <p:txBody>
          <a:bodyPr/>
          <a:lstStyle>
            <a:lvl1pPr>
              <a:defRPr/>
            </a:lvl1pPr>
          </a:lstStyle>
          <a:p>
            <a:fld id="{CC08F9B2-9242-4074-A22F-B17290F5A29F}" type="slidenum">
              <a:rPr lang="en-US">
                <a:solidFill>
                  <a:srgbClr val="000000"/>
                </a:solidFill>
              </a:rPr>
              <a:pPr/>
              <a:t>‹#›</a:t>
            </a:fld>
            <a:endParaRPr lang="en-US">
              <a:solidFill>
                <a:srgbClr val="000000"/>
              </a:solidFill>
            </a:endParaRPr>
          </a:p>
        </p:txBody>
      </p:sp>
      <p:sp>
        <p:nvSpPr>
          <p:cNvPr id="6" name="Date Placeholder 5"/>
          <p:cNvSpPr>
            <a:spLocks noGrp="1"/>
          </p:cNvSpPr>
          <p:nvPr>
            <p:ph type="dt" sz="half" idx="12"/>
          </p:nvPr>
        </p:nvSpPr>
        <p:spPr/>
        <p:txBody>
          <a:bodyPr/>
          <a:lstStyle>
            <a:lvl1pPr>
              <a:defRPr/>
            </a:lvl1pPr>
          </a:lstStyle>
          <a:p>
            <a:endParaRPr lang="en-US">
              <a:solidFill>
                <a:srgbClr val="000000"/>
              </a:solidFill>
            </a:endParaRPr>
          </a:p>
        </p:txBody>
      </p:sp>
    </p:spTree>
    <p:extLst>
      <p:ext uri="{BB962C8B-B14F-4D97-AF65-F5344CB8AC3E}">
        <p14:creationId xmlns:p14="http://schemas.microsoft.com/office/powerpoint/2010/main" val="4123330473"/>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r>
              <a:rPr lang="en-US">
                <a:solidFill>
                  <a:srgbClr val="000000"/>
                </a:solidFill>
              </a:rPr>
              <a:t>www.themegallery.com</a:t>
            </a:r>
          </a:p>
        </p:txBody>
      </p:sp>
      <p:sp>
        <p:nvSpPr>
          <p:cNvPr id="5" name="Slide Number Placeholder 4"/>
          <p:cNvSpPr>
            <a:spLocks noGrp="1"/>
          </p:cNvSpPr>
          <p:nvPr>
            <p:ph type="sldNum" sz="quarter" idx="11"/>
          </p:nvPr>
        </p:nvSpPr>
        <p:spPr/>
        <p:txBody>
          <a:bodyPr/>
          <a:lstStyle>
            <a:lvl1pPr>
              <a:defRPr/>
            </a:lvl1pPr>
          </a:lstStyle>
          <a:p>
            <a:fld id="{7285F2F7-B069-4E78-8C5C-56FD358E3ADC}" type="slidenum">
              <a:rPr lang="en-US">
                <a:solidFill>
                  <a:srgbClr val="000000"/>
                </a:solidFill>
              </a:rPr>
              <a:pPr/>
              <a:t>‹#›</a:t>
            </a:fld>
            <a:endParaRPr lang="en-US">
              <a:solidFill>
                <a:srgbClr val="000000"/>
              </a:solidFill>
            </a:endParaRPr>
          </a:p>
        </p:txBody>
      </p:sp>
      <p:sp>
        <p:nvSpPr>
          <p:cNvPr id="6" name="Date Placeholder 5"/>
          <p:cNvSpPr>
            <a:spLocks noGrp="1"/>
          </p:cNvSpPr>
          <p:nvPr>
            <p:ph type="dt" sz="half" idx="12"/>
          </p:nvPr>
        </p:nvSpPr>
        <p:spPr/>
        <p:txBody>
          <a:bodyPr/>
          <a:lstStyle>
            <a:lvl1pPr>
              <a:defRPr/>
            </a:lvl1pPr>
          </a:lstStyle>
          <a:p>
            <a:endParaRPr lang="en-US">
              <a:solidFill>
                <a:srgbClr val="000000"/>
              </a:solidFill>
            </a:endParaRPr>
          </a:p>
        </p:txBody>
      </p:sp>
    </p:spTree>
    <p:extLst>
      <p:ext uri="{BB962C8B-B14F-4D97-AF65-F5344CB8AC3E}">
        <p14:creationId xmlns:p14="http://schemas.microsoft.com/office/powerpoint/2010/main" val="4205178737"/>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6400"/>
            <a:ext cx="405765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7250" y="1676400"/>
            <a:ext cx="405765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r>
              <a:rPr lang="en-US">
                <a:solidFill>
                  <a:srgbClr val="000000"/>
                </a:solidFill>
              </a:rPr>
              <a:t>www.themegallery.com</a:t>
            </a:r>
          </a:p>
        </p:txBody>
      </p:sp>
      <p:sp>
        <p:nvSpPr>
          <p:cNvPr id="6" name="Slide Number Placeholder 5"/>
          <p:cNvSpPr>
            <a:spLocks noGrp="1"/>
          </p:cNvSpPr>
          <p:nvPr>
            <p:ph type="sldNum" sz="quarter" idx="11"/>
          </p:nvPr>
        </p:nvSpPr>
        <p:spPr/>
        <p:txBody>
          <a:bodyPr/>
          <a:lstStyle>
            <a:lvl1pPr>
              <a:defRPr/>
            </a:lvl1pPr>
          </a:lstStyle>
          <a:p>
            <a:fld id="{8E01BDE7-BCFF-4A09-87E6-F4A1B81F52F2}" type="slidenum">
              <a:rPr lang="en-US">
                <a:solidFill>
                  <a:srgbClr val="000000"/>
                </a:solidFill>
              </a:rPr>
              <a:pPr/>
              <a:t>‹#›</a:t>
            </a:fld>
            <a:endParaRPr lang="en-US">
              <a:solidFill>
                <a:srgbClr val="000000"/>
              </a:solidFill>
            </a:endParaRPr>
          </a:p>
        </p:txBody>
      </p:sp>
      <p:sp>
        <p:nvSpPr>
          <p:cNvPr id="7" name="Date Placeholder 6"/>
          <p:cNvSpPr>
            <a:spLocks noGrp="1"/>
          </p:cNvSpPr>
          <p:nvPr>
            <p:ph type="dt" sz="half" idx="12"/>
          </p:nvPr>
        </p:nvSpPr>
        <p:spPr/>
        <p:txBody>
          <a:bodyPr/>
          <a:lstStyle>
            <a:lvl1pPr>
              <a:defRPr/>
            </a:lvl1pPr>
          </a:lstStyle>
          <a:p>
            <a:endParaRPr lang="en-US">
              <a:solidFill>
                <a:srgbClr val="000000"/>
              </a:solidFill>
            </a:endParaRPr>
          </a:p>
        </p:txBody>
      </p:sp>
    </p:spTree>
    <p:extLst>
      <p:ext uri="{BB962C8B-B14F-4D97-AF65-F5344CB8AC3E}">
        <p14:creationId xmlns:p14="http://schemas.microsoft.com/office/powerpoint/2010/main" val="1528807702"/>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r>
              <a:rPr lang="en-US">
                <a:solidFill>
                  <a:srgbClr val="000000"/>
                </a:solidFill>
              </a:rPr>
              <a:t>www.themegallery.com</a:t>
            </a:r>
          </a:p>
        </p:txBody>
      </p:sp>
      <p:sp>
        <p:nvSpPr>
          <p:cNvPr id="8" name="Slide Number Placeholder 7"/>
          <p:cNvSpPr>
            <a:spLocks noGrp="1"/>
          </p:cNvSpPr>
          <p:nvPr>
            <p:ph type="sldNum" sz="quarter" idx="11"/>
          </p:nvPr>
        </p:nvSpPr>
        <p:spPr/>
        <p:txBody>
          <a:bodyPr/>
          <a:lstStyle>
            <a:lvl1pPr>
              <a:defRPr/>
            </a:lvl1pPr>
          </a:lstStyle>
          <a:p>
            <a:fld id="{C1AFC1BF-6B9D-4A76-B481-143879BB989F}" type="slidenum">
              <a:rPr lang="en-US">
                <a:solidFill>
                  <a:srgbClr val="000000"/>
                </a:solidFill>
              </a:rPr>
              <a:pPr/>
              <a:t>‹#›</a:t>
            </a:fld>
            <a:endParaRPr lang="en-US">
              <a:solidFill>
                <a:srgbClr val="000000"/>
              </a:solidFill>
            </a:endParaRPr>
          </a:p>
        </p:txBody>
      </p:sp>
      <p:sp>
        <p:nvSpPr>
          <p:cNvPr id="9" name="Date Placeholder 8"/>
          <p:cNvSpPr>
            <a:spLocks noGrp="1"/>
          </p:cNvSpPr>
          <p:nvPr>
            <p:ph type="dt" sz="half" idx="12"/>
          </p:nvPr>
        </p:nvSpPr>
        <p:spPr/>
        <p:txBody>
          <a:bodyPr/>
          <a:lstStyle>
            <a:lvl1pPr>
              <a:defRPr/>
            </a:lvl1pPr>
          </a:lstStyle>
          <a:p>
            <a:endParaRPr lang="en-US">
              <a:solidFill>
                <a:srgbClr val="000000"/>
              </a:solidFill>
            </a:endParaRPr>
          </a:p>
        </p:txBody>
      </p:sp>
    </p:spTree>
    <p:extLst>
      <p:ext uri="{BB962C8B-B14F-4D97-AF65-F5344CB8AC3E}">
        <p14:creationId xmlns:p14="http://schemas.microsoft.com/office/powerpoint/2010/main" val="2413624075"/>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r>
              <a:rPr lang="en-US">
                <a:solidFill>
                  <a:srgbClr val="000000"/>
                </a:solidFill>
              </a:rPr>
              <a:t>www.themegallery.com</a:t>
            </a:r>
          </a:p>
        </p:txBody>
      </p:sp>
      <p:sp>
        <p:nvSpPr>
          <p:cNvPr id="4" name="Slide Number Placeholder 3"/>
          <p:cNvSpPr>
            <a:spLocks noGrp="1"/>
          </p:cNvSpPr>
          <p:nvPr>
            <p:ph type="sldNum" sz="quarter" idx="11"/>
          </p:nvPr>
        </p:nvSpPr>
        <p:spPr/>
        <p:txBody>
          <a:bodyPr/>
          <a:lstStyle>
            <a:lvl1pPr>
              <a:defRPr/>
            </a:lvl1pPr>
          </a:lstStyle>
          <a:p>
            <a:fld id="{0181229A-E639-42E2-B819-9393B1834FA2}" type="slidenum">
              <a:rPr lang="en-US">
                <a:solidFill>
                  <a:srgbClr val="000000"/>
                </a:solidFill>
              </a:rPr>
              <a:pPr/>
              <a:t>‹#›</a:t>
            </a:fld>
            <a:endParaRPr lang="en-US">
              <a:solidFill>
                <a:srgbClr val="000000"/>
              </a:solidFill>
            </a:endParaRPr>
          </a:p>
        </p:txBody>
      </p:sp>
      <p:sp>
        <p:nvSpPr>
          <p:cNvPr id="5" name="Date Placeholder 4"/>
          <p:cNvSpPr>
            <a:spLocks noGrp="1"/>
          </p:cNvSpPr>
          <p:nvPr>
            <p:ph type="dt" sz="half" idx="12"/>
          </p:nvPr>
        </p:nvSpPr>
        <p:spPr/>
        <p:txBody>
          <a:bodyPr/>
          <a:lstStyle>
            <a:lvl1pPr>
              <a:defRPr/>
            </a:lvl1pPr>
          </a:lstStyle>
          <a:p>
            <a:endParaRPr lang="en-US">
              <a:solidFill>
                <a:srgbClr val="000000"/>
              </a:solidFill>
            </a:endParaRPr>
          </a:p>
        </p:txBody>
      </p:sp>
    </p:spTree>
    <p:extLst>
      <p:ext uri="{BB962C8B-B14F-4D97-AF65-F5344CB8AC3E}">
        <p14:creationId xmlns:p14="http://schemas.microsoft.com/office/powerpoint/2010/main" val="1235980244"/>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en-US">
                <a:solidFill>
                  <a:srgbClr val="000000"/>
                </a:solidFill>
              </a:rPr>
              <a:t>www.themegallery.com</a:t>
            </a:r>
          </a:p>
        </p:txBody>
      </p:sp>
      <p:sp>
        <p:nvSpPr>
          <p:cNvPr id="3" name="Slide Number Placeholder 2"/>
          <p:cNvSpPr>
            <a:spLocks noGrp="1"/>
          </p:cNvSpPr>
          <p:nvPr>
            <p:ph type="sldNum" sz="quarter" idx="11"/>
          </p:nvPr>
        </p:nvSpPr>
        <p:spPr/>
        <p:txBody>
          <a:bodyPr/>
          <a:lstStyle>
            <a:lvl1pPr>
              <a:defRPr/>
            </a:lvl1pPr>
          </a:lstStyle>
          <a:p>
            <a:fld id="{FF94B408-35B6-46E6-8122-4D7F51A8AF47}" type="slidenum">
              <a:rPr lang="en-US">
                <a:solidFill>
                  <a:srgbClr val="000000"/>
                </a:solidFill>
              </a:rPr>
              <a:pPr/>
              <a:t>‹#›</a:t>
            </a:fld>
            <a:endParaRPr lang="en-US">
              <a:solidFill>
                <a:srgbClr val="000000"/>
              </a:solidFill>
            </a:endParaRPr>
          </a:p>
        </p:txBody>
      </p:sp>
      <p:sp>
        <p:nvSpPr>
          <p:cNvPr id="4" name="Date Placeholder 3"/>
          <p:cNvSpPr>
            <a:spLocks noGrp="1"/>
          </p:cNvSpPr>
          <p:nvPr>
            <p:ph type="dt" sz="half" idx="12"/>
          </p:nvPr>
        </p:nvSpPr>
        <p:spPr/>
        <p:txBody>
          <a:bodyPr/>
          <a:lstStyle>
            <a:lvl1pPr>
              <a:defRPr/>
            </a:lvl1pPr>
          </a:lstStyle>
          <a:p>
            <a:endParaRPr lang="en-US">
              <a:solidFill>
                <a:srgbClr val="000000"/>
              </a:solidFill>
            </a:endParaRPr>
          </a:p>
        </p:txBody>
      </p:sp>
    </p:spTree>
    <p:extLst>
      <p:ext uri="{BB962C8B-B14F-4D97-AF65-F5344CB8AC3E}">
        <p14:creationId xmlns:p14="http://schemas.microsoft.com/office/powerpoint/2010/main" val="2282394372"/>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US">
                <a:solidFill>
                  <a:srgbClr val="000000"/>
                </a:solidFill>
              </a:rPr>
              <a:t>www.themegallery.com</a:t>
            </a:r>
          </a:p>
        </p:txBody>
      </p:sp>
      <p:sp>
        <p:nvSpPr>
          <p:cNvPr id="6" name="Slide Number Placeholder 5"/>
          <p:cNvSpPr>
            <a:spLocks noGrp="1"/>
          </p:cNvSpPr>
          <p:nvPr>
            <p:ph type="sldNum" sz="quarter" idx="11"/>
          </p:nvPr>
        </p:nvSpPr>
        <p:spPr/>
        <p:txBody>
          <a:bodyPr/>
          <a:lstStyle>
            <a:lvl1pPr>
              <a:defRPr/>
            </a:lvl1pPr>
          </a:lstStyle>
          <a:p>
            <a:fld id="{62E1CA79-A891-4226-8609-D806D3C4CA45}" type="slidenum">
              <a:rPr lang="en-US">
                <a:solidFill>
                  <a:srgbClr val="000000"/>
                </a:solidFill>
              </a:rPr>
              <a:pPr/>
              <a:t>‹#›</a:t>
            </a:fld>
            <a:endParaRPr lang="en-US">
              <a:solidFill>
                <a:srgbClr val="000000"/>
              </a:solidFill>
            </a:endParaRPr>
          </a:p>
        </p:txBody>
      </p:sp>
      <p:sp>
        <p:nvSpPr>
          <p:cNvPr id="7" name="Date Placeholder 6"/>
          <p:cNvSpPr>
            <a:spLocks noGrp="1"/>
          </p:cNvSpPr>
          <p:nvPr>
            <p:ph type="dt" sz="half" idx="12"/>
          </p:nvPr>
        </p:nvSpPr>
        <p:spPr/>
        <p:txBody>
          <a:bodyPr/>
          <a:lstStyle>
            <a:lvl1pPr>
              <a:defRPr/>
            </a:lvl1pPr>
          </a:lstStyle>
          <a:p>
            <a:endParaRPr lang="en-US">
              <a:solidFill>
                <a:srgbClr val="000000"/>
              </a:solidFill>
            </a:endParaRPr>
          </a:p>
        </p:txBody>
      </p:sp>
    </p:spTree>
    <p:extLst>
      <p:ext uri="{BB962C8B-B14F-4D97-AF65-F5344CB8AC3E}">
        <p14:creationId xmlns:p14="http://schemas.microsoft.com/office/powerpoint/2010/main" val="1759815853"/>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US">
                <a:solidFill>
                  <a:srgbClr val="000000"/>
                </a:solidFill>
              </a:rPr>
              <a:t>www.themegallery.com</a:t>
            </a:r>
          </a:p>
        </p:txBody>
      </p:sp>
      <p:sp>
        <p:nvSpPr>
          <p:cNvPr id="6" name="Slide Number Placeholder 5"/>
          <p:cNvSpPr>
            <a:spLocks noGrp="1"/>
          </p:cNvSpPr>
          <p:nvPr>
            <p:ph type="sldNum" sz="quarter" idx="11"/>
          </p:nvPr>
        </p:nvSpPr>
        <p:spPr/>
        <p:txBody>
          <a:bodyPr/>
          <a:lstStyle>
            <a:lvl1pPr>
              <a:defRPr/>
            </a:lvl1pPr>
          </a:lstStyle>
          <a:p>
            <a:fld id="{3068DB7C-4B9B-449A-870E-9CACAB54B1ED}" type="slidenum">
              <a:rPr lang="en-US">
                <a:solidFill>
                  <a:srgbClr val="000000"/>
                </a:solidFill>
              </a:rPr>
              <a:pPr/>
              <a:t>‹#›</a:t>
            </a:fld>
            <a:endParaRPr lang="en-US">
              <a:solidFill>
                <a:srgbClr val="000000"/>
              </a:solidFill>
            </a:endParaRPr>
          </a:p>
        </p:txBody>
      </p:sp>
      <p:sp>
        <p:nvSpPr>
          <p:cNvPr id="7" name="Date Placeholder 6"/>
          <p:cNvSpPr>
            <a:spLocks noGrp="1"/>
          </p:cNvSpPr>
          <p:nvPr>
            <p:ph type="dt" sz="half" idx="12"/>
          </p:nvPr>
        </p:nvSpPr>
        <p:spPr/>
        <p:txBody>
          <a:bodyPr/>
          <a:lstStyle>
            <a:lvl1pPr>
              <a:defRPr/>
            </a:lvl1pPr>
          </a:lstStyle>
          <a:p>
            <a:endParaRPr lang="en-US">
              <a:solidFill>
                <a:srgbClr val="000000"/>
              </a:solidFill>
            </a:endParaRPr>
          </a:p>
        </p:txBody>
      </p:sp>
    </p:spTree>
    <p:extLst>
      <p:ext uri="{BB962C8B-B14F-4D97-AF65-F5344CB8AC3E}">
        <p14:creationId xmlns:p14="http://schemas.microsoft.com/office/powerpoint/2010/main" val="4285739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cs typeface="Arial" charset="0"/>
              </a:defRPr>
            </a:lvl1pPr>
          </a:lstStyle>
          <a:p>
            <a:pPr>
              <a:defRPr/>
            </a:pPr>
            <a:endParaRPr lang="en-US"/>
          </a:p>
        </p:txBody>
      </p:sp>
      <p:sp>
        <p:nvSpPr>
          <p:cNvPr id="5" name="Footer Placeholder 4"/>
          <p:cNvSpPr>
            <a:spLocks noGrp="1"/>
          </p:cNvSpPr>
          <p:nvPr>
            <p:ph type="ftr" sz="quarter" idx="11"/>
          </p:nvPr>
        </p:nvSpPr>
        <p:spPr/>
        <p:txBody>
          <a:bodyPr/>
          <a:lstStyle>
            <a:lvl1pPr algn="l">
              <a:defRPr>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cs typeface="Arial" charset="0"/>
              </a:defRPr>
            </a:lvl1pPr>
          </a:lstStyle>
          <a:p>
            <a:pPr>
              <a:defRPr/>
            </a:pPr>
            <a:fld id="{501BC62D-3F0D-4AC4-A232-A43A031414F7}" type="slidenum">
              <a:rPr lang="en-US"/>
              <a:pPr>
                <a:defRPr/>
              </a:pPr>
              <a:t>‹#›</a:t>
            </a:fld>
            <a:endParaRPr lang="en-US"/>
          </a:p>
        </p:txBody>
      </p:sp>
    </p:spTree>
    <p:extLst>
      <p:ext uri="{BB962C8B-B14F-4D97-AF65-F5344CB8AC3E}">
        <p14:creationId xmlns:p14="http://schemas.microsoft.com/office/powerpoint/2010/main" val="2983214882"/>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solidFill>
                  <a:srgbClr val="000000"/>
                </a:solidFill>
              </a:rPr>
              <a:t>www.themegallery.com</a:t>
            </a:r>
          </a:p>
        </p:txBody>
      </p:sp>
      <p:sp>
        <p:nvSpPr>
          <p:cNvPr id="5" name="Slide Number Placeholder 4"/>
          <p:cNvSpPr>
            <a:spLocks noGrp="1"/>
          </p:cNvSpPr>
          <p:nvPr>
            <p:ph type="sldNum" sz="quarter" idx="11"/>
          </p:nvPr>
        </p:nvSpPr>
        <p:spPr/>
        <p:txBody>
          <a:bodyPr/>
          <a:lstStyle>
            <a:lvl1pPr>
              <a:defRPr/>
            </a:lvl1pPr>
          </a:lstStyle>
          <a:p>
            <a:fld id="{C9837FF4-C3D8-45F2-A485-43379D34798D}" type="slidenum">
              <a:rPr lang="en-US">
                <a:solidFill>
                  <a:srgbClr val="000000"/>
                </a:solidFill>
              </a:rPr>
              <a:pPr/>
              <a:t>‹#›</a:t>
            </a:fld>
            <a:endParaRPr lang="en-US">
              <a:solidFill>
                <a:srgbClr val="000000"/>
              </a:solidFill>
            </a:endParaRPr>
          </a:p>
        </p:txBody>
      </p:sp>
      <p:sp>
        <p:nvSpPr>
          <p:cNvPr id="6" name="Date Placeholder 5"/>
          <p:cNvSpPr>
            <a:spLocks noGrp="1"/>
          </p:cNvSpPr>
          <p:nvPr>
            <p:ph type="dt" sz="half" idx="12"/>
          </p:nvPr>
        </p:nvSpPr>
        <p:spPr/>
        <p:txBody>
          <a:bodyPr/>
          <a:lstStyle>
            <a:lvl1pPr>
              <a:defRPr/>
            </a:lvl1pPr>
          </a:lstStyle>
          <a:p>
            <a:endParaRPr lang="en-US">
              <a:solidFill>
                <a:srgbClr val="000000"/>
              </a:solidFill>
            </a:endParaRPr>
          </a:p>
        </p:txBody>
      </p:sp>
    </p:spTree>
    <p:extLst>
      <p:ext uri="{BB962C8B-B14F-4D97-AF65-F5344CB8AC3E}">
        <p14:creationId xmlns:p14="http://schemas.microsoft.com/office/powerpoint/2010/main" val="3703299776"/>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7975" y="930275"/>
            <a:ext cx="2066925" cy="5394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30275"/>
            <a:ext cx="6048375" cy="53943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solidFill>
                  <a:srgbClr val="000000"/>
                </a:solidFill>
              </a:rPr>
              <a:t>www.themegallery.com</a:t>
            </a:r>
          </a:p>
        </p:txBody>
      </p:sp>
      <p:sp>
        <p:nvSpPr>
          <p:cNvPr id="5" name="Slide Number Placeholder 4"/>
          <p:cNvSpPr>
            <a:spLocks noGrp="1"/>
          </p:cNvSpPr>
          <p:nvPr>
            <p:ph type="sldNum" sz="quarter" idx="11"/>
          </p:nvPr>
        </p:nvSpPr>
        <p:spPr/>
        <p:txBody>
          <a:bodyPr/>
          <a:lstStyle>
            <a:lvl1pPr>
              <a:defRPr/>
            </a:lvl1pPr>
          </a:lstStyle>
          <a:p>
            <a:fld id="{54A1450B-28FC-491A-BA46-18B0C97CEE05}" type="slidenum">
              <a:rPr lang="en-US">
                <a:solidFill>
                  <a:srgbClr val="000000"/>
                </a:solidFill>
              </a:rPr>
              <a:pPr/>
              <a:t>‹#›</a:t>
            </a:fld>
            <a:endParaRPr lang="en-US">
              <a:solidFill>
                <a:srgbClr val="000000"/>
              </a:solidFill>
            </a:endParaRPr>
          </a:p>
        </p:txBody>
      </p:sp>
      <p:sp>
        <p:nvSpPr>
          <p:cNvPr id="6" name="Date Placeholder 5"/>
          <p:cNvSpPr>
            <a:spLocks noGrp="1"/>
          </p:cNvSpPr>
          <p:nvPr>
            <p:ph type="dt" sz="half" idx="12"/>
          </p:nvPr>
        </p:nvSpPr>
        <p:spPr/>
        <p:txBody>
          <a:bodyPr/>
          <a:lstStyle>
            <a:lvl1pPr>
              <a:defRPr/>
            </a:lvl1pPr>
          </a:lstStyle>
          <a:p>
            <a:endParaRPr lang="en-US">
              <a:solidFill>
                <a:srgbClr val="000000"/>
              </a:solidFill>
            </a:endParaRPr>
          </a:p>
        </p:txBody>
      </p:sp>
    </p:spTree>
    <p:extLst>
      <p:ext uri="{BB962C8B-B14F-4D97-AF65-F5344CB8AC3E}">
        <p14:creationId xmlns:p14="http://schemas.microsoft.com/office/powerpoint/2010/main" val="13257187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7025" y="641350"/>
            <a:ext cx="2057400" cy="55959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4825" y="641350"/>
            <a:ext cx="6019800" cy="55959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cs typeface="Arial" charset="0"/>
              </a:defRPr>
            </a:lvl1pPr>
          </a:lstStyle>
          <a:p>
            <a:pPr>
              <a:defRPr/>
            </a:pPr>
            <a:endParaRPr lang="en-US"/>
          </a:p>
        </p:txBody>
      </p:sp>
      <p:sp>
        <p:nvSpPr>
          <p:cNvPr id="5" name="Footer Placeholder 4"/>
          <p:cNvSpPr>
            <a:spLocks noGrp="1"/>
          </p:cNvSpPr>
          <p:nvPr>
            <p:ph type="ftr" sz="quarter" idx="11"/>
          </p:nvPr>
        </p:nvSpPr>
        <p:spPr/>
        <p:txBody>
          <a:bodyPr/>
          <a:lstStyle>
            <a:lvl1pPr algn="l">
              <a:defRPr>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cs typeface="Arial" charset="0"/>
              </a:defRPr>
            </a:lvl1pPr>
          </a:lstStyle>
          <a:p>
            <a:pPr>
              <a:defRPr/>
            </a:pPr>
            <a:fld id="{BAB844F2-9B29-4BE0-BB96-357A2F316033}" type="slidenum">
              <a:rPr lang="en-US"/>
              <a:pPr>
                <a:defRPr/>
              </a:pPr>
              <a:t>‹#›</a:t>
            </a:fld>
            <a:endParaRPr lang="en-US"/>
          </a:p>
        </p:txBody>
      </p:sp>
    </p:spTree>
    <p:extLst>
      <p:ext uri="{BB962C8B-B14F-4D97-AF65-F5344CB8AC3E}">
        <p14:creationId xmlns:p14="http://schemas.microsoft.com/office/powerpoint/2010/main" val="41135972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674813" y="641350"/>
            <a:ext cx="6954837" cy="69691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504825" y="1489075"/>
            <a:ext cx="4038600" cy="47482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95825" y="1489075"/>
            <a:ext cx="4038600" cy="22971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95825" y="3938588"/>
            <a:ext cx="4038600" cy="2298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p:txBody>
          <a:bodyPr/>
          <a:lstStyle>
            <a:lvl1pPr>
              <a:defRPr>
                <a:cs typeface="Arial" charset="0"/>
              </a:defRPr>
            </a:lvl1pPr>
          </a:lstStyle>
          <a:p>
            <a:pPr>
              <a:defRPr/>
            </a:pPr>
            <a:endParaRPr lang="en-US"/>
          </a:p>
        </p:txBody>
      </p:sp>
      <p:sp>
        <p:nvSpPr>
          <p:cNvPr id="7" name="Footer Placeholder 6"/>
          <p:cNvSpPr>
            <a:spLocks noGrp="1"/>
          </p:cNvSpPr>
          <p:nvPr>
            <p:ph type="ftr" sz="quarter" idx="11"/>
          </p:nvPr>
        </p:nvSpPr>
        <p:spPr/>
        <p:txBody>
          <a:bodyPr/>
          <a:lstStyle>
            <a:lvl1pPr algn="l">
              <a:defRPr>
                <a:cs typeface="Arial" charset="0"/>
              </a:defRPr>
            </a:lvl1pPr>
          </a:lstStyle>
          <a:p>
            <a:pPr>
              <a:defRPr/>
            </a:pPr>
            <a:endParaRPr lang="en-US"/>
          </a:p>
        </p:txBody>
      </p:sp>
      <p:sp>
        <p:nvSpPr>
          <p:cNvPr id="8" name="Slide Number Placeholder 7"/>
          <p:cNvSpPr>
            <a:spLocks noGrp="1"/>
          </p:cNvSpPr>
          <p:nvPr>
            <p:ph type="sldNum" sz="quarter" idx="12"/>
          </p:nvPr>
        </p:nvSpPr>
        <p:spPr/>
        <p:txBody>
          <a:bodyPr/>
          <a:lstStyle>
            <a:lvl1pPr>
              <a:defRPr>
                <a:cs typeface="Arial" charset="0"/>
              </a:defRPr>
            </a:lvl1pPr>
          </a:lstStyle>
          <a:p>
            <a:pPr>
              <a:defRPr/>
            </a:pPr>
            <a:fld id="{353E7FC6-5CB8-4359-8086-783383B0EB84}" type="slidenum">
              <a:rPr lang="en-US"/>
              <a:pPr>
                <a:defRPr/>
              </a:pPr>
              <a:t>‹#›</a:t>
            </a:fld>
            <a:endParaRPr lang="en-US"/>
          </a:p>
        </p:txBody>
      </p:sp>
    </p:spTree>
    <p:extLst>
      <p:ext uri="{BB962C8B-B14F-4D97-AF65-F5344CB8AC3E}">
        <p14:creationId xmlns:p14="http://schemas.microsoft.com/office/powerpoint/2010/main" val="11610896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74813" y="641350"/>
            <a:ext cx="6954837" cy="696913"/>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504825" y="1489075"/>
            <a:ext cx="4038600" cy="22971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04825" y="3938588"/>
            <a:ext cx="4038600" cy="2298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4695825" y="1489075"/>
            <a:ext cx="4038600" cy="47482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p:txBody>
          <a:bodyPr/>
          <a:lstStyle>
            <a:lvl1pPr>
              <a:defRPr>
                <a:cs typeface="Arial" charset="0"/>
              </a:defRPr>
            </a:lvl1pPr>
          </a:lstStyle>
          <a:p>
            <a:pPr>
              <a:defRPr/>
            </a:pPr>
            <a:endParaRPr lang="en-US"/>
          </a:p>
        </p:txBody>
      </p:sp>
      <p:sp>
        <p:nvSpPr>
          <p:cNvPr id="7" name="Footer Placeholder 6"/>
          <p:cNvSpPr>
            <a:spLocks noGrp="1"/>
          </p:cNvSpPr>
          <p:nvPr>
            <p:ph type="ftr" sz="quarter" idx="11"/>
          </p:nvPr>
        </p:nvSpPr>
        <p:spPr/>
        <p:txBody>
          <a:bodyPr/>
          <a:lstStyle>
            <a:lvl1pPr algn="l">
              <a:defRPr>
                <a:cs typeface="Arial" charset="0"/>
              </a:defRPr>
            </a:lvl1pPr>
          </a:lstStyle>
          <a:p>
            <a:pPr>
              <a:defRPr/>
            </a:pPr>
            <a:endParaRPr lang="en-US"/>
          </a:p>
        </p:txBody>
      </p:sp>
      <p:sp>
        <p:nvSpPr>
          <p:cNvPr id="8" name="Slide Number Placeholder 7"/>
          <p:cNvSpPr>
            <a:spLocks noGrp="1"/>
          </p:cNvSpPr>
          <p:nvPr>
            <p:ph type="sldNum" sz="quarter" idx="12"/>
          </p:nvPr>
        </p:nvSpPr>
        <p:spPr/>
        <p:txBody>
          <a:bodyPr/>
          <a:lstStyle>
            <a:lvl1pPr>
              <a:defRPr>
                <a:cs typeface="Arial" charset="0"/>
              </a:defRPr>
            </a:lvl1pPr>
          </a:lstStyle>
          <a:p>
            <a:pPr>
              <a:defRPr/>
            </a:pPr>
            <a:fld id="{5BB9ED16-0519-448D-A8DA-4946335CBB9E}" type="slidenum">
              <a:rPr lang="en-US"/>
              <a:pPr>
                <a:defRPr/>
              </a:pPr>
              <a:t>‹#›</a:t>
            </a:fld>
            <a:endParaRPr lang="en-US"/>
          </a:p>
        </p:txBody>
      </p:sp>
    </p:spTree>
    <p:extLst>
      <p:ext uri="{BB962C8B-B14F-4D97-AF65-F5344CB8AC3E}">
        <p14:creationId xmlns:p14="http://schemas.microsoft.com/office/powerpoint/2010/main" val="6207190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674813" y="641350"/>
            <a:ext cx="6954837" cy="696913"/>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504825" y="1489075"/>
            <a:ext cx="8229600" cy="4748213"/>
          </a:xfrm>
        </p:spPr>
        <p:txBody>
          <a:bodyPr/>
          <a:lstStyle/>
          <a:p>
            <a:pPr lvl="0"/>
            <a:r>
              <a:rPr lang="en-US" noProof="0" smtClean="0"/>
              <a:t>Click icon to add chart</a:t>
            </a:r>
          </a:p>
        </p:txBody>
      </p:sp>
      <p:sp>
        <p:nvSpPr>
          <p:cNvPr id="4" name="Date Placeholder 3"/>
          <p:cNvSpPr>
            <a:spLocks noGrp="1"/>
          </p:cNvSpPr>
          <p:nvPr>
            <p:ph type="dt" sz="half" idx="10"/>
          </p:nvPr>
        </p:nvSpPr>
        <p:spPr/>
        <p:txBody>
          <a:bodyPr/>
          <a:lstStyle>
            <a:lvl1pPr>
              <a:defRPr>
                <a:cs typeface="Arial" charset="0"/>
              </a:defRPr>
            </a:lvl1pPr>
          </a:lstStyle>
          <a:p>
            <a:pPr>
              <a:defRPr/>
            </a:pPr>
            <a:endParaRPr lang="en-US"/>
          </a:p>
        </p:txBody>
      </p:sp>
      <p:sp>
        <p:nvSpPr>
          <p:cNvPr id="5" name="Footer Placeholder 4"/>
          <p:cNvSpPr>
            <a:spLocks noGrp="1"/>
          </p:cNvSpPr>
          <p:nvPr>
            <p:ph type="ftr" sz="quarter" idx="11"/>
          </p:nvPr>
        </p:nvSpPr>
        <p:spPr/>
        <p:txBody>
          <a:bodyPr/>
          <a:lstStyle>
            <a:lvl1pPr algn="l">
              <a:defRPr>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cs typeface="Arial" charset="0"/>
              </a:defRPr>
            </a:lvl1pPr>
          </a:lstStyle>
          <a:p>
            <a:pPr>
              <a:defRPr/>
            </a:pPr>
            <a:fld id="{E4E1F16B-F595-473F-8E4A-A8CE6E4CA82F}" type="slidenum">
              <a:rPr lang="en-US"/>
              <a:pPr>
                <a:defRPr/>
              </a:pPr>
              <a:t>‹#›</a:t>
            </a:fld>
            <a:endParaRPr lang="en-US"/>
          </a:p>
        </p:txBody>
      </p:sp>
    </p:spTree>
    <p:extLst>
      <p:ext uri="{BB962C8B-B14F-4D97-AF65-F5344CB8AC3E}">
        <p14:creationId xmlns:p14="http://schemas.microsoft.com/office/powerpoint/2010/main" val="23699924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AndTx" preserve="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674813" y="641350"/>
            <a:ext cx="6954837" cy="696913"/>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504825" y="1489075"/>
            <a:ext cx="4038600" cy="22971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04825" y="3938588"/>
            <a:ext cx="4038600" cy="2298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695825" y="1489075"/>
            <a:ext cx="4038600" cy="47482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p:txBody>
          <a:bodyPr/>
          <a:lstStyle>
            <a:lvl1pPr>
              <a:defRPr>
                <a:cs typeface="Arial" charset="0"/>
              </a:defRPr>
            </a:lvl1pPr>
          </a:lstStyle>
          <a:p>
            <a:pPr>
              <a:defRPr/>
            </a:pPr>
            <a:endParaRPr lang="en-US"/>
          </a:p>
        </p:txBody>
      </p:sp>
      <p:sp>
        <p:nvSpPr>
          <p:cNvPr id="7" name="Footer Placeholder 6"/>
          <p:cNvSpPr>
            <a:spLocks noGrp="1"/>
          </p:cNvSpPr>
          <p:nvPr>
            <p:ph type="ftr" sz="quarter" idx="11"/>
          </p:nvPr>
        </p:nvSpPr>
        <p:spPr/>
        <p:txBody>
          <a:bodyPr/>
          <a:lstStyle>
            <a:lvl1pPr algn="l">
              <a:defRPr>
                <a:cs typeface="Arial" charset="0"/>
              </a:defRPr>
            </a:lvl1pPr>
          </a:lstStyle>
          <a:p>
            <a:pPr>
              <a:defRPr/>
            </a:pPr>
            <a:endParaRPr lang="en-US"/>
          </a:p>
        </p:txBody>
      </p:sp>
      <p:sp>
        <p:nvSpPr>
          <p:cNvPr id="8" name="Slide Number Placeholder 7"/>
          <p:cNvSpPr>
            <a:spLocks noGrp="1"/>
          </p:cNvSpPr>
          <p:nvPr>
            <p:ph type="sldNum" sz="quarter" idx="12"/>
          </p:nvPr>
        </p:nvSpPr>
        <p:spPr/>
        <p:txBody>
          <a:bodyPr/>
          <a:lstStyle>
            <a:lvl1pPr>
              <a:defRPr>
                <a:cs typeface="Arial" charset="0"/>
              </a:defRPr>
            </a:lvl1pPr>
          </a:lstStyle>
          <a:p>
            <a:pPr>
              <a:defRPr/>
            </a:pPr>
            <a:fld id="{F0BC2E89-BABB-4A76-84CB-B66037751F5E}" type="slidenum">
              <a:rPr lang="en-US"/>
              <a:pPr>
                <a:defRPr/>
              </a:pPr>
              <a:t>‹#›</a:t>
            </a:fld>
            <a:endParaRPr lang="en-US"/>
          </a:p>
        </p:txBody>
      </p:sp>
    </p:spTree>
    <p:extLst>
      <p:ext uri="{BB962C8B-B14F-4D97-AF65-F5344CB8AC3E}">
        <p14:creationId xmlns:p14="http://schemas.microsoft.com/office/powerpoint/2010/main" val="3675531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674813" y="641350"/>
            <a:ext cx="6954837" cy="69691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04825" y="1489075"/>
            <a:ext cx="8229600" cy="22971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4825" y="3938588"/>
            <a:ext cx="8229600" cy="2298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cs typeface="Arial" charset="0"/>
              </a:defRPr>
            </a:lvl1pPr>
          </a:lstStyle>
          <a:p>
            <a:pPr>
              <a:defRPr/>
            </a:pPr>
            <a:endParaRPr lang="en-US"/>
          </a:p>
        </p:txBody>
      </p:sp>
      <p:sp>
        <p:nvSpPr>
          <p:cNvPr id="6" name="Footer Placeholder 5"/>
          <p:cNvSpPr>
            <a:spLocks noGrp="1"/>
          </p:cNvSpPr>
          <p:nvPr>
            <p:ph type="ftr" sz="quarter" idx="11"/>
          </p:nvPr>
        </p:nvSpPr>
        <p:spPr/>
        <p:txBody>
          <a:bodyPr/>
          <a:lstStyle>
            <a:lvl1pPr algn="l">
              <a:defRPr>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cs typeface="Arial" charset="0"/>
              </a:defRPr>
            </a:lvl1pPr>
          </a:lstStyle>
          <a:p>
            <a:pPr>
              <a:defRPr/>
            </a:pPr>
            <a:fld id="{85BAAA69-F09D-42CE-98F6-F0A056D905FE}" type="slidenum">
              <a:rPr lang="en-US"/>
              <a:pPr>
                <a:defRPr/>
              </a:pPr>
              <a:t>‹#›</a:t>
            </a:fld>
            <a:endParaRPr lang="en-US"/>
          </a:p>
        </p:txBody>
      </p:sp>
    </p:spTree>
    <p:extLst>
      <p:ext uri="{BB962C8B-B14F-4D97-AF65-F5344CB8AC3E}">
        <p14:creationId xmlns:p14="http://schemas.microsoft.com/office/powerpoint/2010/main" val="42524586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674813" y="641350"/>
            <a:ext cx="6954837" cy="696913"/>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504825" y="1489075"/>
            <a:ext cx="4038600" cy="22971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95825" y="1489075"/>
            <a:ext cx="4038600" cy="22971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504825" y="3938588"/>
            <a:ext cx="8229600" cy="2298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p:txBody>
          <a:bodyPr/>
          <a:lstStyle>
            <a:lvl1pPr>
              <a:defRPr>
                <a:cs typeface="Arial" charset="0"/>
              </a:defRPr>
            </a:lvl1pPr>
          </a:lstStyle>
          <a:p>
            <a:pPr>
              <a:defRPr/>
            </a:pPr>
            <a:endParaRPr lang="en-US"/>
          </a:p>
        </p:txBody>
      </p:sp>
      <p:sp>
        <p:nvSpPr>
          <p:cNvPr id="7" name="Footer Placeholder 6"/>
          <p:cNvSpPr>
            <a:spLocks noGrp="1"/>
          </p:cNvSpPr>
          <p:nvPr>
            <p:ph type="ftr" sz="quarter" idx="11"/>
          </p:nvPr>
        </p:nvSpPr>
        <p:spPr/>
        <p:txBody>
          <a:bodyPr/>
          <a:lstStyle>
            <a:lvl1pPr algn="l">
              <a:defRPr>
                <a:cs typeface="Arial" charset="0"/>
              </a:defRPr>
            </a:lvl1pPr>
          </a:lstStyle>
          <a:p>
            <a:pPr>
              <a:defRPr/>
            </a:pPr>
            <a:endParaRPr lang="en-US"/>
          </a:p>
        </p:txBody>
      </p:sp>
      <p:sp>
        <p:nvSpPr>
          <p:cNvPr id="8" name="Slide Number Placeholder 7"/>
          <p:cNvSpPr>
            <a:spLocks noGrp="1"/>
          </p:cNvSpPr>
          <p:nvPr>
            <p:ph type="sldNum" sz="quarter" idx="12"/>
          </p:nvPr>
        </p:nvSpPr>
        <p:spPr/>
        <p:txBody>
          <a:bodyPr/>
          <a:lstStyle>
            <a:lvl1pPr>
              <a:defRPr>
                <a:cs typeface="Arial" charset="0"/>
              </a:defRPr>
            </a:lvl1pPr>
          </a:lstStyle>
          <a:p>
            <a:pPr>
              <a:defRPr/>
            </a:pPr>
            <a:fld id="{E09FFEA5-91CD-43FF-B752-8952714B46D5}" type="slidenum">
              <a:rPr lang="en-US"/>
              <a:pPr>
                <a:defRPr/>
              </a:pPr>
              <a:t>‹#›</a:t>
            </a:fld>
            <a:endParaRPr lang="en-US"/>
          </a:p>
        </p:txBody>
      </p:sp>
    </p:spTree>
    <p:extLst>
      <p:ext uri="{BB962C8B-B14F-4D97-AF65-F5344CB8AC3E}">
        <p14:creationId xmlns:p14="http://schemas.microsoft.com/office/powerpoint/2010/main" val="19549399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674813" y="641350"/>
            <a:ext cx="6954837" cy="69691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04825" y="1489075"/>
            <a:ext cx="4038600" cy="47482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95825" y="1489075"/>
            <a:ext cx="4038600" cy="4748213"/>
          </a:xfrm>
        </p:spPr>
        <p:txBody>
          <a:bodyPr/>
          <a:lstStyle/>
          <a:p>
            <a:pPr lvl="0"/>
            <a:r>
              <a:rPr lang="en-US" noProof="0" smtClean="0"/>
              <a:t>Click icon to add clip art</a:t>
            </a:r>
          </a:p>
        </p:txBody>
      </p:sp>
      <p:sp>
        <p:nvSpPr>
          <p:cNvPr id="5" name="Date Placeholder 4"/>
          <p:cNvSpPr>
            <a:spLocks noGrp="1"/>
          </p:cNvSpPr>
          <p:nvPr>
            <p:ph type="dt" sz="half" idx="10"/>
          </p:nvPr>
        </p:nvSpPr>
        <p:spPr/>
        <p:txBody>
          <a:bodyPr/>
          <a:lstStyle>
            <a:lvl1pPr>
              <a:defRPr>
                <a:cs typeface="Arial" charset="0"/>
              </a:defRPr>
            </a:lvl1pPr>
          </a:lstStyle>
          <a:p>
            <a:pPr>
              <a:defRPr/>
            </a:pPr>
            <a:endParaRPr lang="en-US"/>
          </a:p>
        </p:txBody>
      </p:sp>
      <p:sp>
        <p:nvSpPr>
          <p:cNvPr id="6" name="Footer Placeholder 5"/>
          <p:cNvSpPr>
            <a:spLocks noGrp="1"/>
          </p:cNvSpPr>
          <p:nvPr>
            <p:ph type="ftr" sz="quarter" idx="11"/>
          </p:nvPr>
        </p:nvSpPr>
        <p:spPr/>
        <p:txBody>
          <a:bodyPr/>
          <a:lstStyle>
            <a:lvl1pPr algn="l">
              <a:defRPr>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cs typeface="Arial" charset="0"/>
              </a:defRPr>
            </a:lvl1pPr>
          </a:lstStyle>
          <a:p>
            <a:pPr>
              <a:defRPr/>
            </a:pPr>
            <a:fld id="{1E3D7EB7-4BE1-4587-9468-59A5A2F9C735}" type="slidenum">
              <a:rPr lang="en-US"/>
              <a:pPr>
                <a:defRPr/>
              </a:pPr>
              <a:t>‹#›</a:t>
            </a:fld>
            <a:endParaRPr lang="en-US"/>
          </a:p>
        </p:txBody>
      </p:sp>
    </p:spTree>
    <p:extLst>
      <p:ext uri="{BB962C8B-B14F-4D97-AF65-F5344CB8AC3E}">
        <p14:creationId xmlns:p14="http://schemas.microsoft.com/office/powerpoint/2010/main" val="3777353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04/11/2013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674813" y="641350"/>
            <a:ext cx="6954837" cy="69691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04825" y="1489075"/>
            <a:ext cx="8229600" cy="4748213"/>
          </a:xfrm>
        </p:spPr>
        <p:txBody>
          <a:bodyPr/>
          <a:lstStyle/>
          <a:p>
            <a:pPr lvl="0"/>
            <a:r>
              <a:rPr lang="en-US" noProof="0" smtClean="0"/>
              <a:t>Click icon to add table</a:t>
            </a:r>
          </a:p>
        </p:txBody>
      </p:sp>
      <p:sp>
        <p:nvSpPr>
          <p:cNvPr id="4" name="Date Placeholder 3"/>
          <p:cNvSpPr>
            <a:spLocks noGrp="1"/>
          </p:cNvSpPr>
          <p:nvPr>
            <p:ph type="dt" sz="half" idx="10"/>
          </p:nvPr>
        </p:nvSpPr>
        <p:spPr/>
        <p:txBody>
          <a:bodyPr/>
          <a:lstStyle>
            <a:lvl1pPr>
              <a:defRPr>
                <a:cs typeface="Arial" charset="0"/>
              </a:defRPr>
            </a:lvl1pPr>
          </a:lstStyle>
          <a:p>
            <a:pPr>
              <a:defRPr/>
            </a:pPr>
            <a:endParaRPr lang="en-US"/>
          </a:p>
        </p:txBody>
      </p:sp>
      <p:sp>
        <p:nvSpPr>
          <p:cNvPr id="5" name="Footer Placeholder 4"/>
          <p:cNvSpPr>
            <a:spLocks noGrp="1"/>
          </p:cNvSpPr>
          <p:nvPr>
            <p:ph type="ftr" sz="quarter" idx="11"/>
          </p:nvPr>
        </p:nvSpPr>
        <p:spPr/>
        <p:txBody>
          <a:bodyPr/>
          <a:lstStyle>
            <a:lvl1pPr algn="l">
              <a:defRPr>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cs typeface="Arial" charset="0"/>
              </a:defRPr>
            </a:lvl1pPr>
          </a:lstStyle>
          <a:p>
            <a:pPr>
              <a:defRPr/>
            </a:pPr>
            <a:fld id="{0BDE2F32-4A26-4B0C-95E4-03D974EFDEFA}" type="slidenum">
              <a:rPr lang="en-US"/>
              <a:pPr>
                <a:defRPr/>
              </a:pPr>
              <a:t>‹#›</a:t>
            </a:fld>
            <a:endParaRPr lang="en-US"/>
          </a:p>
        </p:txBody>
      </p:sp>
    </p:spTree>
    <p:extLst>
      <p:ext uri="{BB962C8B-B14F-4D97-AF65-F5344CB8AC3E}">
        <p14:creationId xmlns:p14="http://schemas.microsoft.com/office/powerpoint/2010/main" val="11560323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1674813" y="641350"/>
            <a:ext cx="6954837" cy="696913"/>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504825" y="1489075"/>
            <a:ext cx="8229600" cy="4748213"/>
          </a:xfrm>
        </p:spPr>
        <p:txBody>
          <a:bodyPr/>
          <a:lstStyle/>
          <a:p>
            <a:pPr lvl="0"/>
            <a:r>
              <a:rPr lang="en-US" noProof="0" smtClean="0"/>
              <a:t>Click icon to add SmartArt graphic</a:t>
            </a:r>
          </a:p>
        </p:txBody>
      </p:sp>
      <p:sp>
        <p:nvSpPr>
          <p:cNvPr id="4" name="Date Placeholder 3"/>
          <p:cNvSpPr>
            <a:spLocks noGrp="1"/>
          </p:cNvSpPr>
          <p:nvPr>
            <p:ph type="dt" sz="half" idx="10"/>
          </p:nvPr>
        </p:nvSpPr>
        <p:spPr/>
        <p:txBody>
          <a:bodyPr/>
          <a:lstStyle>
            <a:lvl1pPr>
              <a:defRPr>
                <a:cs typeface="Arial" charset="0"/>
              </a:defRPr>
            </a:lvl1pPr>
          </a:lstStyle>
          <a:p>
            <a:pPr>
              <a:defRPr/>
            </a:pPr>
            <a:endParaRPr lang="en-US"/>
          </a:p>
        </p:txBody>
      </p:sp>
      <p:sp>
        <p:nvSpPr>
          <p:cNvPr id="5" name="Footer Placeholder 4"/>
          <p:cNvSpPr>
            <a:spLocks noGrp="1"/>
          </p:cNvSpPr>
          <p:nvPr>
            <p:ph type="ftr" sz="quarter" idx="11"/>
          </p:nvPr>
        </p:nvSpPr>
        <p:spPr/>
        <p:txBody>
          <a:bodyPr/>
          <a:lstStyle>
            <a:lvl1pPr algn="l">
              <a:defRPr>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cs typeface="Arial" charset="0"/>
              </a:defRPr>
            </a:lvl1pPr>
          </a:lstStyle>
          <a:p>
            <a:pPr>
              <a:defRPr/>
            </a:pPr>
            <a:fld id="{264F02B1-6AE2-4A8A-8BF3-E14E06439827}" type="slidenum">
              <a:rPr lang="en-US"/>
              <a:pPr>
                <a:defRPr/>
              </a:pPr>
              <a:t>‹#›</a:t>
            </a:fld>
            <a:endParaRPr lang="en-US"/>
          </a:p>
        </p:txBody>
      </p:sp>
    </p:spTree>
    <p:extLst>
      <p:ext uri="{BB962C8B-B14F-4D97-AF65-F5344CB8AC3E}">
        <p14:creationId xmlns:p14="http://schemas.microsoft.com/office/powerpoint/2010/main" val="25018369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B3A43DD-D88D-42CF-8D4B-A036BA75167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980791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F226F4E-FDE5-437E-B48A-C482B76A9F7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692905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563930E-DCF0-4D9F-BF78-9B53D6D8B29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593346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72182CD-75C6-4395-A0FC-C38783706C3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913175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2C03B77-624B-40D1-ADC0-788FF810B8E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974873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538BC26-B1CD-4646-8953-2D959895E9C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954644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CB93304-56B1-4329-B495-63A544184B7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390086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1AFD3C2-C9D0-419A-8E18-E60E1F5163F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47720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04/11/2013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C807BAC-DD1D-4EB2-A9F3-3A1E42B3034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973382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BCA5CB7-1A00-47CC-B674-AC2F6ECB710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4099891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AC81931-8EFC-4A3C-AFD8-154253C3EDD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094208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B3A43DD-D88D-42CF-8D4B-A036BA75167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861867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F226F4E-FDE5-437E-B48A-C482B76A9F7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4884659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563930E-DCF0-4D9F-BF78-9B53D6D8B29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502616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72182CD-75C6-4395-A0FC-C38783706C3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8464561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2C03B77-624B-40D1-ADC0-788FF810B8E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074840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538BC26-B1CD-4646-8953-2D959895E9C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979691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CB93304-56B1-4329-B495-63A544184B7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025444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04/11/2013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1AFD3C2-C9D0-419A-8E18-E60E1F5163F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390689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C807BAC-DD1D-4EB2-A9F3-3A1E42B3034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578604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BCA5CB7-1A00-47CC-B674-AC2F6ECB710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821426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AC81931-8EFC-4A3C-AFD8-154253C3EDD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3670711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D8DCC66-BBD4-4A21-848C-E3D846D3F2E7}" type="slidenum">
              <a:rPr lang="es-ES">
                <a:solidFill>
                  <a:srgbClr val="000000"/>
                </a:solidFill>
              </a:rPr>
              <a:pPr>
                <a:defRPr/>
              </a:pPr>
              <a:t>‹#›</a:t>
            </a:fld>
            <a:endParaRPr lang="es-ES">
              <a:solidFill>
                <a:srgbClr val="000000"/>
              </a:solidFill>
            </a:endParaRPr>
          </a:p>
        </p:txBody>
      </p:sp>
    </p:spTree>
    <p:extLst>
      <p:ext uri="{BB962C8B-B14F-4D97-AF65-F5344CB8AC3E}">
        <p14:creationId xmlns:p14="http://schemas.microsoft.com/office/powerpoint/2010/main" val="378943977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85411B1-3A6C-42D1-9232-E2308756D0DB}" type="slidenum">
              <a:rPr lang="es-ES">
                <a:solidFill>
                  <a:srgbClr val="000000"/>
                </a:solidFill>
              </a:rPr>
              <a:pPr>
                <a:defRPr/>
              </a:pPr>
              <a:t>‹#›</a:t>
            </a:fld>
            <a:endParaRPr lang="es-ES">
              <a:solidFill>
                <a:srgbClr val="000000"/>
              </a:solidFill>
            </a:endParaRPr>
          </a:p>
        </p:txBody>
      </p:sp>
    </p:spTree>
    <p:extLst>
      <p:ext uri="{BB962C8B-B14F-4D97-AF65-F5344CB8AC3E}">
        <p14:creationId xmlns:p14="http://schemas.microsoft.com/office/powerpoint/2010/main" val="356046271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BFB7224-3C99-4E75-950E-F1DDBCF86D2E}" type="slidenum">
              <a:rPr lang="es-ES">
                <a:solidFill>
                  <a:srgbClr val="000000"/>
                </a:solidFill>
              </a:rPr>
              <a:pPr>
                <a:defRPr/>
              </a:pPr>
              <a:t>‹#›</a:t>
            </a:fld>
            <a:endParaRPr lang="es-ES">
              <a:solidFill>
                <a:srgbClr val="000000"/>
              </a:solidFill>
            </a:endParaRPr>
          </a:p>
        </p:txBody>
      </p:sp>
    </p:spTree>
    <p:extLst>
      <p:ext uri="{BB962C8B-B14F-4D97-AF65-F5344CB8AC3E}">
        <p14:creationId xmlns:p14="http://schemas.microsoft.com/office/powerpoint/2010/main" val="237783639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0D75C97-45E5-4101-8F8C-6BA579554034}" type="slidenum">
              <a:rPr lang="es-ES">
                <a:solidFill>
                  <a:srgbClr val="000000"/>
                </a:solidFill>
              </a:rPr>
              <a:pPr>
                <a:defRPr/>
              </a:pPr>
              <a:t>‹#›</a:t>
            </a:fld>
            <a:endParaRPr lang="es-ES">
              <a:solidFill>
                <a:srgbClr val="000000"/>
              </a:solidFill>
            </a:endParaRPr>
          </a:p>
        </p:txBody>
      </p:sp>
    </p:spTree>
    <p:extLst>
      <p:ext uri="{BB962C8B-B14F-4D97-AF65-F5344CB8AC3E}">
        <p14:creationId xmlns:p14="http://schemas.microsoft.com/office/powerpoint/2010/main" val="230092385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A58EECB-29F6-4670-98F8-B13551DC9277}" type="slidenum">
              <a:rPr lang="es-ES">
                <a:solidFill>
                  <a:srgbClr val="000000"/>
                </a:solidFill>
              </a:rPr>
              <a:pPr>
                <a:defRPr/>
              </a:pPr>
              <a:t>‹#›</a:t>
            </a:fld>
            <a:endParaRPr lang="es-ES">
              <a:solidFill>
                <a:srgbClr val="000000"/>
              </a:solidFill>
            </a:endParaRPr>
          </a:p>
        </p:txBody>
      </p:sp>
    </p:spTree>
    <p:extLst>
      <p:ext uri="{BB962C8B-B14F-4D97-AF65-F5344CB8AC3E}">
        <p14:creationId xmlns:p14="http://schemas.microsoft.com/office/powerpoint/2010/main" val="390914049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AEE1984-2C40-47E5-96A4-D00A94358237}" type="slidenum">
              <a:rPr lang="es-ES">
                <a:solidFill>
                  <a:srgbClr val="000000"/>
                </a:solidFill>
              </a:rPr>
              <a:pPr>
                <a:defRPr/>
              </a:pPr>
              <a:t>‹#›</a:t>
            </a:fld>
            <a:endParaRPr lang="es-ES">
              <a:solidFill>
                <a:srgbClr val="000000"/>
              </a:solidFill>
            </a:endParaRPr>
          </a:p>
        </p:txBody>
      </p:sp>
    </p:spTree>
    <p:extLst>
      <p:ext uri="{BB962C8B-B14F-4D97-AF65-F5344CB8AC3E}">
        <p14:creationId xmlns:p14="http://schemas.microsoft.com/office/powerpoint/2010/main" val="2176546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04/11/2013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840754F-12C5-44A7-B5B0-03C295631EE5}" type="slidenum">
              <a:rPr lang="es-ES">
                <a:solidFill>
                  <a:srgbClr val="000000"/>
                </a:solidFill>
              </a:rPr>
              <a:pPr>
                <a:defRPr/>
              </a:pPr>
              <a:t>‹#›</a:t>
            </a:fld>
            <a:endParaRPr lang="es-ES">
              <a:solidFill>
                <a:srgbClr val="000000"/>
              </a:solidFill>
            </a:endParaRPr>
          </a:p>
        </p:txBody>
      </p:sp>
    </p:spTree>
    <p:extLst>
      <p:ext uri="{BB962C8B-B14F-4D97-AF65-F5344CB8AC3E}">
        <p14:creationId xmlns:p14="http://schemas.microsoft.com/office/powerpoint/2010/main" val="115239511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9C603F8-5C4E-4040-8DBA-066F199A2570}" type="slidenum">
              <a:rPr lang="es-ES">
                <a:solidFill>
                  <a:srgbClr val="000000"/>
                </a:solidFill>
              </a:rPr>
              <a:pPr>
                <a:defRPr/>
              </a:pPr>
              <a:t>‹#›</a:t>
            </a:fld>
            <a:endParaRPr lang="es-ES">
              <a:solidFill>
                <a:srgbClr val="000000"/>
              </a:solidFill>
            </a:endParaRPr>
          </a:p>
        </p:txBody>
      </p:sp>
    </p:spTree>
    <p:extLst>
      <p:ext uri="{BB962C8B-B14F-4D97-AF65-F5344CB8AC3E}">
        <p14:creationId xmlns:p14="http://schemas.microsoft.com/office/powerpoint/2010/main" val="39817423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006AE01-C186-4055-B345-EC6D0F7C891B}" type="slidenum">
              <a:rPr lang="es-ES">
                <a:solidFill>
                  <a:srgbClr val="000000"/>
                </a:solidFill>
              </a:rPr>
              <a:pPr>
                <a:defRPr/>
              </a:pPr>
              <a:t>‹#›</a:t>
            </a:fld>
            <a:endParaRPr lang="es-ES">
              <a:solidFill>
                <a:srgbClr val="000000"/>
              </a:solidFill>
            </a:endParaRPr>
          </a:p>
        </p:txBody>
      </p:sp>
    </p:spTree>
    <p:extLst>
      <p:ext uri="{BB962C8B-B14F-4D97-AF65-F5344CB8AC3E}">
        <p14:creationId xmlns:p14="http://schemas.microsoft.com/office/powerpoint/2010/main" val="56265050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DA3C7FB-1219-4860-8037-379C845545BC}" type="slidenum">
              <a:rPr lang="es-ES">
                <a:solidFill>
                  <a:srgbClr val="000000"/>
                </a:solidFill>
              </a:rPr>
              <a:pPr>
                <a:defRPr/>
              </a:pPr>
              <a:t>‹#›</a:t>
            </a:fld>
            <a:endParaRPr lang="es-ES">
              <a:solidFill>
                <a:srgbClr val="000000"/>
              </a:solidFill>
            </a:endParaRPr>
          </a:p>
        </p:txBody>
      </p:sp>
    </p:spTree>
    <p:extLst>
      <p:ext uri="{BB962C8B-B14F-4D97-AF65-F5344CB8AC3E}">
        <p14:creationId xmlns:p14="http://schemas.microsoft.com/office/powerpoint/2010/main" val="2690420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D68FC3E-2CB5-4131-9F13-6211C113CBD3}" type="slidenum">
              <a:rPr lang="es-ES">
                <a:solidFill>
                  <a:srgbClr val="000000"/>
                </a:solidFill>
              </a:rPr>
              <a:pPr>
                <a:defRPr/>
              </a:pPr>
              <a:t>‹#›</a:t>
            </a:fld>
            <a:endParaRPr lang="es-ES">
              <a:solidFill>
                <a:srgbClr val="000000"/>
              </a:solidFill>
            </a:endParaRPr>
          </a:p>
        </p:txBody>
      </p:sp>
    </p:spTree>
    <p:extLst>
      <p:ext uri="{BB962C8B-B14F-4D97-AF65-F5344CB8AC3E}">
        <p14:creationId xmlns:p14="http://schemas.microsoft.com/office/powerpoint/2010/main" val="175176053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bg bwMode="gray">
      <p:bgPr>
        <a:gradFill rotWithShape="0">
          <a:gsLst>
            <a:gs pos="0">
              <a:schemeClr val="bg1"/>
            </a:gs>
            <a:gs pos="100000">
              <a:schemeClr val="accent1"/>
            </a:gs>
          </a:gsLst>
          <a:lin ang="2700000" scaled="1"/>
        </a:gradFill>
        <a:effectLst/>
      </p:bgPr>
    </p:bg>
    <p:spTree>
      <p:nvGrpSpPr>
        <p:cNvPr id="1" name=""/>
        <p:cNvGrpSpPr/>
        <p:nvPr/>
      </p:nvGrpSpPr>
      <p:grpSpPr>
        <a:xfrm>
          <a:off x="0" y="0"/>
          <a:ext cx="0" cy="0"/>
          <a:chOff x="0" y="0"/>
          <a:chExt cx="0" cy="0"/>
        </a:xfrm>
      </p:grpSpPr>
      <p:pic>
        <p:nvPicPr>
          <p:cNvPr id="3132" name="Picture 60" descr="19"/>
          <p:cNvPicPr>
            <a:picLocks noChangeAspect="1" noChangeArrowheads="1"/>
          </p:cNvPicPr>
          <p:nvPr/>
        </p:nvPicPr>
        <p:blipFill>
          <a:blip r:embed="rId2">
            <a:extLst>
              <a:ext uri="{28A0092B-C50C-407E-A947-70E740481C1C}">
                <a14:useLocalDpi xmlns:a14="http://schemas.microsoft.com/office/drawing/2010/main" val="0"/>
              </a:ext>
            </a:extLst>
          </a:blip>
          <a:srcRect t="8029"/>
          <a:stretch>
            <a:fillRect/>
          </a:stretch>
        </p:blipFill>
        <p:spPr bwMode="gray">
          <a:xfrm>
            <a:off x="0" y="-11113"/>
            <a:ext cx="4114800" cy="3363913"/>
          </a:xfrm>
          <a:prstGeom prst="rect">
            <a:avLst/>
          </a:prstGeom>
          <a:noFill/>
          <a:extLst>
            <a:ext uri="{909E8E84-426E-40DD-AFC4-6F175D3DCCD1}">
              <a14:hiddenFill xmlns:a14="http://schemas.microsoft.com/office/drawing/2010/main">
                <a:solidFill>
                  <a:srgbClr val="FFFFFF"/>
                </a:solidFill>
              </a14:hiddenFill>
            </a:ext>
          </a:extLst>
        </p:spPr>
      </p:pic>
      <p:sp>
        <p:nvSpPr>
          <p:cNvPr id="3128" name="Freeform 56"/>
          <p:cNvSpPr>
            <a:spLocks/>
          </p:cNvSpPr>
          <p:nvPr/>
        </p:nvSpPr>
        <p:spPr bwMode="gray">
          <a:xfrm>
            <a:off x="-19050" y="3451225"/>
            <a:ext cx="4057650" cy="1174750"/>
          </a:xfrm>
          <a:custGeom>
            <a:avLst/>
            <a:gdLst>
              <a:gd name="T0" fmla="*/ 8 w 2556"/>
              <a:gd name="T1" fmla="*/ 260 h 740"/>
              <a:gd name="T2" fmla="*/ 8 w 2556"/>
              <a:gd name="T3" fmla="*/ 0 h 740"/>
              <a:gd name="T4" fmla="*/ 2556 w 2556"/>
              <a:gd name="T5" fmla="*/ 192 h 740"/>
              <a:gd name="T6" fmla="*/ 8 w 2556"/>
              <a:gd name="T7" fmla="*/ 260 h 740"/>
            </a:gdLst>
            <a:ahLst/>
            <a:cxnLst>
              <a:cxn ang="0">
                <a:pos x="T0" y="T1"/>
              </a:cxn>
              <a:cxn ang="0">
                <a:pos x="T2" y="T3"/>
              </a:cxn>
              <a:cxn ang="0">
                <a:pos x="T4" y="T5"/>
              </a:cxn>
              <a:cxn ang="0">
                <a:pos x="T6" y="T7"/>
              </a:cxn>
            </a:cxnLst>
            <a:rect l="0" t="0" r="r" b="b"/>
            <a:pathLst>
              <a:path w="2556" h="740">
                <a:moveTo>
                  <a:pt x="8" y="260"/>
                </a:moveTo>
                <a:cubicBezTo>
                  <a:pt x="8" y="126"/>
                  <a:pt x="8" y="0"/>
                  <a:pt x="8" y="0"/>
                </a:cubicBezTo>
                <a:cubicBezTo>
                  <a:pt x="4" y="2"/>
                  <a:pt x="955" y="607"/>
                  <a:pt x="2556" y="192"/>
                </a:cubicBezTo>
                <a:cubicBezTo>
                  <a:pt x="840" y="740"/>
                  <a:pt x="0" y="253"/>
                  <a:pt x="8" y="260"/>
                </a:cubicBez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FFFFFF"/>
              </a:solidFill>
            </a:endParaRPr>
          </a:p>
        </p:txBody>
      </p:sp>
      <p:sp>
        <p:nvSpPr>
          <p:cNvPr id="3108" name="Freeform 36"/>
          <p:cNvSpPr>
            <a:spLocks/>
          </p:cNvSpPr>
          <p:nvPr/>
        </p:nvSpPr>
        <p:spPr bwMode="gray">
          <a:xfrm>
            <a:off x="-20638" y="2608263"/>
            <a:ext cx="9177338" cy="4086225"/>
          </a:xfrm>
          <a:custGeom>
            <a:avLst/>
            <a:gdLst>
              <a:gd name="T0" fmla="*/ 12 w 5781"/>
              <a:gd name="T1" fmla="*/ 835 h 2574"/>
              <a:gd name="T2" fmla="*/ 12 w 5781"/>
              <a:gd name="T3" fmla="*/ 2203 h 2574"/>
              <a:gd name="T4" fmla="*/ 3036 w 5781"/>
              <a:gd name="T5" fmla="*/ 1962 h 2574"/>
              <a:gd name="T6" fmla="*/ 5772 w 5781"/>
              <a:gd name="T7" fmla="*/ 1660 h 2574"/>
              <a:gd name="T8" fmla="*/ 5775 w 5781"/>
              <a:gd name="T9" fmla="*/ 256 h 2574"/>
              <a:gd name="T10" fmla="*/ 2796 w 5781"/>
              <a:gd name="T11" fmla="*/ 674 h 2574"/>
              <a:gd name="T12" fmla="*/ 12 w 5781"/>
              <a:gd name="T13" fmla="*/ 835 h 2574"/>
            </a:gdLst>
            <a:ahLst/>
            <a:cxnLst>
              <a:cxn ang="0">
                <a:pos x="T0" y="T1"/>
              </a:cxn>
              <a:cxn ang="0">
                <a:pos x="T2" y="T3"/>
              </a:cxn>
              <a:cxn ang="0">
                <a:pos x="T4" y="T5"/>
              </a:cxn>
              <a:cxn ang="0">
                <a:pos x="T6" y="T7"/>
              </a:cxn>
              <a:cxn ang="0">
                <a:pos x="T8" y="T9"/>
              </a:cxn>
              <a:cxn ang="0">
                <a:pos x="T10" y="T11"/>
              </a:cxn>
              <a:cxn ang="0">
                <a:pos x="T12" y="T13"/>
              </a:cxn>
            </a:cxnLst>
            <a:rect l="0" t="0" r="r" b="b"/>
            <a:pathLst>
              <a:path w="5781" h="2574">
                <a:moveTo>
                  <a:pt x="12" y="835"/>
                </a:moveTo>
                <a:cubicBezTo>
                  <a:pt x="12" y="1519"/>
                  <a:pt x="12" y="2203"/>
                  <a:pt x="12" y="2203"/>
                </a:cubicBezTo>
                <a:cubicBezTo>
                  <a:pt x="12" y="2208"/>
                  <a:pt x="1397" y="2574"/>
                  <a:pt x="3036" y="1962"/>
                </a:cubicBezTo>
                <a:cubicBezTo>
                  <a:pt x="4536" y="1404"/>
                  <a:pt x="5766" y="1660"/>
                  <a:pt x="5772" y="1660"/>
                </a:cubicBezTo>
                <a:cubicBezTo>
                  <a:pt x="5772" y="1660"/>
                  <a:pt x="5775" y="905"/>
                  <a:pt x="5775" y="256"/>
                </a:cubicBezTo>
                <a:cubicBezTo>
                  <a:pt x="5781" y="256"/>
                  <a:pt x="4650" y="0"/>
                  <a:pt x="2796" y="674"/>
                </a:cubicBezTo>
                <a:cubicBezTo>
                  <a:pt x="968" y="1341"/>
                  <a:pt x="0" y="830"/>
                  <a:pt x="12" y="835"/>
                </a:cubicBez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FFFFFF"/>
              </a:solidFill>
            </a:endParaRPr>
          </a:p>
        </p:txBody>
      </p:sp>
      <p:sp>
        <p:nvSpPr>
          <p:cNvPr id="3107" name="Freeform 35"/>
          <p:cNvSpPr>
            <a:spLocks/>
          </p:cNvSpPr>
          <p:nvPr/>
        </p:nvSpPr>
        <p:spPr bwMode="gray">
          <a:xfrm>
            <a:off x="-11113" y="2800350"/>
            <a:ext cx="9174163" cy="4086225"/>
          </a:xfrm>
          <a:custGeom>
            <a:avLst/>
            <a:gdLst>
              <a:gd name="T0" fmla="*/ 12 w 5779"/>
              <a:gd name="T1" fmla="*/ 835 h 2574"/>
              <a:gd name="T2" fmla="*/ 6 w 5779"/>
              <a:gd name="T3" fmla="*/ 2315 h 2574"/>
              <a:gd name="T4" fmla="*/ 3036 w 5779"/>
              <a:gd name="T5" fmla="*/ 1962 h 2574"/>
              <a:gd name="T6" fmla="*/ 5772 w 5779"/>
              <a:gd name="T7" fmla="*/ 1660 h 2574"/>
              <a:gd name="T8" fmla="*/ 5773 w 5779"/>
              <a:gd name="T9" fmla="*/ 322 h 2574"/>
              <a:gd name="T10" fmla="*/ 2796 w 5779"/>
              <a:gd name="T11" fmla="*/ 674 h 2574"/>
              <a:gd name="T12" fmla="*/ 12 w 5779"/>
              <a:gd name="T13" fmla="*/ 835 h 2574"/>
            </a:gdLst>
            <a:ahLst/>
            <a:cxnLst>
              <a:cxn ang="0">
                <a:pos x="T0" y="T1"/>
              </a:cxn>
              <a:cxn ang="0">
                <a:pos x="T2" y="T3"/>
              </a:cxn>
              <a:cxn ang="0">
                <a:pos x="T4" y="T5"/>
              </a:cxn>
              <a:cxn ang="0">
                <a:pos x="T6" y="T7"/>
              </a:cxn>
              <a:cxn ang="0">
                <a:pos x="T8" y="T9"/>
              </a:cxn>
              <a:cxn ang="0">
                <a:pos x="T10" y="T11"/>
              </a:cxn>
              <a:cxn ang="0">
                <a:pos x="T12" y="T13"/>
              </a:cxn>
            </a:cxnLst>
            <a:rect l="0" t="0" r="r" b="b"/>
            <a:pathLst>
              <a:path w="5779" h="2574">
                <a:moveTo>
                  <a:pt x="12" y="835"/>
                </a:moveTo>
                <a:cubicBezTo>
                  <a:pt x="12" y="1519"/>
                  <a:pt x="6" y="2315"/>
                  <a:pt x="6" y="2315"/>
                </a:cubicBezTo>
                <a:cubicBezTo>
                  <a:pt x="6" y="2320"/>
                  <a:pt x="1397" y="2574"/>
                  <a:pt x="3036" y="1962"/>
                </a:cubicBezTo>
                <a:cubicBezTo>
                  <a:pt x="4536" y="1404"/>
                  <a:pt x="5766" y="1660"/>
                  <a:pt x="5772" y="1660"/>
                </a:cubicBezTo>
                <a:cubicBezTo>
                  <a:pt x="5772" y="1660"/>
                  <a:pt x="5773" y="971"/>
                  <a:pt x="5773" y="322"/>
                </a:cubicBezTo>
                <a:cubicBezTo>
                  <a:pt x="5779" y="322"/>
                  <a:pt x="4650" y="0"/>
                  <a:pt x="2796" y="674"/>
                </a:cubicBezTo>
                <a:cubicBezTo>
                  <a:pt x="968" y="1341"/>
                  <a:pt x="0" y="830"/>
                  <a:pt x="12" y="835"/>
                </a:cubicBez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FFFFFF"/>
              </a:solidFill>
            </a:endParaRPr>
          </a:p>
        </p:txBody>
      </p:sp>
      <p:sp>
        <p:nvSpPr>
          <p:cNvPr id="3111" name="Freeform 39"/>
          <p:cNvSpPr>
            <a:spLocks/>
          </p:cNvSpPr>
          <p:nvPr/>
        </p:nvSpPr>
        <p:spPr bwMode="gray">
          <a:xfrm>
            <a:off x="5103813" y="5092700"/>
            <a:ext cx="4052887" cy="876300"/>
          </a:xfrm>
          <a:custGeom>
            <a:avLst/>
            <a:gdLst>
              <a:gd name="T0" fmla="*/ 2545 w 2553"/>
              <a:gd name="T1" fmla="*/ 256 h 552"/>
              <a:gd name="T2" fmla="*/ 2545 w 2553"/>
              <a:gd name="T3" fmla="*/ 552 h 552"/>
              <a:gd name="T4" fmla="*/ 0 w 2553"/>
              <a:gd name="T5" fmla="*/ 473 h 552"/>
              <a:gd name="T6" fmla="*/ 2545 w 2553"/>
              <a:gd name="T7" fmla="*/ 256 h 552"/>
            </a:gdLst>
            <a:ahLst/>
            <a:cxnLst>
              <a:cxn ang="0">
                <a:pos x="T0" y="T1"/>
              </a:cxn>
              <a:cxn ang="0">
                <a:pos x="T2" y="T3"/>
              </a:cxn>
              <a:cxn ang="0">
                <a:pos x="T4" y="T5"/>
              </a:cxn>
              <a:cxn ang="0">
                <a:pos x="T6" y="T7"/>
              </a:cxn>
            </a:cxnLst>
            <a:rect l="0" t="0" r="r" b="b"/>
            <a:pathLst>
              <a:path w="2553" h="552">
                <a:moveTo>
                  <a:pt x="2545" y="256"/>
                </a:moveTo>
                <a:cubicBezTo>
                  <a:pt x="2545" y="390"/>
                  <a:pt x="2545" y="552"/>
                  <a:pt x="2545" y="552"/>
                </a:cubicBezTo>
                <a:cubicBezTo>
                  <a:pt x="2549" y="550"/>
                  <a:pt x="1579" y="110"/>
                  <a:pt x="0" y="473"/>
                </a:cubicBezTo>
                <a:cubicBezTo>
                  <a:pt x="1638" y="0"/>
                  <a:pt x="2553" y="263"/>
                  <a:pt x="2545" y="256"/>
                </a:cubicBez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FFFFFF"/>
              </a:solidFill>
            </a:endParaRPr>
          </a:p>
        </p:txBody>
      </p:sp>
      <p:sp>
        <p:nvSpPr>
          <p:cNvPr id="3076" name="Rectangle 4"/>
          <p:cNvSpPr>
            <a:spLocks noGrp="1" noChangeArrowheads="1"/>
          </p:cNvSpPr>
          <p:nvPr>
            <p:ph type="dt" sz="half" idx="2"/>
          </p:nvPr>
        </p:nvSpPr>
        <p:spPr bwMode="gray">
          <a:xfrm>
            <a:off x="457200" y="6581775"/>
            <a:ext cx="1524000" cy="173038"/>
          </a:xfrm>
        </p:spPr>
        <p:txBody>
          <a:bodyPr/>
          <a:lstStyle>
            <a:lvl1pPr>
              <a:defRPr>
                <a:solidFill>
                  <a:schemeClr val="tx1"/>
                </a:solidFill>
              </a:defRPr>
            </a:lvl1pPr>
          </a:lstStyle>
          <a:p>
            <a:endParaRPr lang="en-US">
              <a:solidFill>
                <a:srgbClr val="FFFFFF"/>
              </a:solidFill>
            </a:endParaRPr>
          </a:p>
        </p:txBody>
      </p:sp>
      <p:sp>
        <p:nvSpPr>
          <p:cNvPr id="3077" name="Rectangle 5"/>
          <p:cNvSpPr>
            <a:spLocks noGrp="1" noChangeArrowheads="1"/>
          </p:cNvSpPr>
          <p:nvPr>
            <p:ph type="ftr" sz="quarter" idx="3"/>
          </p:nvPr>
        </p:nvSpPr>
        <p:spPr bwMode="gray">
          <a:xfrm>
            <a:off x="2133600" y="6581775"/>
            <a:ext cx="1752600" cy="173038"/>
          </a:xfrm>
        </p:spPr>
        <p:txBody>
          <a:bodyPr/>
          <a:lstStyle>
            <a:lvl1pPr>
              <a:defRPr>
                <a:solidFill>
                  <a:schemeClr val="tx1"/>
                </a:solidFill>
              </a:defRPr>
            </a:lvl1pPr>
          </a:lstStyle>
          <a:p>
            <a:endParaRPr lang="en-US">
              <a:solidFill>
                <a:srgbClr val="FFFFFF"/>
              </a:solidFill>
            </a:endParaRPr>
          </a:p>
        </p:txBody>
      </p:sp>
      <p:sp>
        <p:nvSpPr>
          <p:cNvPr id="3078" name="Rectangle 6"/>
          <p:cNvSpPr>
            <a:spLocks noGrp="1" noChangeArrowheads="1"/>
          </p:cNvSpPr>
          <p:nvPr>
            <p:ph type="sldNum" sz="quarter" idx="4"/>
          </p:nvPr>
        </p:nvSpPr>
        <p:spPr bwMode="gray">
          <a:xfrm>
            <a:off x="5410200" y="6581775"/>
            <a:ext cx="1600200" cy="173038"/>
          </a:xfrm>
        </p:spPr>
        <p:txBody>
          <a:bodyPr/>
          <a:lstStyle>
            <a:lvl1pPr>
              <a:defRPr>
                <a:solidFill>
                  <a:schemeClr val="tx1"/>
                </a:solidFill>
              </a:defRPr>
            </a:lvl1pPr>
          </a:lstStyle>
          <a:p>
            <a:fld id="{5512DF6A-0609-4AFC-9401-5852FBF2224F}" type="slidenum">
              <a:rPr lang="en-US">
                <a:solidFill>
                  <a:srgbClr val="FFFFFF"/>
                </a:solidFill>
              </a:rPr>
              <a:pPr/>
              <a:t>‹#›</a:t>
            </a:fld>
            <a:endParaRPr lang="en-US">
              <a:solidFill>
                <a:srgbClr val="FFFFFF"/>
              </a:solidFill>
            </a:endParaRPr>
          </a:p>
        </p:txBody>
      </p:sp>
      <p:sp>
        <p:nvSpPr>
          <p:cNvPr id="3094" name="Text Box 22"/>
          <p:cNvSpPr txBox="1">
            <a:spLocks noChangeArrowheads="1"/>
          </p:cNvSpPr>
          <p:nvPr/>
        </p:nvSpPr>
        <p:spPr bwMode="gray">
          <a:xfrm>
            <a:off x="3875088" y="6248400"/>
            <a:ext cx="14017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base">
              <a:spcBef>
                <a:spcPct val="0"/>
              </a:spcBef>
              <a:spcAft>
                <a:spcPct val="0"/>
              </a:spcAft>
            </a:pPr>
            <a:r>
              <a:rPr lang="en-US" sz="2400" smtClean="0">
                <a:solidFill>
                  <a:srgbClr val="FFFFFF"/>
                </a:solidFill>
                <a:latin typeface="Arial Black" pitchFamily="34" charset="0"/>
              </a:rPr>
              <a:t>L/O/G/O</a:t>
            </a:r>
          </a:p>
        </p:txBody>
      </p:sp>
      <p:sp>
        <p:nvSpPr>
          <p:cNvPr id="3109" name="Freeform 37"/>
          <p:cNvSpPr>
            <a:spLocks/>
          </p:cNvSpPr>
          <p:nvPr/>
        </p:nvSpPr>
        <p:spPr bwMode="gray">
          <a:xfrm>
            <a:off x="-20638" y="2713038"/>
            <a:ext cx="9172576" cy="4086225"/>
          </a:xfrm>
          <a:custGeom>
            <a:avLst/>
            <a:gdLst>
              <a:gd name="T0" fmla="*/ 12 w 5778"/>
              <a:gd name="T1" fmla="*/ 996 h 3070"/>
              <a:gd name="T2" fmla="*/ 12 w 5778"/>
              <a:gd name="T3" fmla="*/ 2628 h 3070"/>
              <a:gd name="T4" fmla="*/ 3036 w 5778"/>
              <a:gd name="T5" fmla="*/ 2340 h 3070"/>
              <a:gd name="T6" fmla="*/ 5772 w 5778"/>
              <a:gd name="T7" fmla="*/ 1980 h 3070"/>
              <a:gd name="T8" fmla="*/ 5772 w 5778"/>
              <a:gd name="T9" fmla="*/ 432 h 3070"/>
              <a:gd name="T10" fmla="*/ 2796 w 5778"/>
              <a:gd name="T11" fmla="*/ 804 h 3070"/>
              <a:gd name="T12" fmla="*/ 12 w 5778"/>
              <a:gd name="T13" fmla="*/ 996 h 3070"/>
            </a:gdLst>
            <a:ahLst/>
            <a:cxnLst>
              <a:cxn ang="0">
                <a:pos x="T0" y="T1"/>
              </a:cxn>
              <a:cxn ang="0">
                <a:pos x="T2" y="T3"/>
              </a:cxn>
              <a:cxn ang="0">
                <a:pos x="T4" y="T5"/>
              </a:cxn>
              <a:cxn ang="0">
                <a:pos x="T6" y="T7"/>
              </a:cxn>
              <a:cxn ang="0">
                <a:pos x="T8" y="T9"/>
              </a:cxn>
              <a:cxn ang="0">
                <a:pos x="T10" y="T11"/>
              </a:cxn>
              <a:cxn ang="0">
                <a:pos x="T12" y="T13"/>
              </a:cxn>
            </a:cxnLst>
            <a:rect l="0" t="0" r="r" b="b"/>
            <a:pathLst>
              <a:path w="5778" h="3070">
                <a:moveTo>
                  <a:pt x="12" y="996"/>
                </a:moveTo>
                <a:cubicBezTo>
                  <a:pt x="12" y="1812"/>
                  <a:pt x="12" y="2628"/>
                  <a:pt x="12" y="2628"/>
                </a:cubicBezTo>
                <a:cubicBezTo>
                  <a:pt x="12" y="2634"/>
                  <a:pt x="1397" y="3070"/>
                  <a:pt x="3036" y="2340"/>
                </a:cubicBezTo>
                <a:cubicBezTo>
                  <a:pt x="4536" y="1674"/>
                  <a:pt x="5766" y="1980"/>
                  <a:pt x="5772" y="1980"/>
                </a:cubicBezTo>
                <a:cubicBezTo>
                  <a:pt x="5772" y="1980"/>
                  <a:pt x="5772" y="1206"/>
                  <a:pt x="5772" y="432"/>
                </a:cubicBezTo>
                <a:cubicBezTo>
                  <a:pt x="5778" y="432"/>
                  <a:pt x="4650" y="0"/>
                  <a:pt x="2796" y="804"/>
                </a:cubicBezTo>
                <a:cubicBezTo>
                  <a:pt x="968" y="1599"/>
                  <a:pt x="0" y="990"/>
                  <a:pt x="12" y="996"/>
                </a:cubicBezTo>
                <a:close/>
              </a:path>
            </a:pathLst>
          </a:custGeom>
          <a:blipFill dpi="0" rotWithShape="1">
            <a:blip r:embed="rId3"/>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FFFFFF"/>
              </a:solidFill>
            </a:endParaRPr>
          </a:p>
        </p:txBody>
      </p:sp>
      <p:sp>
        <p:nvSpPr>
          <p:cNvPr id="3074" name="Rectangle 2"/>
          <p:cNvSpPr>
            <a:spLocks noGrp="1" noChangeArrowheads="1"/>
          </p:cNvSpPr>
          <p:nvPr>
            <p:ph type="ctrTitle"/>
          </p:nvPr>
        </p:nvSpPr>
        <p:spPr bwMode="gray">
          <a:xfrm>
            <a:off x="304800" y="1295400"/>
            <a:ext cx="8788400" cy="1438275"/>
          </a:xfrm>
        </p:spPr>
        <p:txBody>
          <a:bodyPr/>
          <a:lstStyle>
            <a:lvl1pPr algn="l">
              <a:defRPr sz="4800">
                <a:solidFill>
                  <a:schemeClr val="tx2"/>
                </a:solidFill>
              </a:defRPr>
            </a:lvl1pPr>
          </a:lstStyle>
          <a:p>
            <a:pPr lvl="0"/>
            <a:r>
              <a:rPr lang="en-US" noProof="0" smtClean="0"/>
              <a:t>Click to edit Master title style</a:t>
            </a:r>
          </a:p>
        </p:txBody>
      </p:sp>
      <p:sp>
        <p:nvSpPr>
          <p:cNvPr id="3075" name="Rectangle 3"/>
          <p:cNvSpPr>
            <a:spLocks noGrp="1" noChangeArrowheads="1"/>
          </p:cNvSpPr>
          <p:nvPr>
            <p:ph type="subTitle" idx="1"/>
          </p:nvPr>
        </p:nvSpPr>
        <p:spPr bwMode="gray">
          <a:xfrm>
            <a:off x="304800" y="2809875"/>
            <a:ext cx="6400800" cy="381000"/>
          </a:xfrm>
        </p:spPr>
        <p:txBody>
          <a:bodyPr/>
          <a:lstStyle>
            <a:lvl1pPr marL="0" indent="0">
              <a:buFontTx/>
              <a:buNone/>
              <a:defRPr sz="1800" i="1">
                <a:latin typeface="Times New Roman" pitchFamily="18" charset="0"/>
              </a:defRPr>
            </a:lvl1pPr>
          </a:lstStyle>
          <a:p>
            <a:pPr lvl="0"/>
            <a:r>
              <a:rPr lang="en-US" noProof="0" smtClean="0"/>
              <a:t>Click to edit Master subtitle style</a:t>
            </a:r>
          </a:p>
        </p:txBody>
      </p:sp>
      <p:sp>
        <p:nvSpPr>
          <p:cNvPr id="3116" name="Freeform 44" descr="16"/>
          <p:cNvSpPr>
            <a:spLocks/>
          </p:cNvSpPr>
          <p:nvPr/>
        </p:nvSpPr>
        <p:spPr bwMode="gray">
          <a:xfrm>
            <a:off x="-20638" y="2713038"/>
            <a:ext cx="9172576" cy="4086225"/>
          </a:xfrm>
          <a:custGeom>
            <a:avLst/>
            <a:gdLst>
              <a:gd name="T0" fmla="*/ 12 w 5778"/>
              <a:gd name="T1" fmla="*/ 996 h 3070"/>
              <a:gd name="T2" fmla="*/ 12 w 5778"/>
              <a:gd name="T3" fmla="*/ 2628 h 3070"/>
              <a:gd name="T4" fmla="*/ 3036 w 5778"/>
              <a:gd name="T5" fmla="*/ 2340 h 3070"/>
              <a:gd name="T6" fmla="*/ 5772 w 5778"/>
              <a:gd name="T7" fmla="*/ 1980 h 3070"/>
              <a:gd name="T8" fmla="*/ 5772 w 5778"/>
              <a:gd name="T9" fmla="*/ 432 h 3070"/>
              <a:gd name="T10" fmla="*/ 2796 w 5778"/>
              <a:gd name="T11" fmla="*/ 804 h 3070"/>
              <a:gd name="T12" fmla="*/ 12 w 5778"/>
              <a:gd name="T13" fmla="*/ 996 h 3070"/>
            </a:gdLst>
            <a:ahLst/>
            <a:cxnLst>
              <a:cxn ang="0">
                <a:pos x="T0" y="T1"/>
              </a:cxn>
              <a:cxn ang="0">
                <a:pos x="T2" y="T3"/>
              </a:cxn>
              <a:cxn ang="0">
                <a:pos x="T4" y="T5"/>
              </a:cxn>
              <a:cxn ang="0">
                <a:pos x="T6" y="T7"/>
              </a:cxn>
              <a:cxn ang="0">
                <a:pos x="T8" y="T9"/>
              </a:cxn>
              <a:cxn ang="0">
                <a:pos x="T10" y="T11"/>
              </a:cxn>
              <a:cxn ang="0">
                <a:pos x="T12" y="T13"/>
              </a:cxn>
            </a:cxnLst>
            <a:rect l="0" t="0" r="r" b="b"/>
            <a:pathLst>
              <a:path w="5778" h="3070">
                <a:moveTo>
                  <a:pt x="12" y="996"/>
                </a:moveTo>
                <a:cubicBezTo>
                  <a:pt x="12" y="1812"/>
                  <a:pt x="12" y="2628"/>
                  <a:pt x="12" y="2628"/>
                </a:cubicBezTo>
                <a:cubicBezTo>
                  <a:pt x="12" y="2634"/>
                  <a:pt x="1397" y="3070"/>
                  <a:pt x="3036" y="2340"/>
                </a:cubicBezTo>
                <a:cubicBezTo>
                  <a:pt x="4536" y="1674"/>
                  <a:pt x="5766" y="1980"/>
                  <a:pt x="5772" y="1980"/>
                </a:cubicBezTo>
                <a:cubicBezTo>
                  <a:pt x="5772" y="1980"/>
                  <a:pt x="5772" y="1206"/>
                  <a:pt x="5772" y="432"/>
                </a:cubicBezTo>
                <a:cubicBezTo>
                  <a:pt x="5778" y="432"/>
                  <a:pt x="4650" y="0"/>
                  <a:pt x="2796" y="804"/>
                </a:cubicBezTo>
                <a:cubicBezTo>
                  <a:pt x="968" y="1599"/>
                  <a:pt x="0" y="990"/>
                  <a:pt x="12" y="996"/>
                </a:cubicBez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FFFFFF"/>
              </a:solidFill>
            </a:endParaRPr>
          </a:p>
        </p:txBody>
      </p:sp>
      <p:pic>
        <p:nvPicPr>
          <p:cNvPr id="3119" name="Picture 47" descr="2"/>
          <p:cNvPicPr>
            <a:picLocks noChangeAspect="1" noChangeArrowheads="1"/>
          </p:cNvPicPr>
          <p:nvPr/>
        </p:nvPicPr>
        <p:blipFill>
          <a:blip r:embed="rId5">
            <a:extLst>
              <a:ext uri="{28A0092B-C50C-407E-A947-70E740481C1C}">
                <a14:useLocalDpi xmlns:a14="http://schemas.microsoft.com/office/drawing/2010/main" val="0"/>
              </a:ext>
            </a:extLst>
          </a:blip>
          <a:srcRect r="30565" b="12984"/>
          <a:stretch>
            <a:fillRect/>
          </a:stretch>
        </p:blipFill>
        <p:spPr bwMode="gray">
          <a:xfrm>
            <a:off x="6553200" y="838200"/>
            <a:ext cx="2590800" cy="6026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7077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09"/>
                                        </p:tgtEl>
                                        <p:attrNameLst>
                                          <p:attrName>style.visibility</p:attrName>
                                        </p:attrNameLst>
                                      </p:cBhvr>
                                      <p:to>
                                        <p:strVal val="visible"/>
                                      </p:to>
                                    </p:set>
                                    <p:animEffect transition="in" filter="wipe(left)">
                                      <p:cBhvr>
                                        <p:cTn id="7" dur="500"/>
                                        <p:tgtEl>
                                          <p:spTgt spid="3109"/>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08"/>
                                        </p:tgtEl>
                                        <p:attrNameLst>
                                          <p:attrName>style.visibility</p:attrName>
                                        </p:attrNameLst>
                                      </p:cBhvr>
                                      <p:to>
                                        <p:strVal val="visible"/>
                                      </p:to>
                                    </p:set>
                                    <p:animEffect transition="in" filter="wipe(left)">
                                      <p:cBhvr>
                                        <p:cTn id="11" dur="500"/>
                                        <p:tgtEl>
                                          <p:spTgt spid="3108"/>
                                        </p:tgtEl>
                                      </p:cBhvr>
                                    </p:animEffect>
                                  </p:childTnLst>
                                </p:cTn>
                              </p:par>
                            </p:childTnLst>
                          </p:cTn>
                        </p:par>
                        <p:par>
                          <p:cTn id="12" fill="hold" nodeType="afterGroup">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3107"/>
                                        </p:tgtEl>
                                        <p:attrNameLst>
                                          <p:attrName>style.visibility</p:attrName>
                                        </p:attrNameLst>
                                      </p:cBhvr>
                                      <p:to>
                                        <p:strVal val="visible"/>
                                      </p:to>
                                    </p:set>
                                    <p:animEffect transition="in" filter="wipe(right)">
                                      <p:cBhvr>
                                        <p:cTn id="15" dur="500"/>
                                        <p:tgtEl>
                                          <p:spTgt spid="3107"/>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128"/>
                                        </p:tgtEl>
                                        <p:attrNameLst>
                                          <p:attrName>style.visibility</p:attrName>
                                        </p:attrNameLst>
                                      </p:cBhvr>
                                      <p:to>
                                        <p:strVal val="visible"/>
                                      </p:to>
                                    </p:set>
                                    <p:animEffect transition="in" filter="wipe(left)">
                                      <p:cBhvr>
                                        <p:cTn id="19" dur="500"/>
                                        <p:tgtEl>
                                          <p:spTgt spid="3128"/>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111"/>
                                        </p:tgtEl>
                                        <p:attrNameLst>
                                          <p:attrName>style.visibility</p:attrName>
                                        </p:attrNameLst>
                                      </p:cBhvr>
                                      <p:to>
                                        <p:strVal val="visible"/>
                                      </p:to>
                                    </p:set>
                                    <p:animEffect transition="in" filter="wipe(right)">
                                      <p:cBhvr>
                                        <p:cTn id="22" dur="500"/>
                                        <p:tgtEl>
                                          <p:spTgt spid="3111"/>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3116"/>
                                        </p:tgtEl>
                                        <p:attrNameLst>
                                          <p:attrName>style.visibility</p:attrName>
                                        </p:attrNameLst>
                                      </p:cBhvr>
                                      <p:to>
                                        <p:strVal val="visible"/>
                                      </p:to>
                                    </p:set>
                                    <p:animEffect transition="in" filter="fade">
                                      <p:cBhvr>
                                        <p:cTn id="26" dur="2000"/>
                                        <p:tgtEl>
                                          <p:spTgt spid="3116"/>
                                        </p:tgtEl>
                                      </p:cBhvr>
                                    </p:animEffect>
                                  </p:childTnLst>
                                </p:cTn>
                              </p:par>
                            </p:childTnLst>
                          </p:cTn>
                        </p:par>
                        <p:par>
                          <p:cTn id="27" fill="hold" nodeType="afterGroup">
                            <p:stCondLst>
                              <p:cond delay="4000"/>
                            </p:stCondLst>
                            <p:childTnLst>
                              <p:par>
                                <p:cTn id="28" presetID="10" presetClass="entr" presetSubtype="0" fill="hold" nodeType="afterEffect">
                                  <p:stCondLst>
                                    <p:cond delay="0"/>
                                  </p:stCondLst>
                                  <p:childTnLst>
                                    <p:set>
                                      <p:cBhvr>
                                        <p:cTn id="29" dur="1" fill="hold">
                                          <p:stCondLst>
                                            <p:cond delay="0"/>
                                          </p:stCondLst>
                                        </p:cTn>
                                        <p:tgtEl>
                                          <p:spTgt spid="3119"/>
                                        </p:tgtEl>
                                        <p:attrNameLst>
                                          <p:attrName>style.visibility</p:attrName>
                                        </p:attrNameLst>
                                      </p:cBhvr>
                                      <p:to>
                                        <p:strVal val="visible"/>
                                      </p:to>
                                    </p:set>
                                    <p:animEffect transition="in" filter="fade">
                                      <p:cBhvr>
                                        <p:cTn id="30" dur="1000"/>
                                        <p:tgtEl>
                                          <p:spTgt spid="3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28" grpId="0" animBg="1"/>
      <p:bldP spid="3108" grpId="0" animBg="1"/>
      <p:bldP spid="3107" grpId="0" animBg="1"/>
      <p:bldP spid="3111" grpId="0" animBg="1"/>
      <p:bldP spid="3109" grpId="0" animBg="1"/>
      <p:bldP spid="3116" grpId="0" animBg="1"/>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065251F-835A-4852-8798-7424270E5FC8}" type="slidenum">
              <a:rPr lang="en-US"/>
              <a:pPr/>
              <a:t>‹#›</a:t>
            </a:fld>
            <a:endParaRPr lang="en-US"/>
          </a:p>
        </p:txBody>
      </p:sp>
    </p:spTree>
    <p:extLst>
      <p:ext uri="{BB962C8B-B14F-4D97-AF65-F5344CB8AC3E}">
        <p14:creationId xmlns:p14="http://schemas.microsoft.com/office/powerpoint/2010/main" val="3420096829"/>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1D05439-489B-4D40-940F-DDDBE0792F8D}" type="slidenum">
              <a:rPr lang="en-US"/>
              <a:pPr/>
              <a:t>‹#›</a:t>
            </a:fld>
            <a:endParaRPr lang="en-US"/>
          </a:p>
        </p:txBody>
      </p:sp>
    </p:spTree>
    <p:extLst>
      <p:ext uri="{BB962C8B-B14F-4D97-AF65-F5344CB8AC3E}">
        <p14:creationId xmlns:p14="http://schemas.microsoft.com/office/powerpoint/2010/main" val="695313464"/>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954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E17CA82-831E-41A9-B780-67F1B46854A5}" type="slidenum">
              <a:rPr lang="en-US"/>
              <a:pPr/>
              <a:t>‹#›</a:t>
            </a:fld>
            <a:endParaRPr lang="en-US"/>
          </a:p>
        </p:txBody>
      </p:sp>
    </p:spTree>
    <p:extLst>
      <p:ext uri="{BB962C8B-B14F-4D97-AF65-F5344CB8AC3E}">
        <p14:creationId xmlns:p14="http://schemas.microsoft.com/office/powerpoint/2010/main" val="4187893446"/>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9B51DD20-B2A9-40E7-9BE6-7DC4393A65E7}" type="slidenum">
              <a:rPr lang="en-US"/>
              <a:pPr/>
              <a:t>‹#›</a:t>
            </a:fld>
            <a:endParaRPr lang="en-US"/>
          </a:p>
        </p:txBody>
      </p:sp>
    </p:spTree>
    <p:extLst>
      <p:ext uri="{BB962C8B-B14F-4D97-AF65-F5344CB8AC3E}">
        <p14:creationId xmlns:p14="http://schemas.microsoft.com/office/powerpoint/2010/main" val="318288476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04/11/2013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E17F9717-20AE-4911-8B87-1B3689F7F81E}" type="slidenum">
              <a:rPr lang="en-US"/>
              <a:pPr/>
              <a:t>‹#›</a:t>
            </a:fld>
            <a:endParaRPr lang="en-US"/>
          </a:p>
        </p:txBody>
      </p:sp>
    </p:spTree>
    <p:extLst>
      <p:ext uri="{BB962C8B-B14F-4D97-AF65-F5344CB8AC3E}">
        <p14:creationId xmlns:p14="http://schemas.microsoft.com/office/powerpoint/2010/main" val="631033387"/>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D58B634C-DF2E-4AB0-9EB0-73C837AF8010}" type="slidenum">
              <a:rPr lang="en-US"/>
              <a:pPr/>
              <a:t>‹#›</a:t>
            </a:fld>
            <a:endParaRPr lang="en-US"/>
          </a:p>
        </p:txBody>
      </p:sp>
    </p:spTree>
    <p:extLst>
      <p:ext uri="{BB962C8B-B14F-4D97-AF65-F5344CB8AC3E}">
        <p14:creationId xmlns:p14="http://schemas.microsoft.com/office/powerpoint/2010/main" val="1306427491"/>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823A41E-F685-495B-B04C-94046C12BA31}" type="slidenum">
              <a:rPr lang="en-US"/>
              <a:pPr/>
              <a:t>‹#›</a:t>
            </a:fld>
            <a:endParaRPr lang="en-US"/>
          </a:p>
        </p:txBody>
      </p:sp>
    </p:spTree>
    <p:extLst>
      <p:ext uri="{BB962C8B-B14F-4D97-AF65-F5344CB8AC3E}">
        <p14:creationId xmlns:p14="http://schemas.microsoft.com/office/powerpoint/2010/main" val="2502534469"/>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177F203-BA96-47A5-89AE-C2E3B71F20B8}" type="slidenum">
              <a:rPr lang="en-US"/>
              <a:pPr/>
              <a:t>‹#›</a:t>
            </a:fld>
            <a:endParaRPr lang="en-US"/>
          </a:p>
        </p:txBody>
      </p:sp>
    </p:spTree>
    <p:extLst>
      <p:ext uri="{BB962C8B-B14F-4D97-AF65-F5344CB8AC3E}">
        <p14:creationId xmlns:p14="http://schemas.microsoft.com/office/powerpoint/2010/main" val="3243634183"/>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A916503-0465-4C72-8EAD-732F433E6046}" type="slidenum">
              <a:rPr lang="en-US"/>
              <a:pPr/>
              <a:t>‹#›</a:t>
            </a:fld>
            <a:endParaRPr lang="en-US"/>
          </a:p>
        </p:txBody>
      </p:sp>
    </p:spTree>
    <p:extLst>
      <p:ext uri="{BB962C8B-B14F-4D97-AF65-F5344CB8AC3E}">
        <p14:creationId xmlns:p14="http://schemas.microsoft.com/office/powerpoint/2010/main" val="1800960431"/>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546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5467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42846F9-5813-44BF-80E1-1C3B3616500B}" type="slidenum">
              <a:rPr lang="en-US"/>
              <a:pPr/>
              <a:t>‹#›</a:t>
            </a:fld>
            <a:endParaRPr lang="en-US"/>
          </a:p>
        </p:txBody>
      </p:sp>
    </p:spTree>
    <p:extLst>
      <p:ext uri="{BB962C8B-B14F-4D97-AF65-F5344CB8AC3E}">
        <p14:creationId xmlns:p14="http://schemas.microsoft.com/office/powerpoint/2010/main" val="4016135509"/>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9" name="Rectangle 7"/>
          <p:cNvSpPr>
            <a:spLocks noChangeArrowheads="1"/>
          </p:cNvSpPr>
          <p:nvPr/>
        </p:nvSpPr>
        <p:spPr bwMode="gray">
          <a:xfrm>
            <a:off x="0" y="0"/>
            <a:ext cx="9144000" cy="6858000"/>
          </a:xfrm>
          <a:prstGeom prst="rect">
            <a:avLst/>
          </a:prstGeom>
          <a:gradFill rotWithShape="1">
            <a:gsLst>
              <a:gs pos="0">
                <a:schemeClr val="bg1"/>
              </a:gs>
              <a:gs pos="100000">
                <a:schemeClr val="accent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pic>
        <p:nvPicPr>
          <p:cNvPr id="3094" name="Picture 22" descr="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1588" y="0"/>
            <a:ext cx="9148763" cy="4724400"/>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6"/>
          <p:cNvPicPr>
            <a:picLocks noChangeAspect="1" noChangeArrowheads="1"/>
          </p:cNvPicPr>
          <p:nvPr/>
        </p:nvPicPr>
        <p:blipFill>
          <a:blip r:embed="rId3">
            <a:extLst>
              <a:ext uri="{28A0092B-C50C-407E-A947-70E740481C1C}">
                <a14:useLocalDpi xmlns:a14="http://schemas.microsoft.com/office/drawing/2010/main" val="0"/>
              </a:ext>
            </a:extLst>
          </a:blip>
          <a:srcRect l="19966" r="10670"/>
          <a:stretch>
            <a:fillRect/>
          </a:stretch>
        </p:blipFill>
        <p:spPr bwMode="gray">
          <a:xfrm>
            <a:off x="0" y="781050"/>
            <a:ext cx="9144000" cy="5743575"/>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212725" y="188913"/>
            <a:ext cx="5095875" cy="2867025"/>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5141913" y="2744788"/>
            <a:ext cx="4002087" cy="4076700"/>
          </a:xfrm>
          <a:prstGeom prst="rect">
            <a:avLst/>
          </a:prstGeom>
          <a:noFill/>
          <a:extLst>
            <a:ext uri="{909E8E84-426E-40DD-AFC4-6F175D3DCCD1}">
              <a14:hiddenFill xmlns:a14="http://schemas.microsoft.com/office/drawing/2010/main">
                <a:solidFill>
                  <a:srgbClr val="FFFFFF"/>
                </a:solidFill>
              </a14:hiddenFill>
            </a:ext>
          </a:extLst>
        </p:spPr>
      </p:pic>
      <p:sp>
        <p:nvSpPr>
          <p:cNvPr id="3074" name="Rectangle 2"/>
          <p:cNvSpPr>
            <a:spLocks noGrp="1" noChangeArrowheads="1"/>
          </p:cNvSpPr>
          <p:nvPr>
            <p:ph type="ctrTitle"/>
          </p:nvPr>
        </p:nvSpPr>
        <p:spPr>
          <a:xfrm>
            <a:off x="685800" y="1425575"/>
            <a:ext cx="7772400" cy="1470025"/>
          </a:xfrm>
        </p:spPr>
        <p:txBody>
          <a:bodyPr/>
          <a:lstStyle>
            <a:lvl1pPr algn="ctr">
              <a:defRPr sz="4800"/>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609600" y="119063"/>
            <a:ext cx="7924800" cy="438150"/>
          </a:xfrm>
        </p:spPr>
        <p:txBody>
          <a:bodyPr/>
          <a:lstStyle>
            <a:lvl1pPr marL="0" indent="0" algn="dist">
              <a:buFontTx/>
              <a:buNone/>
              <a:defRPr sz="1800"/>
            </a:lvl1pPr>
          </a:lstStyle>
          <a:p>
            <a:pPr lvl="0"/>
            <a:r>
              <a:rPr lang="en-US" noProof="0" smtClean="0"/>
              <a:t>Click to edit Master subtitle style</a:t>
            </a:r>
          </a:p>
        </p:txBody>
      </p:sp>
      <p:pic>
        <p:nvPicPr>
          <p:cNvPr id="3092" name="Picture 20" descr="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gray">
          <a:xfrm>
            <a:off x="3144838" y="4595813"/>
            <a:ext cx="1414462" cy="1693862"/>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descr="1"/>
          <p:cNvPicPr>
            <a:picLocks noChangeAspect="1" noChangeArrowheads="1"/>
          </p:cNvPicPr>
          <p:nvPr/>
        </p:nvPicPr>
        <p:blipFill>
          <a:blip r:embed="rId7">
            <a:extLst>
              <a:ext uri="{28A0092B-C50C-407E-A947-70E740481C1C}">
                <a14:useLocalDpi xmlns:a14="http://schemas.microsoft.com/office/drawing/2010/main" val="0"/>
              </a:ext>
            </a:extLst>
          </a:blip>
          <a:srcRect l="22896"/>
          <a:stretch>
            <a:fillRect/>
          </a:stretch>
        </p:blipFill>
        <p:spPr bwMode="gray">
          <a:xfrm>
            <a:off x="0" y="2773363"/>
            <a:ext cx="3752850" cy="3516312"/>
          </a:xfrm>
          <a:prstGeom prst="rect">
            <a:avLst/>
          </a:prstGeom>
          <a:noFill/>
          <a:extLst>
            <a:ext uri="{909E8E84-426E-40DD-AFC4-6F175D3DCCD1}">
              <a14:hiddenFill xmlns:a14="http://schemas.microsoft.com/office/drawing/2010/main">
                <a:solidFill>
                  <a:srgbClr val="FFFFFF"/>
                </a:solidFill>
              </a14:hiddenFill>
            </a:ext>
          </a:extLst>
        </p:spPr>
      </p:pic>
      <p:sp>
        <p:nvSpPr>
          <p:cNvPr id="3086" name="Freeform 14"/>
          <p:cNvSpPr>
            <a:spLocks/>
          </p:cNvSpPr>
          <p:nvPr/>
        </p:nvSpPr>
        <p:spPr bwMode="gray">
          <a:xfrm>
            <a:off x="0" y="3865563"/>
            <a:ext cx="9144000" cy="4249737"/>
          </a:xfrm>
          <a:custGeom>
            <a:avLst/>
            <a:gdLst>
              <a:gd name="T0" fmla="*/ 0 w 5760"/>
              <a:gd name="T1" fmla="*/ 803 h 2677"/>
              <a:gd name="T2" fmla="*/ 0 w 5760"/>
              <a:gd name="T3" fmla="*/ 1724 h 2677"/>
              <a:gd name="T4" fmla="*/ 5760 w 5760"/>
              <a:gd name="T5" fmla="*/ 1724 h 2677"/>
              <a:gd name="T6" fmla="*/ 5760 w 5760"/>
              <a:gd name="T7" fmla="*/ 0 h 2677"/>
              <a:gd name="T8" fmla="*/ 0 w 5760"/>
              <a:gd name="T9" fmla="*/ 803 h 2677"/>
            </a:gdLst>
            <a:ahLst/>
            <a:cxnLst>
              <a:cxn ang="0">
                <a:pos x="T0" y="T1"/>
              </a:cxn>
              <a:cxn ang="0">
                <a:pos x="T2" y="T3"/>
              </a:cxn>
              <a:cxn ang="0">
                <a:pos x="T4" y="T5"/>
              </a:cxn>
              <a:cxn ang="0">
                <a:pos x="T6" y="T7"/>
              </a:cxn>
              <a:cxn ang="0">
                <a:pos x="T8" y="T9"/>
              </a:cxn>
            </a:cxnLst>
            <a:rect l="0" t="0" r="r" b="b"/>
            <a:pathLst>
              <a:path w="5760" h="2677">
                <a:moveTo>
                  <a:pt x="0" y="803"/>
                </a:moveTo>
                <a:lnTo>
                  <a:pt x="0" y="1724"/>
                </a:lnTo>
                <a:lnTo>
                  <a:pt x="5760" y="1724"/>
                </a:lnTo>
                <a:lnTo>
                  <a:pt x="5760" y="0"/>
                </a:lnTo>
                <a:cubicBezTo>
                  <a:pt x="2274" y="2677"/>
                  <a:pt x="0" y="803"/>
                  <a:pt x="0" y="803"/>
                </a:cubicBez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3087" name="Freeform 15"/>
          <p:cNvSpPr>
            <a:spLocks/>
          </p:cNvSpPr>
          <p:nvPr/>
        </p:nvSpPr>
        <p:spPr bwMode="gray">
          <a:xfrm>
            <a:off x="0" y="4568825"/>
            <a:ext cx="9144000" cy="2984500"/>
          </a:xfrm>
          <a:custGeom>
            <a:avLst/>
            <a:gdLst>
              <a:gd name="T0" fmla="*/ 0 w 5760"/>
              <a:gd name="T1" fmla="*/ 620 h 1880"/>
              <a:gd name="T2" fmla="*/ 0 w 5760"/>
              <a:gd name="T3" fmla="*/ 1349 h 1880"/>
              <a:gd name="T4" fmla="*/ 5760 w 5760"/>
              <a:gd name="T5" fmla="*/ 1349 h 1880"/>
              <a:gd name="T6" fmla="*/ 5760 w 5760"/>
              <a:gd name="T7" fmla="*/ 0 h 1880"/>
              <a:gd name="T8" fmla="*/ 0 w 5760"/>
              <a:gd name="T9" fmla="*/ 620 h 1880"/>
            </a:gdLst>
            <a:ahLst/>
            <a:cxnLst>
              <a:cxn ang="0">
                <a:pos x="T0" y="T1"/>
              </a:cxn>
              <a:cxn ang="0">
                <a:pos x="T2" y="T3"/>
              </a:cxn>
              <a:cxn ang="0">
                <a:pos x="T4" y="T5"/>
              </a:cxn>
              <a:cxn ang="0">
                <a:pos x="T6" y="T7"/>
              </a:cxn>
              <a:cxn ang="0">
                <a:pos x="T8" y="T9"/>
              </a:cxn>
            </a:cxnLst>
            <a:rect l="0" t="0" r="r" b="b"/>
            <a:pathLst>
              <a:path w="5760" h="1880">
                <a:moveTo>
                  <a:pt x="0" y="620"/>
                </a:moveTo>
                <a:lnTo>
                  <a:pt x="0" y="1349"/>
                </a:lnTo>
                <a:lnTo>
                  <a:pt x="5760" y="1349"/>
                </a:lnTo>
                <a:lnTo>
                  <a:pt x="5760" y="0"/>
                </a:lnTo>
                <a:cubicBezTo>
                  <a:pt x="2094" y="1880"/>
                  <a:pt x="0" y="620"/>
                  <a:pt x="0" y="620"/>
                </a:cubicBezTo>
                <a:close/>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3088" name="Freeform 16"/>
          <p:cNvSpPr>
            <a:spLocks/>
          </p:cNvSpPr>
          <p:nvPr/>
        </p:nvSpPr>
        <p:spPr bwMode="gray">
          <a:xfrm>
            <a:off x="0" y="5167313"/>
            <a:ext cx="9144000" cy="1919287"/>
          </a:xfrm>
          <a:custGeom>
            <a:avLst/>
            <a:gdLst>
              <a:gd name="T0" fmla="*/ 0 w 5760"/>
              <a:gd name="T1" fmla="*/ 534 h 1207"/>
              <a:gd name="T2" fmla="*/ 0 w 5760"/>
              <a:gd name="T3" fmla="*/ 1064 h 1207"/>
              <a:gd name="T4" fmla="*/ 5760 w 5760"/>
              <a:gd name="T5" fmla="*/ 1064 h 1207"/>
              <a:gd name="T6" fmla="*/ 5760 w 5760"/>
              <a:gd name="T7" fmla="*/ 0 h 1207"/>
              <a:gd name="T8" fmla="*/ 0 w 5760"/>
              <a:gd name="T9" fmla="*/ 534 h 1207"/>
            </a:gdLst>
            <a:ahLst/>
            <a:cxnLst>
              <a:cxn ang="0">
                <a:pos x="T0" y="T1"/>
              </a:cxn>
              <a:cxn ang="0">
                <a:pos x="T2" y="T3"/>
              </a:cxn>
              <a:cxn ang="0">
                <a:pos x="T4" y="T5"/>
              </a:cxn>
              <a:cxn ang="0">
                <a:pos x="T6" y="T7"/>
              </a:cxn>
              <a:cxn ang="0">
                <a:pos x="T8" y="T9"/>
              </a:cxn>
            </a:cxnLst>
            <a:rect l="0" t="0" r="r" b="b"/>
            <a:pathLst>
              <a:path w="5760" h="1207">
                <a:moveTo>
                  <a:pt x="0" y="534"/>
                </a:moveTo>
                <a:lnTo>
                  <a:pt x="0" y="1064"/>
                </a:lnTo>
                <a:lnTo>
                  <a:pt x="5760" y="1064"/>
                </a:lnTo>
                <a:cubicBezTo>
                  <a:pt x="5760" y="1064"/>
                  <a:pt x="5760" y="532"/>
                  <a:pt x="5760" y="0"/>
                </a:cubicBezTo>
                <a:cubicBezTo>
                  <a:pt x="2224" y="1207"/>
                  <a:pt x="0" y="534"/>
                  <a:pt x="0" y="534"/>
                </a:cubicBez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3076" name="Rectangle 4"/>
          <p:cNvSpPr>
            <a:spLocks noGrp="1" noChangeArrowheads="1"/>
          </p:cNvSpPr>
          <p:nvPr>
            <p:ph type="dt" sz="half" idx="2"/>
          </p:nvPr>
        </p:nvSpPr>
        <p:spPr>
          <a:xfrm>
            <a:off x="457200" y="6427788"/>
            <a:ext cx="1143000" cy="293687"/>
          </a:xfrm>
        </p:spPr>
        <p:txBody>
          <a:bodyPr/>
          <a:lstStyle>
            <a:lvl1pPr>
              <a:defRPr/>
            </a:lvl1pPr>
          </a:lstStyle>
          <a:p>
            <a:endParaRPr lang="en-US">
              <a:solidFill>
                <a:srgbClr val="000000"/>
              </a:solidFill>
            </a:endParaRPr>
          </a:p>
        </p:txBody>
      </p:sp>
      <p:sp>
        <p:nvSpPr>
          <p:cNvPr id="3077" name="Rectangle 5"/>
          <p:cNvSpPr>
            <a:spLocks noGrp="1" noChangeArrowheads="1"/>
          </p:cNvSpPr>
          <p:nvPr>
            <p:ph type="ftr" sz="quarter" idx="3"/>
          </p:nvPr>
        </p:nvSpPr>
        <p:spPr>
          <a:xfrm>
            <a:off x="6019800" y="6427788"/>
            <a:ext cx="1371600" cy="293687"/>
          </a:xfrm>
        </p:spPr>
        <p:txBody>
          <a:bodyPr/>
          <a:lstStyle>
            <a:lvl1pPr>
              <a:defRPr/>
            </a:lvl1pPr>
          </a:lstStyle>
          <a:p>
            <a:endParaRPr lang="en-US">
              <a:solidFill>
                <a:srgbClr val="000000"/>
              </a:solidFill>
            </a:endParaRPr>
          </a:p>
        </p:txBody>
      </p:sp>
      <p:sp>
        <p:nvSpPr>
          <p:cNvPr id="3078" name="Rectangle 6"/>
          <p:cNvSpPr>
            <a:spLocks noGrp="1" noChangeArrowheads="1"/>
          </p:cNvSpPr>
          <p:nvPr>
            <p:ph type="sldNum" sz="quarter" idx="4"/>
          </p:nvPr>
        </p:nvSpPr>
        <p:spPr>
          <a:xfrm>
            <a:off x="7543800" y="6427788"/>
            <a:ext cx="1143000" cy="293687"/>
          </a:xfrm>
        </p:spPr>
        <p:txBody>
          <a:bodyPr/>
          <a:lstStyle>
            <a:lvl1pPr>
              <a:defRPr/>
            </a:lvl1pPr>
          </a:lstStyle>
          <a:p>
            <a:fld id="{D37E1736-9DBF-47CE-855C-BE414E7DE9F7}" type="slidenum">
              <a:rPr lang="en-US">
                <a:solidFill>
                  <a:srgbClr val="000000"/>
                </a:solidFill>
              </a:rPr>
              <a:pPr/>
              <a:t>‹#›</a:t>
            </a:fld>
            <a:endParaRPr lang="en-US">
              <a:solidFill>
                <a:srgbClr val="000000"/>
              </a:solidFill>
            </a:endParaRPr>
          </a:p>
        </p:txBody>
      </p:sp>
      <p:sp>
        <p:nvSpPr>
          <p:cNvPr id="3089" name="Text Box 17"/>
          <p:cNvSpPr txBox="1">
            <a:spLocks noChangeArrowheads="1"/>
          </p:cNvSpPr>
          <p:nvPr/>
        </p:nvSpPr>
        <p:spPr bwMode="gray">
          <a:xfrm>
            <a:off x="3911600" y="6330950"/>
            <a:ext cx="1303338"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pPr>
            <a:r>
              <a:rPr lang="en-US" sz="2200">
                <a:solidFill>
                  <a:srgbClr val="000000"/>
                </a:solidFill>
                <a:latin typeface="Arial Black" pitchFamily="34" charset="0"/>
              </a:rPr>
              <a:t>L/O/G/O</a:t>
            </a:r>
          </a:p>
        </p:txBody>
      </p:sp>
    </p:spTree>
    <p:extLst>
      <p:ext uri="{BB962C8B-B14F-4D97-AF65-F5344CB8AC3E}">
        <p14:creationId xmlns:p14="http://schemas.microsoft.com/office/powerpoint/2010/main" val="4012135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088"/>
                                        </p:tgtEl>
                                        <p:attrNameLst>
                                          <p:attrName>style.visibility</p:attrName>
                                        </p:attrNameLst>
                                      </p:cBhvr>
                                      <p:to>
                                        <p:strVal val="visible"/>
                                      </p:to>
                                    </p:set>
                                    <p:animEffect transition="in" filter="wipe(right)">
                                      <p:cBhvr>
                                        <p:cTn id="7" dur="500"/>
                                        <p:tgtEl>
                                          <p:spTgt spid="3088"/>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87"/>
                                        </p:tgtEl>
                                        <p:attrNameLst>
                                          <p:attrName>style.visibility</p:attrName>
                                        </p:attrNameLst>
                                      </p:cBhvr>
                                      <p:to>
                                        <p:strVal val="visible"/>
                                      </p:to>
                                    </p:set>
                                    <p:animEffect transition="in" filter="wipe(left)">
                                      <p:cBhvr>
                                        <p:cTn id="11" dur="500"/>
                                        <p:tgtEl>
                                          <p:spTgt spid="3087"/>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81"/>
                                        </p:tgtEl>
                                        <p:attrNameLst>
                                          <p:attrName>style.visibility</p:attrName>
                                        </p:attrNameLst>
                                      </p:cBhvr>
                                      <p:to>
                                        <p:strVal val="visible"/>
                                      </p:to>
                                    </p:set>
                                    <p:animEffect transition="in" filter="fade">
                                      <p:cBhvr>
                                        <p:cTn id="15" dur="1000"/>
                                        <p:tgtEl>
                                          <p:spTgt spid="3081"/>
                                        </p:tgtEl>
                                      </p:cBhvr>
                                    </p:animEffect>
                                  </p:childTnLst>
                                </p:cTn>
                              </p:par>
                            </p:childTnLst>
                          </p:cTn>
                        </p:par>
                        <p:par>
                          <p:cTn id="16" fill="hold" nodeType="afterGroup">
                            <p:stCondLst>
                              <p:cond delay="2000"/>
                            </p:stCondLst>
                            <p:childTnLst>
                              <p:par>
                                <p:cTn id="17" presetID="22" presetClass="entr" presetSubtype="4" fill="hold" nodeType="afterEffect">
                                  <p:stCondLst>
                                    <p:cond delay="0"/>
                                  </p:stCondLst>
                                  <p:childTnLst>
                                    <p:set>
                                      <p:cBhvr>
                                        <p:cTn id="18" dur="1" fill="hold">
                                          <p:stCondLst>
                                            <p:cond delay="0"/>
                                          </p:stCondLst>
                                        </p:cTn>
                                        <p:tgtEl>
                                          <p:spTgt spid="3084"/>
                                        </p:tgtEl>
                                        <p:attrNameLst>
                                          <p:attrName>style.visibility</p:attrName>
                                        </p:attrNameLst>
                                      </p:cBhvr>
                                      <p:to>
                                        <p:strVal val="visible"/>
                                      </p:to>
                                    </p:set>
                                    <p:animEffect transition="in" filter="wipe(down)">
                                      <p:cBhvr>
                                        <p:cTn id="19" dur="800"/>
                                        <p:tgtEl>
                                          <p:spTgt spid="3084"/>
                                        </p:tgtEl>
                                      </p:cBhvr>
                                    </p:animEffect>
                                  </p:childTnLst>
                                </p:cTn>
                              </p:par>
                            </p:childTnLst>
                          </p:cTn>
                        </p:par>
                        <p:par>
                          <p:cTn id="20" fill="hold" nodeType="afterGroup">
                            <p:stCondLst>
                              <p:cond delay="2800"/>
                            </p:stCondLst>
                            <p:childTnLst>
                              <p:par>
                                <p:cTn id="21" presetID="22" presetClass="entr" presetSubtype="4" fill="hold" nodeType="afterEffect">
                                  <p:stCondLst>
                                    <p:cond delay="0"/>
                                  </p:stCondLst>
                                  <p:childTnLst>
                                    <p:set>
                                      <p:cBhvr>
                                        <p:cTn id="22" dur="1" fill="hold">
                                          <p:stCondLst>
                                            <p:cond delay="0"/>
                                          </p:stCondLst>
                                        </p:cTn>
                                        <p:tgtEl>
                                          <p:spTgt spid="3090"/>
                                        </p:tgtEl>
                                        <p:attrNameLst>
                                          <p:attrName>style.visibility</p:attrName>
                                        </p:attrNameLst>
                                      </p:cBhvr>
                                      <p:to>
                                        <p:strVal val="visible"/>
                                      </p:to>
                                    </p:set>
                                    <p:animEffect transition="in" filter="wipe(down)">
                                      <p:cBhvr>
                                        <p:cTn id="23" dur="700"/>
                                        <p:tgtEl>
                                          <p:spTgt spid="3090"/>
                                        </p:tgtEl>
                                      </p:cBhvr>
                                    </p:animEffect>
                                  </p:childTnLst>
                                </p:cTn>
                              </p:par>
                            </p:childTnLst>
                          </p:cTn>
                        </p:par>
                        <p:par>
                          <p:cTn id="24" fill="hold" nodeType="afterGroup">
                            <p:stCondLst>
                              <p:cond delay="3500"/>
                            </p:stCondLst>
                            <p:childTnLst>
                              <p:par>
                                <p:cTn id="25" presetID="22" presetClass="entr" presetSubtype="4" fill="hold" nodeType="afterEffect">
                                  <p:stCondLst>
                                    <p:cond delay="0"/>
                                  </p:stCondLst>
                                  <p:childTnLst>
                                    <p:set>
                                      <p:cBhvr>
                                        <p:cTn id="26" dur="1" fill="hold">
                                          <p:stCondLst>
                                            <p:cond delay="0"/>
                                          </p:stCondLst>
                                        </p:cTn>
                                        <p:tgtEl>
                                          <p:spTgt spid="3092"/>
                                        </p:tgtEl>
                                        <p:attrNameLst>
                                          <p:attrName>style.visibility</p:attrName>
                                        </p:attrNameLst>
                                      </p:cBhvr>
                                      <p:to>
                                        <p:strVal val="visible"/>
                                      </p:to>
                                    </p:set>
                                    <p:animEffect transition="in" filter="wipe(down)">
                                      <p:cBhvr>
                                        <p:cTn id="27" dur="700"/>
                                        <p:tgtEl>
                                          <p:spTgt spid="3092"/>
                                        </p:tgtEl>
                                      </p:cBhvr>
                                    </p:animEffect>
                                  </p:childTnLst>
                                </p:cTn>
                              </p:par>
                            </p:childTnLst>
                          </p:cTn>
                        </p:par>
                        <p:par>
                          <p:cTn id="28" fill="hold" nodeType="afterGroup">
                            <p:stCondLst>
                              <p:cond delay="4200"/>
                            </p:stCondLst>
                            <p:childTnLst>
                              <p:par>
                                <p:cTn id="29" presetID="22" presetClass="entr" presetSubtype="8" fill="hold" grpId="0" nodeType="afterEffect">
                                  <p:stCondLst>
                                    <p:cond delay="0"/>
                                  </p:stCondLst>
                                  <p:childTnLst>
                                    <p:set>
                                      <p:cBhvr>
                                        <p:cTn id="30" dur="1" fill="hold">
                                          <p:stCondLst>
                                            <p:cond delay="0"/>
                                          </p:stCondLst>
                                        </p:cTn>
                                        <p:tgtEl>
                                          <p:spTgt spid="3086"/>
                                        </p:tgtEl>
                                        <p:attrNameLst>
                                          <p:attrName>style.visibility</p:attrName>
                                        </p:attrNameLst>
                                      </p:cBhvr>
                                      <p:to>
                                        <p:strVal val="visible"/>
                                      </p:to>
                                    </p:set>
                                    <p:animEffect transition="in" filter="wipe(left)">
                                      <p:cBhvr>
                                        <p:cTn id="31" dur="500"/>
                                        <p:tgtEl>
                                          <p:spTgt spid="3086"/>
                                        </p:tgtEl>
                                      </p:cBhvr>
                                    </p:animEffect>
                                  </p:childTnLst>
                                </p:cTn>
                              </p:par>
                            </p:childTnLst>
                          </p:cTn>
                        </p:par>
                        <p:par>
                          <p:cTn id="32" fill="hold" nodeType="afterGroup">
                            <p:stCondLst>
                              <p:cond delay="4700"/>
                            </p:stCondLst>
                            <p:childTnLst>
                              <p:par>
                                <p:cTn id="33" presetID="42" presetClass="entr" presetSubtype="0" fill="hold" nodeType="afterEffect">
                                  <p:stCondLst>
                                    <p:cond delay="0"/>
                                  </p:stCondLst>
                                  <p:childTnLst>
                                    <p:set>
                                      <p:cBhvr>
                                        <p:cTn id="34" dur="1" fill="hold">
                                          <p:stCondLst>
                                            <p:cond delay="0"/>
                                          </p:stCondLst>
                                        </p:cTn>
                                        <p:tgtEl>
                                          <p:spTgt spid="3089"/>
                                        </p:tgtEl>
                                        <p:attrNameLst>
                                          <p:attrName>style.visibility</p:attrName>
                                        </p:attrNameLst>
                                      </p:cBhvr>
                                      <p:to>
                                        <p:strVal val="visible"/>
                                      </p:to>
                                    </p:set>
                                    <p:animEffect transition="in" filter="fade">
                                      <p:cBhvr>
                                        <p:cTn id="35" dur="1000"/>
                                        <p:tgtEl>
                                          <p:spTgt spid="3089"/>
                                        </p:tgtEl>
                                      </p:cBhvr>
                                    </p:animEffect>
                                    <p:anim calcmode="lin" valueType="num">
                                      <p:cBhvr>
                                        <p:cTn id="36" dur="1000" fill="hold"/>
                                        <p:tgtEl>
                                          <p:spTgt spid="3089"/>
                                        </p:tgtEl>
                                        <p:attrNameLst>
                                          <p:attrName>ppt_x</p:attrName>
                                        </p:attrNameLst>
                                      </p:cBhvr>
                                      <p:tavLst>
                                        <p:tav tm="0">
                                          <p:val>
                                            <p:strVal val="#ppt_x"/>
                                          </p:val>
                                        </p:tav>
                                        <p:tav tm="100000">
                                          <p:val>
                                            <p:strVal val="#ppt_x"/>
                                          </p:val>
                                        </p:tav>
                                      </p:tavLst>
                                    </p:anim>
                                    <p:anim calcmode="lin" valueType="num">
                                      <p:cBhvr>
                                        <p:cTn id="37" dur="1000" fill="hold"/>
                                        <p:tgtEl>
                                          <p:spTgt spid="3089"/>
                                        </p:tgtEl>
                                        <p:attrNameLst>
                                          <p:attrName>ppt_y</p:attrName>
                                        </p:attrNameLst>
                                      </p:cBhvr>
                                      <p:tavLst>
                                        <p:tav tm="0">
                                          <p:val>
                                            <p:strVal val="#ppt_y+.1"/>
                                          </p:val>
                                        </p:tav>
                                        <p:tav tm="100000">
                                          <p:val>
                                            <p:strVal val="#ppt_y"/>
                                          </p:val>
                                        </p:tav>
                                      </p:tavLst>
                                    </p:anim>
                                  </p:childTnLst>
                                </p:cTn>
                              </p:par>
                              <p:par>
                                <p:cTn id="38" presetID="10" presetClass="entr" presetSubtype="0" fill="hold" nodeType="withEffect">
                                  <p:stCondLst>
                                    <p:cond delay="0"/>
                                  </p:stCondLst>
                                  <p:childTnLst>
                                    <p:set>
                                      <p:cBhvr>
                                        <p:cTn id="39" dur="1" fill="hold">
                                          <p:stCondLst>
                                            <p:cond delay="0"/>
                                          </p:stCondLst>
                                        </p:cTn>
                                        <p:tgtEl>
                                          <p:spTgt spid="3074"/>
                                        </p:tgtEl>
                                        <p:attrNameLst>
                                          <p:attrName>style.visibility</p:attrName>
                                        </p:attrNameLst>
                                      </p:cBhvr>
                                      <p:to>
                                        <p:strVal val="visible"/>
                                      </p:to>
                                    </p:set>
                                    <p:animEffect transition="in" filter="fade">
                                      <p:cBhvr>
                                        <p:cTn id="40" dur="1700"/>
                                        <p:tgtEl>
                                          <p:spTgt spid="3074"/>
                                        </p:tgtEl>
                                      </p:cBhvr>
                                    </p:animEffect>
                                  </p:childTnLst>
                                </p:cTn>
                              </p:par>
                            </p:childTnLst>
                          </p:cTn>
                        </p:par>
                        <p:par>
                          <p:cTn id="41" fill="hold" nodeType="afterGroup">
                            <p:stCondLst>
                              <p:cond delay="6400"/>
                            </p:stCondLst>
                            <p:childTnLst>
                              <p:par>
                                <p:cTn id="42" presetID="29" presetClass="entr" presetSubtype="0" fill="hold" grpId="0" nodeType="afterEffect">
                                  <p:stCondLst>
                                    <p:cond delay="0"/>
                                  </p:stCondLst>
                                  <p:childTnLst>
                                    <p:set>
                                      <p:cBhvr>
                                        <p:cTn id="43" dur="1" fill="hold">
                                          <p:stCondLst>
                                            <p:cond delay="0"/>
                                          </p:stCondLst>
                                        </p:cTn>
                                        <p:tgtEl>
                                          <p:spTgt spid="3075">
                                            <p:txEl>
                                              <p:pRg st="0" end="0"/>
                                            </p:txEl>
                                          </p:spTgt>
                                        </p:tgtEl>
                                        <p:attrNameLst>
                                          <p:attrName>style.visibility</p:attrName>
                                        </p:attrNameLst>
                                      </p:cBhvr>
                                      <p:to>
                                        <p:strVal val="visible"/>
                                      </p:to>
                                    </p:set>
                                    <p:anim calcmode="lin" valueType="num">
                                      <p:cBhvr>
                                        <p:cTn id="44" dur="800" fill="hold"/>
                                        <p:tgtEl>
                                          <p:spTgt spid="3075">
                                            <p:txEl>
                                              <p:pRg st="0" end="0"/>
                                            </p:txEl>
                                          </p:spTgt>
                                        </p:tgtEl>
                                        <p:attrNameLst>
                                          <p:attrName>ppt_x</p:attrName>
                                        </p:attrNameLst>
                                      </p:cBhvr>
                                      <p:tavLst>
                                        <p:tav tm="0">
                                          <p:val>
                                            <p:strVal val="#ppt_x-.2"/>
                                          </p:val>
                                        </p:tav>
                                        <p:tav tm="100000">
                                          <p:val>
                                            <p:strVal val="#ppt_x"/>
                                          </p:val>
                                        </p:tav>
                                      </p:tavLst>
                                    </p:anim>
                                    <p:anim calcmode="lin" valueType="num">
                                      <p:cBhvr>
                                        <p:cTn id="45" dur="800" fill="hold"/>
                                        <p:tgtEl>
                                          <p:spTgt spid="307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46" dur="800"/>
                                        <p:tgtEl>
                                          <p:spTgt spid="30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tmplLst>
          <p:tmpl lvl="1">
            <p:tnLst>
              <p:par>
                <p:cTn presetID="29" presetClass="entr" presetSubtype="0" fill="hold" nodeType="afterEffect">
                  <p:stCondLst>
                    <p:cond delay="0"/>
                  </p:stCondLst>
                  <p:childTnLst>
                    <p:set>
                      <p:cBhvr>
                        <p:cTn dur="1" fill="hold">
                          <p:stCondLst>
                            <p:cond delay="0"/>
                          </p:stCondLst>
                        </p:cTn>
                        <p:tgtEl>
                          <p:spTgt spid="3075"/>
                        </p:tgtEl>
                        <p:attrNameLst>
                          <p:attrName>style.visibility</p:attrName>
                        </p:attrNameLst>
                      </p:cBhvr>
                      <p:to>
                        <p:strVal val="visible"/>
                      </p:to>
                    </p:set>
                    <p:anim calcmode="lin" valueType="num">
                      <p:cBhvr>
                        <p:cTn dur="800" fill="hold"/>
                        <p:tgtEl>
                          <p:spTgt spid="3075"/>
                        </p:tgtEl>
                        <p:attrNameLst>
                          <p:attrName>ppt_x</p:attrName>
                        </p:attrNameLst>
                      </p:cBhvr>
                      <p:tavLst>
                        <p:tav tm="0">
                          <p:val>
                            <p:strVal val="#ppt_x-.2"/>
                          </p:val>
                        </p:tav>
                        <p:tav tm="100000">
                          <p:val>
                            <p:strVal val="#ppt_x"/>
                          </p:val>
                        </p:tav>
                      </p:tavLst>
                    </p:anim>
                    <p:anim calcmode="lin" valueType="num">
                      <p:cBhvr>
                        <p:cTn dur="800" fill="hold"/>
                        <p:tgtEl>
                          <p:spTgt spid="3075"/>
                        </p:tgtEl>
                        <p:attrNameLst>
                          <p:attrName>ppt_y</p:attrName>
                        </p:attrNameLst>
                      </p:cBhvr>
                      <p:tavLst>
                        <p:tav tm="0">
                          <p:val>
                            <p:strVal val="#ppt_y"/>
                          </p:val>
                        </p:tav>
                        <p:tav tm="100000">
                          <p:val>
                            <p:strVal val="#ppt_y"/>
                          </p:val>
                        </p:tav>
                      </p:tavLst>
                    </p:anim>
                    <p:animEffect transition="in" filter="wipe(right)" prLst="gradientSize: 0.1">
                      <p:cBhvr>
                        <p:cTn dur="800"/>
                        <p:tgtEl>
                          <p:spTgt spid="3075"/>
                        </p:tgtEl>
                      </p:cBhvr>
                    </p:animEffect>
                  </p:childTnLst>
                </p:cTn>
              </p:par>
            </p:tnLst>
          </p:tmpl>
        </p:tmplLst>
      </p:bldP>
      <p:bldP spid="3086" grpId="0" animBg="1"/>
      <p:bldP spid="3087" grpId="0" animBg="1"/>
      <p:bldP spid="3088" grpId="0" animBg="1"/>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2C20D1A6-3F13-449C-8C19-20810807DCB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9719117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20B7E487-C193-4080-9CF5-B7FF8574875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1654895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A99931C5-B2F9-40FB-AEAD-9CB0FF7CEF6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684885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04/11/2013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BC37DA59-7B32-4E27-80E8-2EE851E9DB3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62291389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8F729691-78F1-43B8-BC0E-0025343D0C7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10643221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FAAA09D0-675B-4F83-AE46-E686FA73C48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16534179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C0970973-2B6E-475B-9790-9A6AD6EE8AC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0055295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AB6E2DE5-74F9-4B1D-AFFA-71687B1402D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12862035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66A15BF-DF7F-49C5-B088-E08456530BA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074581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6038"/>
            <a:ext cx="2057400" cy="60801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6038"/>
            <a:ext cx="6019800" cy="6080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69EFCEB-2E9E-4610-81E0-ED118722DCE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95123188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46038"/>
            <a:ext cx="8229600" cy="868362"/>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r>
              <a:rPr lang="en-US" smtClean="0"/>
              <a:t>Click icon to add chart</a:t>
            </a:r>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271E83C7-F5AB-45BE-885F-613AE23BF35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735026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6038"/>
            <a:ext cx="8229600" cy="86836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r>
              <a:rPr lang="en-US" smtClean="0"/>
              <a:t>Click icon to add table</a:t>
            </a:r>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9DC1C8C1-0BF4-41A9-B1F3-E8236B4527B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1668556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1"/>
          <p:cNvSpPr>
            <a:spLocks noChangeArrowheads="1"/>
          </p:cNvSpPr>
          <p:nvPr/>
        </p:nvSpPr>
        <p:spPr bwMode="ltGray">
          <a:xfrm>
            <a:off x="0" y="1905000"/>
            <a:ext cx="9144000" cy="4953000"/>
          </a:xfrm>
          <a:prstGeom prst="rect">
            <a:avLst/>
          </a:prstGeom>
          <a:gradFill rotWithShape="1">
            <a:gsLst>
              <a:gs pos="0">
                <a:srgbClr val="96D7F4">
                  <a:gamma/>
                  <a:tint val="0"/>
                  <a:invGamma/>
                  <a:alpha val="0"/>
                </a:srgbClr>
              </a:gs>
              <a:gs pos="100000">
                <a:srgbClr val="96D7F4">
                  <a:alpha val="69000"/>
                </a:srgbClr>
              </a:gs>
            </a:gsLst>
            <a:lin ang="5400000" scaled="1"/>
          </a:gradFill>
          <a:ln w="9525">
            <a:noFill/>
            <a:miter lim="800000"/>
            <a:headEnd/>
            <a:tailEnd/>
          </a:ln>
          <a:effectLst/>
        </p:spPr>
        <p:txBody>
          <a:bodyPr wrap="none" anchor="ctr"/>
          <a:lstStyle/>
          <a:p>
            <a:pPr fontAlgn="base">
              <a:spcBef>
                <a:spcPct val="0"/>
              </a:spcBef>
              <a:spcAft>
                <a:spcPct val="0"/>
              </a:spcAft>
              <a:defRPr/>
            </a:pPr>
            <a:endParaRPr lang="en-US">
              <a:solidFill>
                <a:srgbClr val="000000"/>
              </a:solidFill>
            </a:endParaRPr>
          </a:p>
        </p:txBody>
      </p:sp>
      <p:sp>
        <p:nvSpPr>
          <p:cNvPr id="5" name="Freeform 30"/>
          <p:cNvSpPr>
            <a:spLocks/>
          </p:cNvSpPr>
          <p:nvPr/>
        </p:nvSpPr>
        <p:spPr bwMode="auto">
          <a:xfrm>
            <a:off x="0" y="4959350"/>
            <a:ext cx="9144000" cy="1898650"/>
          </a:xfrm>
          <a:custGeom>
            <a:avLst/>
            <a:gdLst/>
            <a:ahLst/>
            <a:cxnLst>
              <a:cxn ang="0">
                <a:pos x="0" y="600"/>
              </a:cxn>
              <a:cxn ang="0">
                <a:pos x="0" y="1196"/>
              </a:cxn>
              <a:cxn ang="0">
                <a:pos x="5760" y="1196"/>
              </a:cxn>
              <a:cxn ang="0">
                <a:pos x="5760" y="0"/>
              </a:cxn>
              <a:cxn ang="0">
                <a:pos x="3524" y="664"/>
              </a:cxn>
              <a:cxn ang="0">
                <a:pos x="1579" y="854"/>
              </a:cxn>
              <a:cxn ang="0">
                <a:pos x="0" y="600"/>
              </a:cxn>
            </a:cxnLst>
            <a:rect l="0" t="0" r="r" b="b"/>
            <a:pathLst>
              <a:path w="5760" h="1196">
                <a:moveTo>
                  <a:pt x="0" y="600"/>
                </a:moveTo>
                <a:lnTo>
                  <a:pt x="0" y="1196"/>
                </a:lnTo>
                <a:lnTo>
                  <a:pt x="5760" y="1196"/>
                </a:lnTo>
                <a:lnTo>
                  <a:pt x="5760" y="0"/>
                </a:lnTo>
                <a:cubicBezTo>
                  <a:pt x="5577" y="122"/>
                  <a:pt x="4242" y="522"/>
                  <a:pt x="3524" y="664"/>
                </a:cubicBezTo>
                <a:cubicBezTo>
                  <a:pt x="2806" y="806"/>
                  <a:pt x="2216" y="881"/>
                  <a:pt x="1579" y="854"/>
                </a:cubicBezTo>
                <a:cubicBezTo>
                  <a:pt x="942" y="827"/>
                  <a:pt x="359" y="698"/>
                  <a:pt x="0" y="600"/>
                </a:cubicBezTo>
                <a:close/>
              </a:path>
            </a:pathLst>
          </a:custGeom>
          <a:gradFill rotWithShape="1">
            <a:gsLst>
              <a:gs pos="0">
                <a:schemeClr val="folHlink"/>
              </a:gs>
              <a:gs pos="100000">
                <a:schemeClr val="accent1"/>
              </a:gs>
            </a:gsLst>
            <a:lin ang="0" scaled="1"/>
          </a:gradFill>
          <a:ln w="9525">
            <a:noFill/>
            <a:round/>
            <a:headEnd/>
            <a:tailEnd/>
          </a:ln>
          <a:effectLst/>
        </p:spPr>
        <p:txBody>
          <a:bodyPr/>
          <a:lstStyle/>
          <a:p>
            <a:pPr fontAlgn="base">
              <a:spcBef>
                <a:spcPct val="0"/>
              </a:spcBef>
              <a:spcAft>
                <a:spcPct val="0"/>
              </a:spcAft>
              <a:defRPr/>
            </a:pPr>
            <a:endParaRPr lang="en-US">
              <a:solidFill>
                <a:srgbClr val="000000"/>
              </a:solidFill>
            </a:endParaRPr>
          </a:p>
        </p:txBody>
      </p:sp>
      <p:pic>
        <p:nvPicPr>
          <p:cNvPr id="6" name="Group 10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ltGray">
          <a:xfrm>
            <a:off x="-66675" y="-109538"/>
            <a:ext cx="4410075" cy="468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91"/>
          <p:cNvSpPr>
            <a:spLocks noChangeShapeType="1"/>
          </p:cNvSpPr>
          <p:nvPr/>
        </p:nvSpPr>
        <p:spPr bwMode="gray">
          <a:xfrm>
            <a:off x="0" y="3048000"/>
            <a:ext cx="9144000" cy="0"/>
          </a:xfrm>
          <a:prstGeom prst="line">
            <a:avLst/>
          </a:prstGeom>
          <a:noFill/>
          <a:ln w="9525">
            <a:solidFill>
              <a:schemeClr val="tx1">
                <a:lumMod val="50000"/>
                <a:lumOff val="50000"/>
                <a:alpha val="20000"/>
              </a:schemeClr>
            </a:solidFill>
            <a:round/>
            <a:headEnd/>
            <a:tailEnd/>
          </a:ln>
          <a:effectLst/>
        </p:spPr>
        <p:txBody>
          <a:bodyPr/>
          <a:lstStyle/>
          <a:p>
            <a:pPr fontAlgn="base">
              <a:spcBef>
                <a:spcPct val="0"/>
              </a:spcBef>
              <a:spcAft>
                <a:spcPct val="0"/>
              </a:spcAft>
              <a:defRPr/>
            </a:pPr>
            <a:endParaRPr lang="en-US" dirty="0">
              <a:solidFill>
                <a:srgbClr val="000000"/>
              </a:solidFill>
            </a:endParaRPr>
          </a:p>
        </p:txBody>
      </p:sp>
      <p:sp>
        <p:nvSpPr>
          <p:cNvPr id="8" name="Line 92"/>
          <p:cNvSpPr>
            <a:spLocks noChangeShapeType="1"/>
          </p:cNvSpPr>
          <p:nvPr/>
        </p:nvSpPr>
        <p:spPr bwMode="gray">
          <a:xfrm>
            <a:off x="1071563" y="0"/>
            <a:ext cx="0" cy="6858000"/>
          </a:xfrm>
          <a:prstGeom prst="line">
            <a:avLst/>
          </a:prstGeom>
          <a:noFill/>
          <a:ln w="9525">
            <a:solidFill>
              <a:schemeClr val="tx1">
                <a:lumMod val="50000"/>
                <a:lumOff val="50000"/>
                <a:alpha val="14902"/>
              </a:schemeClr>
            </a:solidFill>
            <a:round/>
            <a:headEnd/>
            <a:tailEnd/>
          </a:ln>
          <a:effectLst/>
        </p:spPr>
        <p:txBody>
          <a:bodyPr wrap="none" anchor="ctr"/>
          <a:lstStyle/>
          <a:p>
            <a:pPr fontAlgn="base">
              <a:spcBef>
                <a:spcPct val="0"/>
              </a:spcBef>
              <a:spcAft>
                <a:spcPct val="0"/>
              </a:spcAft>
              <a:defRPr/>
            </a:pPr>
            <a:endParaRPr lang="en-US" dirty="0">
              <a:solidFill>
                <a:srgbClr val="000000"/>
              </a:solidFill>
            </a:endParaRPr>
          </a:p>
        </p:txBody>
      </p:sp>
      <p:sp>
        <p:nvSpPr>
          <p:cNvPr id="9" name="Line 93"/>
          <p:cNvSpPr>
            <a:spLocks noChangeShapeType="1"/>
          </p:cNvSpPr>
          <p:nvPr/>
        </p:nvSpPr>
        <p:spPr bwMode="gray">
          <a:xfrm>
            <a:off x="2428875" y="6350"/>
            <a:ext cx="0" cy="6858000"/>
          </a:xfrm>
          <a:prstGeom prst="line">
            <a:avLst/>
          </a:prstGeom>
          <a:noFill/>
          <a:ln w="9525">
            <a:solidFill>
              <a:schemeClr val="tx1">
                <a:lumMod val="50000"/>
                <a:lumOff val="50000"/>
                <a:alpha val="14902"/>
              </a:schemeClr>
            </a:solidFill>
            <a:round/>
            <a:headEnd/>
            <a:tailEnd/>
          </a:ln>
          <a:effectLst/>
        </p:spPr>
        <p:txBody>
          <a:bodyPr wrap="none" anchor="ctr"/>
          <a:lstStyle/>
          <a:p>
            <a:pPr fontAlgn="base">
              <a:spcBef>
                <a:spcPct val="0"/>
              </a:spcBef>
              <a:spcAft>
                <a:spcPct val="0"/>
              </a:spcAft>
              <a:defRPr/>
            </a:pPr>
            <a:endParaRPr lang="en-US" dirty="0">
              <a:solidFill>
                <a:srgbClr val="000000"/>
              </a:solidFill>
            </a:endParaRPr>
          </a:p>
        </p:txBody>
      </p:sp>
      <p:sp>
        <p:nvSpPr>
          <p:cNvPr id="10" name="Line 137"/>
          <p:cNvSpPr>
            <a:spLocks noChangeShapeType="1"/>
          </p:cNvSpPr>
          <p:nvPr/>
        </p:nvSpPr>
        <p:spPr bwMode="gray">
          <a:xfrm>
            <a:off x="5791200" y="3124200"/>
            <a:ext cx="3352800" cy="0"/>
          </a:xfrm>
          <a:prstGeom prst="line">
            <a:avLst/>
          </a:prstGeom>
          <a:noFill/>
          <a:ln w="9525">
            <a:solidFill>
              <a:schemeClr val="tx1">
                <a:lumMod val="50000"/>
                <a:lumOff val="50000"/>
                <a:alpha val="20000"/>
              </a:schemeClr>
            </a:solidFill>
            <a:round/>
            <a:headEnd/>
            <a:tailEnd/>
          </a:ln>
          <a:effectLst/>
        </p:spPr>
        <p:txBody>
          <a:bodyPr/>
          <a:lstStyle/>
          <a:p>
            <a:pPr fontAlgn="base">
              <a:spcBef>
                <a:spcPct val="0"/>
              </a:spcBef>
              <a:spcAft>
                <a:spcPct val="0"/>
              </a:spcAft>
              <a:defRPr/>
            </a:pPr>
            <a:endParaRPr lang="en-US" dirty="0">
              <a:solidFill>
                <a:srgbClr val="000000"/>
              </a:solidFill>
            </a:endParaRPr>
          </a:p>
        </p:txBody>
      </p:sp>
      <p:sp>
        <p:nvSpPr>
          <p:cNvPr id="11" name="Freeform 90"/>
          <p:cNvSpPr>
            <a:spLocks/>
          </p:cNvSpPr>
          <p:nvPr/>
        </p:nvSpPr>
        <p:spPr bwMode="invGray">
          <a:xfrm>
            <a:off x="0" y="4667250"/>
            <a:ext cx="9153525" cy="1733550"/>
          </a:xfrm>
          <a:custGeom>
            <a:avLst/>
            <a:gdLst>
              <a:gd name="T0" fmla="*/ 8 w 5766"/>
              <a:gd name="T1" fmla="*/ 1000 h 1092"/>
              <a:gd name="T2" fmla="*/ 1778 w 5766"/>
              <a:gd name="T3" fmla="*/ 1072 h 1092"/>
              <a:gd name="T4" fmla="*/ 5760 w 5766"/>
              <a:gd name="T5" fmla="*/ 324 h 1092"/>
              <a:gd name="T6" fmla="*/ 5766 w 5766"/>
              <a:gd name="T7" fmla="*/ 0 h 1092"/>
              <a:gd name="T8" fmla="*/ 1764 w 5766"/>
              <a:gd name="T9" fmla="*/ 1032 h 1092"/>
              <a:gd name="T10" fmla="*/ 0 w 5766"/>
              <a:gd name="T11" fmla="*/ 720 h 1092"/>
              <a:gd name="T12" fmla="*/ 0 w 5766"/>
              <a:gd name="T13" fmla="*/ 1008 h 1092"/>
              <a:gd name="T14" fmla="*/ 0 60000 65536"/>
              <a:gd name="T15" fmla="*/ 0 60000 65536"/>
              <a:gd name="T16" fmla="*/ 0 60000 65536"/>
              <a:gd name="T17" fmla="*/ 0 60000 65536"/>
              <a:gd name="T18" fmla="*/ 0 60000 65536"/>
              <a:gd name="T19" fmla="*/ 0 60000 65536"/>
              <a:gd name="T20" fmla="*/ 0 60000 65536"/>
              <a:gd name="T21" fmla="*/ 0 w 5766"/>
              <a:gd name="T22" fmla="*/ 0 h 1092"/>
              <a:gd name="T23" fmla="*/ 5766 w 5766"/>
              <a:gd name="T24" fmla="*/ 1092 h 10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66" h="1092">
                <a:moveTo>
                  <a:pt x="8" y="1000"/>
                </a:moveTo>
                <a:cubicBezTo>
                  <a:pt x="302" y="1012"/>
                  <a:pt x="774" y="1092"/>
                  <a:pt x="1778" y="1072"/>
                </a:cubicBezTo>
                <a:cubicBezTo>
                  <a:pt x="2782" y="1052"/>
                  <a:pt x="5098" y="529"/>
                  <a:pt x="5760" y="324"/>
                </a:cubicBezTo>
                <a:lnTo>
                  <a:pt x="5766" y="0"/>
                </a:lnTo>
                <a:cubicBezTo>
                  <a:pt x="5264" y="296"/>
                  <a:pt x="2820" y="1038"/>
                  <a:pt x="1764" y="1032"/>
                </a:cubicBezTo>
                <a:cubicBezTo>
                  <a:pt x="708" y="1026"/>
                  <a:pt x="116" y="744"/>
                  <a:pt x="0" y="720"/>
                </a:cubicBezTo>
                <a:lnTo>
                  <a:pt x="0" y="1008"/>
                </a:lnTo>
              </a:path>
            </a:pathLst>
          </a:custGeom>
          <a:solidFill>
            <a:schemeClr val="bg1"/>
          </a:solidFill>
          <a:ln w="9525">
            <a:noFill/>
            <a:round/>
            <a:headEnd/>
            <a:tailEnd/>
          </a:ln>
        </p:spPr>
        <p:txBody>
          <a:bodyPr/>
          <a:lstStyle/>
          <a:p>
            <a:pPr fontAlgn="base">
              <a:spcBef>
                <a:spcPct val="0"/>
              </a:spcBef>
              <a:spcAft>
                <a:spcPct val="0"/>
              </a:spcAft>
              <a:defRPr/>
            </a:pPr>
            <a:endParaRPr kumimoji="1" lang="ko-KR" altLang="en-US">
              <a:solidFill>
                <a:srgbClr val="000000"/>
              </a:solidFill>
              <a:latin typeface="Arial Unicode MS" pitchFamily="34" charset="-128"/>
              <a:ea typeface="Arial Unicode MS" pitchFamily="34" charset="-128"/>
              <a:cs typeface="Arial Unicode MS" pitchFamily="34" charset="-128"/>
            </a:endParaRPr>
          </a:p>
        </p:txBody>
      </p:sp>
      <p:sp>
        <p:nvSpPr>
          <p:cNvPr id="12" name="Freeform 92"/>
          <p:cNvSpPr>
            <a:spLocks/>
          </p:cNvSpPr>
          <p:nvPr/>
        </p:nvSpPr>
        <p:spPr bwMode="ltGray">
          <a:xfrm>
            <a:off x="0" y="5346700"/>
            <a:ext cx="9169400" cy="977900"/>
          </a:xfrm>
          <a:custGeom>
            <a:avLst/>
            <a:gdLst/>
            <a:ahLst/>
            <a:cxnLst>
              <a:cxn ang="0">
                <a:pos x="0" y="58"/>
              </a:cxn>
              <a:cxn ang="0">
                <a:pos x="1584" y="586"/>
              </a:cxn>
              <a:cxn ang="0">
                <a:pos x="5768" y="0"/>
              </a:cxn>
              <a:cxn ang="0">
                <a:pos x="5776" y="32"/>
              </a:cxn>
              <a:cxn ang="0">
                <a:pos x="1584" y="598"/>
              </a:cxn>
              <a:cxn ang="0">
                <a:pos x="4" y="92"/>
              </a:cxn>
              <a:cxn ang="0">
                <a:pos x="0" y="58"/>
              </a:cxn>
            </a:cxnLst>
            <a:rect l="0" t="0" r="r" b="b"/>
            <a:pathLst>
              <a:path w="5776" h="616">
                <a:moveTo>
                  <a:pt x="0" y="58"/>
                </a:moveTo>
                <a:cubicBezTo>
                  <a:pt x="116" y="98"/>
                  <a:pt x="606" y="574"/>
                  <a:pt x="1584" y="586"/>
                </a:cubicBezTo>
                <a:cubicBezTo>
                  <a:pt x="2562" y="598"/>
                  <a:pt x="4364" y="324"/>
                  <a:pt x="5768" y="0"/>
                </a:cubicBezTo>
                <a:lnTo>
                  <a:pt x="5776" y="32"/>
                </a:lnTo>
                <a:cubicBezTo>
                  <a:pt x="4336" y="356"/>
                  <a:pt x="2550" y="616"/>
                  <a:pt x="1584" y="598"/>
                </a:cubicBezTo>
                <a:cubicBezTo>
                  <a:pt x="618" y="580"/>
                  <a:pt x="152" y="157"/>
                  <a:pt x="4" y="92"/>
                </a:cubicBezTo>
                <a:lnTo>
                  <a:pt x="0" y="58"/>
                </a:lnTo>
                <a:close/>
              </a:path>
            </a:pathLst>
          </a:custGeom>
          <a:solidFill>
            <a:schemeClr val="accent1">
              <a:lumMod val="20000"/>
              <a:lumOff val="80000"/>
              <a:alpha val="80000"/>
            </a:schemeClr>
          </a:solidFill>
          <a:ln w="9525" cap="flat" cmpd="sng">
            <a:noFill/>
            <a:prstDash val="solid"/>
            <a:round/>
            <a:headEnd/>
            <a:tailEnd/>
          </a:ln>
          <a:effectLst/>
        </p:spPr>
        <p:txBody>
          <a:bodyPr/>
          <a:lstStyle/>
          <a:p>
            <a:pPr fontAlgn="base">
              <a:spcBef>
                <a:spcPct val="0"/>
              </a:spcBef>
              <a:spcAft>
                <a:spcPct val="0"/>
              </a:spcAft>
              <a:defRPr/>
            </a:pPr>
            <a:endParaRPr lang="ko-KR" altLang="en-US">
              <a:solidFill>
                <a:srgbClr val="000000"/>
              </a:solidFill>
              <a:ea typeface="Arial Unicode MS" pitchFamily="34" charset="-128"/>
              <a:cs typeface="Arial Unicode MS" pitchFamily="34" charset="-128"/>
            </a:endParaRPr>
          </a:p>
        </p:txBody>
      </p:sp>
      <p:pic>
        <p:nvPicPr>
          <p:cNvPr id="13" name="Picture 37" descr="gro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04800"/>
            <a:ext cx="2230438"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1" name="Rectangle 21"/>
          <p:cNvSpPr>
            <a:spLocks noGrp="1" noChangeArrowheads="1"/>
          </p:cNvSpPr>
          <p:nvPr>
            <p:ph type="ctrTitle"/>
          </p:nvPr>
        </p:nvSpPr>
        <p:spPr>
          <a:xfrm>
            <a:off x="762000" y="2035175"/>
            <a:ext cx="7772400" cy="1012825"/>
          </a:xfrm>
        </p:spPr>
        <p:txBody>
          <a:bodyPr/>
          <a:lstStyle>
            <a:lvl1pPr algn="r">
              <a:defRPr sz="4400"/>
            </a:lvl1pPr>
          </a:lstStyle>
          <a:p>
            <a:r>
              <a:rPr lang="en-US" smtClean="0"/>
              <a:t>Click to edit Master title style</a:t>
            </a:r>
            <a:endParaRPr lang="en-US"/>
          </a:p>
        </p:txBody>
      </p:sp>
      <p:sp>
        <p:nvSpPr>
          <p:cNvPr id="5142" name="Rectangle 22"/>
          <p:cNvSpPr>
            <a:spLocks noGrp="1" noChangeArrowheads="1"/>
          </p:cNvSpPr>
          <p:nvPr>
            <p:ph type="subTitle" idx="1"/>
          </p:nvPr>
        </p:nvSpPr>
        <p:spPr>
          <a:xfrm>
            <a:off x="2057400" y="3124200"/>
            <a:ext cx="6400800" cy="838200"/>
          </a:xfrm>
        </p:spPr>
        <p:txBody>
          <a:bodyPr/>
          <a:lstStyle>
            <a:lvl1pPr marL="0" indent="0" algn="r">
              <a:buFontTx/>
              <a:buNone/>
              <a:defRPr/>
            </a:lvl1pPr>
          </a:lstStyle>
          <a:p>
            <a:r>
              <a:rPr lang="en-US" smtClean="0"/>
              <a:t>Click to edit Master subtitle style</a:t>
            </a:r>
            <a:endParaRPr lang="en-US"/>
          </a:p>
        </p:txBody>
      </p:sp>
      <p:sp>
        <p:nvSpPr>
          <p:cNvPr id="14" name="Rectangle 14"/>
          <p:cNvSpPr>
            <a:spLocks noGrp="1" noChangeArrowheads="1"/>
          </p:cNvSpPr>
          <p:nvPr>
            <p:ph type="dt" sz="half" idx="10"/>
          </p:nvPr>
        </p:nvSpPr>
        <p:spPr>
          <a:xfrm>
            <a:off x="457200" y="6381750"/>
            <a:ext cx="2133600" cy="476250"/>
          </a:xfrm>
        </p:spPr>
        <p:txBody>
          <a:bodyPr/>
          <a:lstStyle>
            <a:lvl1pPr>
              <a:defRPr smtClean="0"/>
            </a:lvl1pPr>
          </a:lstStyle>
          <a:p>
            <a:pPr>
              <a:defRPr/>
            </a:pPr>
            <a:endParaRPr lang="en-US">
              <a:solidFill>
                <a:srgbClr val="000000"/>
              </a:solidFill>
            </a:endParaRPr>
          </a:p>
        </p:txBody>
      </p:sp>
      <p:sp>
        <p:nvSpPr>
          <p:cNvPr id="15" name="Rectangle 15"/>
          <p:cNvSpPr>
            <a:spLocks noGrp="1" noChangeArrowheads="1"/>
          </p:cNvSpPr>
          <p:nvPr>
            <p:ph type="ftr" sz="quarter" idx="11"/>
          </p:nvPr>
        </p:nvSpPr>
        <p:spPr>
          <a:xfrm>
            <a:off x="3124200" y="6381750"/>
            <a:ext cx="2895600" cy="476250"/>
          </a:xfrm>
        </p:spPr>
        <p:txBody>
          <a:bodyPr/>
          <a:lstStyle>
            <a:lvl1pPr>
              <a:defRPr smtClean="0"/>
            </a:lvl1pPr>
          </a:lstStyle>
          <a:p>
            <a:pPr>
              <a:defRPr/>
            </a:pPr>
            <a:endParaRPr lang="en-US">
              <a:solidFill>
                <a:srgbClr val="000000"/>
              </a:solidFill>
            </a:endParaRPr>
          </a:p>
        </p:txBody>
      </p:sp>
      <p:sp>
        <p:nvSpPr>
          <p:cNvPr id="16" name="Rectangle 16"/>
          <p:cNvSpPr>
            <a:spLocks noGrp="1" noChangeArrowheads="1"/>
          </p:cNvSpPr>
          <p:nvPr>
            <p:ph type="sldNum" sz="quarter" idx="12"/>
          </p:nvPr>
        </p:nvSpPr>
        <p:spPr>
          <a:xfrm>
            <a:off x="6553200" y="6381750"/>
            <a:ext cx="2133600" cy="476250"/>
          </a:xfrm>
        </p:spPr>
        <p:txBody>
          <a:bodyPr/>
          <a:lstStyle>
            <a:lvl1pPr>
              <a:defRPr smtClean="0"/>
            </a:lvl1pPr>
          </a:lstStyle>
          <a:p>
            <a:pPr>
              <a:defRPr/>
            </a:pPr>
            <a:fld id="{8B229CF5-4EF2-46D4-B79C-C659ACDE3AA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81699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10"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p:stCondLst>
                              <p:cond delay="2500"/>
                            </p:stCondLst>
                            <p:childTnLst>
                              <p:par>
                                <p:cTn id="28" presetID="22" presetClass="entr" presetSubtype="8" fill="hold" grpId="0" nodeType="afterEffect">
                                  <p:stCondLst>
                                    <p:cond delay="0"/>
                                  </p:stCondLst>
                                  <p:iterate type="lt">
                                    <p:tmPct val="0"/>
                                  </p:iterate>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2"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04/11/2013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D6BE3A2-695D-4B6E-87BA-070E1582A95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5999344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C306B40-A9DA-4FFA-9DAA-D31C3A2A2B6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8310814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556A564-6896-4173-8A77-A5E12BAE8B8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8190521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12B5AA1D-1C80-48A4-BE32-B271563418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4959814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9D8CC08-9008-4D89-9538-DA3E8688606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4940000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7045BFB-4027-46A9-AFB4-FD94539DE78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0193733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8B9D8FD-49E5-465A-A586-28D616C1485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7724687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062BB1D-5607-4A1B-9EEF-EFE88BE7960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5925106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E5FB3F-2AD2-4D2B-AE8D-9FABDA7399F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9514603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600"/>
            <a:ext cx="20574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601980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76EE619-B5E6-4BA6-AF92-43ED141039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81113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slideLayout" Target="../slideLayouts/slideLayout126.xml"/><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slideLayout" Target="../slideLayouts/slideLayout125.xml"/><Relationship Id="rId17" Type="http://schemas.openxmlformats.org/officeDocument/2006/relationships/image" Target="../media/image23.png"/><Relationship Id="rId2" Type="http://schemas.openxmlformats.org/officeDocument/2006/relationships/slideLayout" Target="../slideLayouts/slideLayout115.xml"/><Relationship Id="rId16" Type="http://schemas.openxmlformats.org/officeDocument/2006/relationships/image" Target="../media/image22.png"/><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5" Type="http://schemas.openxmlformats.org/officeDocument/2006/relationships/image" Target="../media/image21.png"/><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theme" Target="../theme/theme11.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2" Type="http://schemas.openxmlformats.org/officeDocument/2006/relationships/slideLayout" Target="../slideLayouts/slideLayout128.xml"/><Relationship Id="rId16" Type="http://schemas.openxmlformats.org/officeDocument/2006/relationships/image" Target="../media/image28.png"/><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5" Type="http://schemas.openxmlformats.org/officeDocument/2006/relationships/image" Target="../media/image27.png"/><Relationship Id="rId10" Type="http://schemas.openxmlformats.org/officeDocument/2006/relationships/slideLayout" Target="../slideLayouts/slideLayout136.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image" Target="../media/image26.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6.xml"/><Relationship Id="rId13" Type="http://schemas.openxmlformats.org/officeDocument/2006/relationships/theme" Target="../theme/theme12.xml"/><Relationship Id="rId3" Type="http://schemas.openxmlformats.org/officeDocument/2006/relationships/slideLayout" Target="../slideLayouts/slideLayout141.xml"/><Relationship Id="rId7" Type="http://schemas.openxmlformats.org/officeDocument/2006/relationships/slideLayout" Target="../slideLayouts/slideLayout145.xml"/><Relationship Id="rId12" Type="http://schemas.openxmlformats.org/officeDocument/2006/relationships/slideLayout" Target="../slideLayouts/slideLayout150.xml"/><Relationship Id="rId2" Type="http://schemas.openxmlformats.org/officeDocument/2006/relationships/slideLayout" Target="../slideLayouts/slideLayout140.xml"/><Relationship Id="rId16" Type="http://schemas.openxmlformats.org/officeDocument/2006/relationships/image" Target="../media/image28.png"/><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5" Type="http://schemas.openxmlformats.org/officeDocument/2006/relationships/slideLayout" Target="../slideLayouts/slideLayout143.xml"/><Relationship Id="rId15" Type="http://schemas.openxmlformats.org/officeDocument/2006/relationships/image" Target="../media/image27.png"/><Relationship Id="rId10" Type="http://schemas.openxmlformats.org/officeDocument/2006/relationships/slideLayout" Target="../slideLayouts/slideLayout148.xml"/><Relationship Id="rId4" Type="http://schemas.openxmlformats.org/officeDocument/2006/relationships/slideLayout" Target="../slideLayouts/slideLayout142.xml"/><Relationship Id="rId9" Type="http://schemas.openxmlformats.org/officeDocument/2006/relationships/slideLayout" Target="../slideLayouts/slideLayout147.xml"/><Relationship Id="rId14" Type="http://schemas.openxmlformats.org/officeDocument/2006/relationships/image" Target="../media/image26.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8.xml"/><Relationship Id="rId13" Type="http://schemas.openxmlformats.org/officeDocument/2006/relationships/image" Target="../media/image45.jpeg"/><Relationship Id="rId3" Type="http://schemas.openxmlformats.org/officeDocument/2006/relationships/slideLayout" Target="../slideLayouts/slideLayout153.xml"/><Relationship Id="rId7" Type="http://schemas.openxmlformats.org/officeDocument/2006/relationships/slideLayout" Target="../slideLayouts/slideLayout157.xml"/><Relationship Id="rId12" Type="http://schemas.openxmlformats.org/officeDocument/2006/relationships/theme" Target="../theme/theme13.xml"/><Relationship Id="rId2" Type="http://schemas.openxmlformats.org/officeDocument/2006/relationships/slideLayout" Target="../slideLayouts/slideLayout152.xml"/><Relationship Id="rId1" Type="http://schemas.openxmlformats.org/officeDocument/2006/relationships/slideLayout" Target="../slideLayouts/slideLayout151.xml"/><Relationship Id="rId6" Type="http://schemas.openxmlformats.org/officeDocument/2006/relationships/slideLayout" Target="../slideLayouts/slideLayout156.xml"/><Relationship Id="rId11" Type="http://schemas.openxmlformats.org/officeDocument/2006/relationships/slideLayout" Target="../slideLayouts/slideLayout161.xml"/><Relationship Id="rId5" Type="http://schemas.openxmlformats.org/officeDocument/2006/relationships/slideLayout" Target="../slideLayouts/slideLayout155.xml"/><Relationship Id="rId10" Type="http://schemas.openxmlformats.org/officeDocument/2006/relationships/slideLayout" Target="../slideLayouts/slideLayout160.xml"/><Relationship Id="rId4" Type="http://schemas.openxmlformats.org/officeDocument/2006/relationships/slideLayout" Target="../slideLayouts/slideLayout154.xml"/><Relationship Id="rId9" Type="http://schemas.openxmlformats.org/officeDocument/2006/relationships/slideLayout" Target="../slideLayouts/slideLayout159.xml"/><Relationship Id="rId14" Type="http://schemas.openxmlformats.org/officeDocument/2006/relationships/image" Target="../media/image46.pn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9.xml"/><Relationship Id="rId13" Type="http://schemas.openxmlformats.org/officeDocument/2006/relationships/image" Target="../media/image45.jpeg"/><Relationship Id="rId3" Type="http://schemas.openxmlformats.org/officeDocument/2006/relationships/slideLayout" Target="../slideLayouts/slideLayout164.xml"/><Relationship Id="rId7" Type="http://schemas.openxmlformats.org/officeDocument/2006/relationships/slideLayout" Target="../slideLayouts/slideLayout168.xml"/><Relationship Id="rId12" Type="http://schemas.openxmlformats.org/officeDocument/2006/relationships/theme" Target="../theme/theme14.xml"/><Relationship Id="rId2" Type="http://schemas.openxmlformats.org/officeDocument/2006/relationships/slideLayout" Target="../slideLayouts/slideLayout163.xml"/><Relationship Id="rId1" Type="http://schemas.openxmlformats.org/officeDocument/2006/relationships/slideLayout" Target="../slideLayouts/slideLayout162.xml"/><Relationship Id="rId6" Type="http://schemas.openxmlformats.org/officeDocument/2006/relationships/slideLayout" Target="../slideLayouts/slideLayout167.xml"/><Relationship Id="rId11" Type="http://schemas.openxmlformats.org/officeDocument/2006/relationships/slideLayout" Target="../slideLayouts/slideLayout172.xml"/><Relationship Id="rId5" Type="http://schemas.openxmlformats.org/officeDocument/2006/relationships/slideLayout" Target="../slideLayouts/slideLayout166.xml"/><Relationship Id="rId10" Type="http://schemas.openxmlformats.org/officeDocument/2006/relationships/slideLayout" Target="../slideLayouts/slideLayout171.xml"/><Relationship Id="rId4" Type="http://schemas.openxmlformats.org/officeDocument/2006/relationships/slideLayout" Target="../slideLayouts/slideLayout165.xml"/><Relationship Id="rId9" Type="http://schemas.openxmlformats.org/officeDocument/2006/relationships/slideLayout" Target="../slideLayouts/slideLayout170.xml"/><Relationship Id="rId14" Type="http://schemas.openxmlformats.org/officeDocument/2006/relationships/image" Target="../media/image46.pn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80.xml"/><Relationship Id="rId13" Type="http://schemas.openxmlformats.org/officeDocument/2006/relationships/slideLayout" Target="../slideLayouts/slideLayout185.xml"/><Relationship Id="rId18" Type="http://schemas.openxmlformats.org/officeDocument/2006/relationships/image" Target="../media/image52.jpeg"/><Relationship Id="rId3" Type="http://schemas.openxmlformats.org/officeDocument/2006/relationships/slideLayout" Target="../slideLayouts/slideLayout175.xml"/><Relationship Id="rId7" Type="http://schemas.openxmlformats.org/officeDocument/2006/relationships/slideLayout" Target="../slideLayouts/slideLayout179.xml"/><Relationship Id="rId12" Type="http://schemas.openxmlformats.org/officeDocument/2006/relationships/slideLayout" Target="../slideLayouts/slideLayout184.xml"/><Relationship Id="rId17" Type="http://schemas.openxmlformats.org/officeDocument/2006/relationships/image" Target="../media/image51.png"/><Relationship Id="rId2" Type="http://schemas.openxmlformats.org/officeDocument/2006/relationships/slideLayout" Target="../slideLayouts/slideLayout174.xml"/><Relationship Id="rId16" Type="http://schemas.openxmlformats.org/officeDocument/2006/relationships/image" Target="../media/image50.png"/><Relationship Id="rId1" Type="http://schemas.openxmlformats.org/officeDocument/2006/relationships/slideLayout" Target="../slideLayouts/slideLayout173.xml"/><Relationship Id="rId6" Type="http://schemas.openxmlformats.org/officeDocument/2006/relationships/slideLayout" Target="../slideLayouts/slideLayout178.xml"/><Relationship Id="rId11" Type="http://schemas.openxmlformats.org/officeDocument/2006/relationships/slideLayout" Target="../slideLayouts/slideLayout183.xml"/><Relationship Id="rId5" Type="http://schemas.openxmlformats.org/officeDocument/2006/relationships/slideLayout" Target="../slideLayouts/slideLayout177.xml"/><Relationship Id="rId15" Type="http://schemas.openxmlformats.org/officeDocument/2006/relationships/theme" Target="../theme/theme15.xml"/><Relationship Id="rId10" Type="http://schemas.openxmlformats.org/officeDocument/2006/relationships/slideLayout" Target="../slideLayouts/slideLayout182.xml"/><Relationship Id="rId19" Type="http://schemas.openxmlformats.org/officeDocument/2006/relationships/image" Target="../media/image53.png"/><Relationship Id="rId4" Type="http://schemas.openxmlformats.org/officeDocument/2006/relationships/slideLayout" Target="../slideLayouts/slideLayout176.xml"/><Relationship Id="rId9" Type="http://schemas.openxmlformats.org/officeDocument/2006/relationships/slideLayout" Target="../slideLayouts/slideLayout181.xml"/><Relationship Id="rId14" Type="http://schemas.openxmlformats.org/officeDocument/2006/relationships/slideLayout" Target="../slideLayouts/slideLayout186.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94.xml"/><Relationship Id="rId13" Type="http://schemas.openxmlformats.org/officeDocument/2006/relationships/slideLayout" Target="../slideLayouts/slideLayout199.xml"/><Relationship Id="rId18" Type="http://schemas.openxmlformats.org/officeDocument/2006/relationships/image" Target="../media/image52.jpeg"/><Relationship Id="rId3" Type="http://schemas.openxmlformats.org/officeDocument/2006/relationships/slideLayout" Target="../slideLayouts/slideLayout189.xml"/><Relationship Id="rId7" Type="http://schemas.openxmlformats.org/officeDocument/2006/relationships/slideLayout" Target="../slideLayouts/slideLayout193.xml"/><Relationship Id="rId12" Type="http://schemas.openxmlformats.org/officeDocument/2006/relationships/slideLayout" Target="../slideLayouts/slideLayout198.xml"/><Relationship Id="rId17" Type="http://schemas.openxmlformats.org/officeDocument/2006/relationships/image" Target="../media/image51.png"/><Relationship Id="rId2" Type="http://schemas.openxmlformats.org/officeDocument/2006/relationships/slideLayout" Target="../slideLayouts/slideLayout188.xml"/><Relationship Id="rId16" Type="http://schemas.openxmlformats.org/officeDocument/2006/relationships/image" Target="../media/image50.png"/><Relationship Id="rId1" Type="http://schemas.openxmlformats.org/officeDocument/2006/relationships/slideLayout" Target="../slideLayouts/slideLayout187.xml"/><Relationship Id="rId6" Type="http://schemas.openxmlformats.org/officeDocument/2006/relationships/slideLayout" Target="../slideLayouts/slideLayout192.xml"/><Relationship Id="rId11" Type="http://schemas.openxmlformats.org/officeDocument/2006/relationships/slideLayout" Target="../slideLayouts/slideLayout197.xml"/><Relationship Id="rId5" Type="http://schemas.openxmlformats.org/officeDocument/2006/relationships/slideLayout" Target="../slideLayouts/slideLayout191.xml"/><Relationship Id="rId15" Type="http://schemas.openxmlformats.org/officeDocument/2006/relationships/theme" Target="../theme/theme16.xml"/><Relationship Id="rId10" Type="http://schemas.openxmlformats.org/officeDocument/2006/relationships/slideLayout" Target="../slideLayouts/slideLayout196.xml"/><Relationship Id="rId19" Type="http://schemas.openxmlformats.org/officeDocument/2006/relationships/image" Target="../media/image53.png"/><Relationship Id="rId4" Type="http://schemas.openxmlformats.org/officeDocument/2006/relationships/slideLayout" Target="../slideLayouts/slideLayout190.xml"/><Relationship Id="rId9" Type="http://schemas.openxmlformats.org/officeDocument/2006/relationships/slideLayout" Target="../slideLayouts/slideLayout195.xml"/><Relationship Id="rId14" Type="http://schemas.openxmlformats.org/officeDocument/2006/relationships/slideLayout" Target="../slideLayouts/slideLayout200.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08.xml"/><Relationship Id="rId13" Type="http://schemas.openxmlformats.org/officeDocument/2006/relationships/vmlDrawing" Target="../drawings/vmlDrawing3.vml"/><Relationship Id="rId3" Type="http://schemas.openxmlformats.org/officeDocument/2006/relationships/slideLayout" Target="../slideLayouts/slideLayout203.xml"/><Relationship Id="rId7" Type="http://schemas.openxmlformats.org/officeDocument/2006/relationships/slideLayout" Target="../slideLayouts/slideLayout207.xml"/><Relationship Id="rId12" Type="http://schemas.openxmlformats.org/officeDocument/2006/relationships/theme" Target="../theme/theme17.xml"/><Relationship Id="rId2" Type="http://schemas.openxmlformats.org/officeDocument/2006/relationships/slideLayout" Target="../slideLayouts/slideLayout202.xml"/><Relationship Id="rId16" Type="http://schemas.openxmlformats.org/officeDocument/2006/relationships/image" Target="../media/image60.png"/><Relationship Id="rId1" Type="http://schemas.openxmlformats.org/officeDocument/2006/relationships/slideLayout" Target="../slideLayouts/slideLayout201.xml"/><Relationship Id="rId6" Type="http://schemas.openxmlformats.org/officeDocument/2006/relationships/slideLayout" Target="../slideLayouts/slideLayout206.xml"/><Relationship Id="rId11" Type="http://schemas.openxmlformats.org/officeDocument/2006/relationships/slideLayout" Target="../slideLayouts/slideLayout211.xml"/><Relationship Id="rId5" Type="http://schemas.openxmlformats.org/officeDocument/2006/relationships/slideLayout" Target="../slideLayouts/slideLayout205.xml"/><Relationship Id="rId15" Type="http://schemas.openxmlformats.org/officeDocument/2006/relationships/oleObject" Target="../embeddings/oleObject1.bin"/><Relationship Id="rId10" Type="http://schemas.openxmlformats.org/officeDocument/2006/relationships/slideLayout" Target="../slideLayouts/slideLayout210.xml"/><Relationship Id="rId4" Type="http://schemas.openxmlformats.org/officeDocument/2006/relationships/slideLayout" Target="../slideLayouts/slideLayout204.xml"/><Relationship Id="rId9" Type="http://schemas.openxmlformats.org/officeDocument/2006/relationships/slideLayout" Target="../slideLayouts/slideLayout209.xml"/><Relationship Id="rId14" Type="http://schemas.openxmlformats.org/officeDocument/2006/relationships/image" Target="../media/image6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image" Target="../media/image2.png"/><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image" Target="../media/image4.jpeg"/><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theme" Target="../theme/theme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image" Target="../media/image5.png"/><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heme" Target="../theme/theme6.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slideLayout" Target="../slideLayouts/slideLayout88.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17" Type="http://schemas.openxmlformats.org/officeDocument/2006/relationships/image" Target="../media/image12.png"/><Relationship Id="rId2" Type="http://schemas.openxmlformats.org/officeDocument/2006/relationships/slideLayout" Target="../slideLayouts/slideLayout77.xml"/><Relationship Id="rId16" Type="http://schemas.openxmlformats.org/officeDocument/2006/relationships/image" Target="../media/image11.png"/><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5" Type="http://schemas.openxmlformats.org/officeDocument/2006/relationships/image" Target="../media/image10.png"/><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2" Type="http://schemas.openxmlformats.org/officeDocument/2006/relationships/slideLayout" Target="../slideLayouts/slideLayout90.xml"/><Relationship Id="rId16" Type="http://schemas.openxmlformats.org/officeDocument/2006/relationships/image" Target="../media/image18.png"/><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theme" Target="../theme/theme8.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image" Target="../media/image20.jpeg"/><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9.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04/11/2013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0" name="Rectangle 56"/>
          <p:cNvSpPr>
            <a:spLocks noChangeArrowheads="1"/>
          </p:cNvSpPr>
          <p:nvPr/>
        </p:nvSpPr>
        <p:spPr bwMode="gray">
          <a:xfrm>
            <a:off x="0" y="0"/>
            <a:ext cx="9144000" cy="3657600"/>
          </a:xfrm>
          <a:prstGeom prst="rect">
            <a:avLst/>
          </a:prstGeom>
          <a:gradFill rotWithShape="1">
            <a:gsLst>
              <a:gs pos="0">
                <a:schemeClr val="accent2"/>
              </a:gs>
              <a:gs pos="50000">
                <a:schemeClr val="hlink"/>
              </a:gs>
              <a:gs pos="100000">
                <a:schemeClr val="accent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grpSp>
        <p:nvGrpSpPr>
          <p:cNvPr id="1264" name="Group 240"/>
          <p:cNvGrpSpPr>
            <a:grpSpLocks/>
          </p:cNvGrpSpPr>
          <p:nvPr/>
        </p:nvGrpSpPr>
        <p:grpSpPr bwMode="auto">
          <a:xfrm>
            <a:off x="0" y="457200"/>
            <a:ext cx="9148763" cy="6400800"/>
            <a:chOff x="0" y="288"/>
            <a:chExt cx="5763" cy="4032"/>
          </a:xfrm>
        </p:grpSpPr>
        <p:pic>
          <p:nvPicPr>
            <p:cNvPr id="1259" name="Picture 235" descr="Picture5"/>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288"/>
              <a:ext cx="5763" cy="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60" name="Picture 236" descr="Picture5"/>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flipV="1">
              <a:off x="0" y="2256"/>
              <a:ext cx="5763" cy="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115" name="Line 91"/>
          <p:cNvSpPr>
            <a:spLocks noChangeShapeType="1"/>
          </p:cNvSpPr>
          <p:nvPr/>
        </p:nvSpPr>
        <p:spPr bwMode="gray">
          <a:xfrm>
            <a:off x="0" y="838200"/>
            <a:ext cx="9144000" cy="0"/>
          </a:xfrm>
          <a:prstGeom prst="line">
            <a:avLst/>
          </a:prstGeom>
          <a:noFill/>
          <a:ln w="28575">
            <a:solidFill>
              <a:srgbClr val="FFFFFF">
                <a:alpha val="3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1161" name="Line 137"/>
          <p:cNvSpPr>
            <a:spLocks noChangeShapeType="1"/>
          </p:cNvSpPr>
          <p:nvPr/>
        </p:nvSpPr>
        <p:spPr bwMode="gray">
          <a:xfrm>
            <a:off x="5791200" y="914400"/>
            <a:ext cx="3352800" cy="0"/>
          </a:xfrm>
          <a:prstGeom prst="line">
            <a:avLst/>
          </a:prstGeom>
          <a:noFill/>
          <a:ln w="9525">
            <a:solidFill>
              <a:srgbClr val="FFFFFF">
                <a:alpha val="3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1116" name="Line 92"/>
          <p:cNvSpPr>
            <a:spLocks noChangeShapeType="1"/>
          </p:cNvSpPr>
          <p:nvPr/>
        </p:nvSpPr>
        <p:spPr bwMode="gray">
          <a:xfrm>
            <a:off x="914400" y="0"/>
            <a:ext cx="0" cy="6858000"/>
          </a:xfrm>
          <a:prstGeom prst="line">
            <a:avLst/>
          </a:prstGeom>
          <a:noFill/>
          <a:ln w="19050">
            <a:solidFill>
              <a:srgbClr val="FFFFFF">
                <a:alpha val="3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1117" name="Line 93"/>
          <p:cNvSpPr>
            <a:spLocks noChangeShapeType="1"/>
          </p:cNvSpPr>
          <p:nvPr/>
        </p:nvSpPr>
        <p:spPr bwMode="gray">
          <a:xfrm>
            <a:off x="2667000" y="6350"/>
            <a:ext cx="0" cy="6858000"/>
          </a:xfrm>
          <a:prstGeom prst="line">
            <a:avLst/>
          </a:prstGeom>
          <a:noFill/>
          <a:ln w="9525">
            <a:solidFill>
              <a:srgbClr val="FFFFFF">
                <a:alpha val="3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1162" name="Line 138"/>
          <p:cNvSpPr>
            <a:spLocks noChangeShapeType="1"/>
          </p:cNvSpPr>
          <p:nvPr/>
        </p:nvSpPr>
        <p:spPr bwMode="gray">
          <a:xfrm>
            <a:off x="8915400" y="0"/>
            <a:ext cx="0" cy="6324600"/>
          </a:xfrm>
          <a:prstGeom prst="line">
            <a:avLst/>
          </a:prstGeom>
          <a:noFill/>
          <a:ln w="9525">
            <a:solidFill>
              <a:srgbClr val="FFFFFF">
                <a:alpha val="3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grpSp>
        <p:nvGrpSpPr>
          <p:cNvPr id="1217" name="Group 193"/>
          <p:cNvGrpSpPr>
            <a:grpSpLocks/>
          </p:cNvGrpSpPr>
          <p:nvPr/>
        </p:nvGrpSpPr>
        <p:grpSpPr bwMode="auto">
          <a:xfrm rot="16200000" flipH="1" flipV="1">
            <a:off x="6619875" y="-457200"/>
            <a:ext cx="2990850" cy="3124200"/>
            <a:chOff x="-382" y="-367"/>
            <a:chExt cx="2926" cy="2933"/>
          </a:xfrm>
        </p:grpSpPr>
        <p:sp>
          <p:nvSpPr>
            <p:cNvPr id="1218" name="Freeform 194"/>
            <p:cNvSpPr>
              <a:spLocks/>
            </p:cNvSpPr>
            <p:nvPr userDrawn="1"/>
          </p:nvSpPr>
          <p:spPr bwMode="gray">
            <a:xfrm>
              <a:off x="1685" y="-367"/>
              <a:ext cx="617" cy="401"/>
            </a:xfrm>
            <a:custGeom>
              <a:avLst/>
              <a:gdLst>
                <a:gd name="T0" fmla="*/ 580 w 617"/>
                <a:gd name="T1" fmla="*/ 0 h 401"/>
                <a:gd name="T2" fmla="*/ 617 w 617"/>
                <a:gd name="T3" fmla="*/ 67 h 401"/>
                <a:gd name="T4" fmla="*/ 38 w 617"/>
                <a:gd name="T5" fmla="*/ 401 h 401"/>
                <a:gd name="T6" fmla="*/ 0 w 617"/>
                <a:gd name="T7" fmla="*/ 335 h 401"/>
                <a:gd name="T8" fmla="*/ 580 w 617"/>
                <a:gd name="T9" fmla="*/ 0 h 401"/>
              </a:gdLst>
              <a:ahLst/>
              <a:cxnLst>
                <a:cxn ang="0">
                  <a:pos x="T0" y="T1"/>
                </a:cxn>
                <a:cxn ang="0">
                  <a:pos x="T2" y="T3"/>
                </a:cxn>
                <a:cxn ang="0">
                  <a:pos x="T4" y="T5"/>
                </a:cxn>
                <a:cxn ang="0">
                  <a:pos x="T6" y="T7"/>
                </a:cxn>
                <a:cxn ang="0">
                  <a:pos x="T8" y="T9"/>
                </a:cxn>
              </a:cxnLst>
              <a:rect l="0" t="0" r="r" b="b"/>
              <a:pathLst>
                <a:path w="617" h="401">
                  <a:moveTo>
                    <a:pt x="580" y="0"/>
                  </a:moveTo>
                  <a:lnTo>
                    <a:pt x="617" y="67"/>
                  </a:lnTo>
                  <a:lnTo>
                    <a:pt x="38" y="401"/>
                  </a:lnTo>
                  <a:lnTo>
                    <a:pt x="0" y="335"/>
                  </a:lnTo>
                  <a:lnTo>
                    <a:pt x="580"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19" name="Freeform 195"/>
            <p:cNvSpPr>
              <a:spLocks/>
            </p:cNvSpPr>
            <p:nvPr userDrawn="1"/>
          </p:nvSpPr>
          <p:spPr bwMode="gray">
            <a:xfrm>
              <a:off x="1739" y="-220"/>
              <a:ext cx="638" cy="353"/>
            </a:xfrm>
            <a:custGeom>
              <a:avLst/>
              <a:gdLst>
                <a:gd name="T0" fmla="*/ 607 w 638"/>
                <a:gd name="T1" fmla="*/ 0 h 353"/>
                <a:gd name="T2" fmla="*/ 638 w 638"/>
                <a:gd name="T3" fmla="*/ 71 h 353"/>
                <a:gd name="T4" fmla="*/ 33 w 638"/>
                <a:gd name="T5" fmla="*/ 353 h 353"/>
                <a:gd name="T6" fmla="*/ 0 w 638"/>
                <a:gd name="T7" fmla="*/ 284 h 353"/>
                <a:gd name="T8" fmla="*/ 607 w 638"/>
                <a:gd name="T9" fmla="*/ 0 h 353"/>
              </a:gdLst>
              <a:ahLst/>
              <a:cxnLst>
                <a:cxn ang="0">
                  <a:pos x="T0" y="T1"/>
                </a:cxn>
                <a:cxn ang="0">
                  <a:pos x="T2" y="T3"/>
                </a:cxn>
                <a:cxn ang="0">
                  <a:pos x="T4" y="T5"/>
                </a:cxn>
                <a:cxn ang="0">
                  <a:pos x="T6" y="T7"/>
                </a:cxn>
                <a:cxn ang="0">
                  <a:pos x="T8" y="T9"/>
                </a:cxn>
              </a:cxnLst>
              <a:rect l="0" t="0" r="r" b="b"/>
              <a:pathLst>
                <a:path w="638" h="353">
                  <a:moveTo>
                    <a:pt x="607" y="0"/>
                  </a:moveTo>
                  <a:lnTo>
                    <a:pt x="638" y="71"/>
                  </a:lnTo>
                  <a:lnTo>
                    <a:pt x="33" y="353"/>
                  </a:lnTo>
                  <a:lnTo>
                    <a:pt x="0" y="284"/>
                  </a:lnTo>
                  <a:lnTo>
                    <a:pt x="60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20" name="Freeform 196"/>
            <p:cNvSpPr>
              <a:spLocks/>
            </p:cNvSpPr>
            <p:nvPr userDrawn="1"/>
          </p:nvSpPr>
          <p:spPr bwMode="gray">
            <a:xfrm>
              <a:off x="1785" y="-65"/>
              <a:ext cx="654" cy="301"/>
            </a:xfrm>
            <a:custGeom>
              <a:avLst/>
              <a:gdLst>
                <a:gd name="T0" fmla="*/ 629 w 654"/>
                <a:gd name="T1" fmla="*/ 0 h 301"/>
                <a:gd name="T2" fmla="*/ 654 w 654"/>
                <a:gd name="T3" fmla="*/ 73 h 301"/>
                <a:gd name="T4" fmla="*/ 26 w 654"/>
                <a:gd name="T5" fmla="*/ 301 h 301"/>
                <a:gd name="T6" fmla="*/ 0 w 654"/>
                <a:gd name="T7" fmla="*/ 229 h 301"/>
                <a:gd name="T8" fmla="*/ 629 w 654"/>
                <a:gd name="T9" fmla="*/ 0 h 301"/>
              </a:gdLst>
              <a:ahLst/>
              <a:cxnLst>
                <a:cxn ang="0">
                  <a:pos x="T0" y="T1"/>
                </a:cxn>
                <a:cxn ang="0">
                  <a:pos x="T2" y="T3"/>
                </a:cxn>
                <a:cxn ang="0">
                  <a:pos x="T4" y="T5"/>
                </a:cxn>
                <a:cxn ang="0">
                  <a:pos x="T6" y="T7"/>
                </a:cxn>
                <a:cxn ang="0">
                  <a:pos x="T8" y="T9"/>
                </a:cxn>
              </a:cxnLst>
              <a:rect l="0" t="0" r="r" b="b"/>
              <a:pathLst>
                <a:path w="654" h="301">
                  <a:moveTo>
                    <a:pt x="629" y="0"/>
                  </a:moveTo>
                  <a:lnTo>
                    <a:pt x="654" y="73"/>
                  </a:lnTo>
                  <a:lnTo>
                    <a:pt x="26" y="301"/>
                  </a:lnTo>
                  <a:lnTo>
                    <a:pt x="0" y="229"/>
                  </a:lnTo>
                  <a:lnTo>
                    <a:pt x="62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21" name="Freeform 197"/>
            <p:cNvSpPr>
              <a:spLocks/>
            </p:cNvSpPr>
            <p:nvPr userDrawn="1"/>
          </p:nvSpPr>
          <p:spPr bwMode="gray">
            <a:xfrm>
              <a:off x="1821" y="94"/>
              <a:ext cx="666" cy="248"/>
            </a:xfrm>
            <a:custGeom>
              <a:avLst/>
              <a:gdLst>
                <a:gd name="T0" fmla="*/ 647 w 666"/>
                <a:gd name="T1" fmla="*/ 0 h 248"/>
                <a:gd name="T2" fmla="*/ 666 w 666"/>
                <a:gd name="T3" fmla="*/ 75 h 248"/>
                <a:gd name="T4" fmla="*/ 20 w 666"/>
                <a:gd name="T5" fmla="*/ 248 h 248"/>
                <a:gd name="T6" fmla="*/ 0 w 666"/>
                <a:gd name="T7" fmla="*/ 174 h 248"/>
                <a:gd name="T8" fmla="*/ 647 w 666"/>
                <a:gd name="T9" fmla="*/ 0 h 248"/>
              </a:gdLst>
              <a:ahLst/>
              <a:cxnLst>
                <a:cxn ang="0">
                  <a:pos x="T0" y="T1"/>
                </a:cxn>
                <a:cxn ang="0">
                  <a:pos x="T2" y="T3"/>
                </a:cxn>
                <a:cxn ang="0">
                  <a:pos x="T4" y="T5"/>
                </a:cxn>
                <a:cxn ang="0">
                  <a:pos x="T6" y="T7"/>
                </a:cxn>
                <a:cxn ang="0">
                  <a:pos x="T8" y="T9"/>
                </a:cxn>
              </a:cxnLst>
              <a:rect l="0" t="0" r="r" b="b"/>
              <a:pathLst>
                <a:path w="666" h="248">
                  <a:moveTo>
                    <a:pt x="647" y="0"/>
                  </a:moveTo>
                  <a:lnTo>
                    <a:pt x="666" y="75"/>
                  </a:lnTo>
                  <a:lnTo>
                    <a:pt x="20" y="248"/>
                  </a:lnTo>
                  <a:lnTo>
                    <a:pt x="0" y="174"/>
                  </a:lnTo>
                  <a:lnTo>
                    <a:pt x="64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22" name="Freeform 198"/>
            <p:cNvSpPr>
              <a:spLocks/>
            </p:cNvSpPr>
            <p:nvPr userDrawn="1"/>
          </p:nvSpPr>
          <p:spPr bwMode="gray">
            <a:xfrm>
              <a:off x="1848" y="258"/>
              <a:ext cx="673" cy="192"/>
            </a:xfrm>
            <a:custGeom>
              <a:avLst/>
              <a:gdLst>
                <a:gd name="T0" fmla="*/ 659 w 673"/>
                <a:gd name="T1" fmla="*/ 0 h 192"/>
                <a:gd name="T2" fmla="*/ 673 w 673"/>
                <a:gd name="T3" fmla="*/ 76 h 192"/>
                <a:gd name="T4" fmla="*/ 14 w 673"/>
                <a:gd name="T5" fmla="*/ 192 h 192"/>
                <a:gd name="T6" fmla="*/ 0 w 673"/>
                <a:gd name="T7" fmla="*/ 116 h 192"/>
                <a:gd name="T8" fmla="*/ 659 w 673"/>
                <a:gd name="T9" fmla="*/ 0 h 192"/>
              </a:gdLst>
              <a:ahLst/>
              <a:cxnLst>
                <a:cxn ang="0">
                  <a:pos x="T0" y="T1"/>
                </a:cxn>
                <a:cxn ang="0">
                  <a:pos x="T2" y="T3"/>
                </a:cxn>
                <a:cxn ang="0">
                  <a:pos x="T4" y="T5"/>
                </a:cxn>
                <a:cxn ang="0">
                  <a:pos x="T6" y="T7"/>
                </a:cxn>
                <a:cxn ang="0">
                  <a:pos x="T8" y="T9"/>
                </a:cxn>
              </a:cxnLst>
              <a:rect l="0" t="0" r="r" b="b"/>
              <a:pathLst>
                <a:path w="673" h="192">
                  <a:moveTo>
                    <a:pt x="659" y="0"/>
                  </a:moveTo>
                  <a:lnTo>
                    <a:pt x="673" y="76"/>
                  </a:lnTo>
                  <a:lnTo>
                    <a:pt x="14" y="192"/>
                  </a:lnTo>
                  <a:lnTo>
                    <a:pt x="0" y="116"/>
                  </a:lnTo>
                  <a:lnTo>
                    <a:pt x="65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23" name="Freeform 199"/>
            <p:cNvSpPr>
              <a:spLocks/>
            </p:cNvSpPr>
            <p:nvPr userDrawn="1"/>
          </p:nvSpPr>
          <p:spPr bwMode="gray">
            <a:xfrm>
              <a:off x="1867" y="424"/>
              <a:ext cx="673" cy="136"/>
            </a:xfrm>
            <a:custGeom>
              <a:avLst/>
              <a:gdLst>
                <a:gd name="T0" fmla="*/ 666 w 673"/>
                <a:gd name="T1" fmla="*/ 0 h 136"/>
                <a:gd name="T2" fmla="*/ 673 w 673"/>
                <a:gd name="T3" fmla="*/ 78 h 136"/>
                <a:gd name="T4" fmla="*/ 6 w 673"/>
                <a:gd name="T5" fmla="*/ 136 h 136"/>
                <a:gd name="T6" fmla="*/ 0 w 673"/>
                <a:gd name="T7" fmla="*/ 59 h 136"/>
                <a:gd name="T8" fmla="*/ 666 w 673"/>
                <a:gd name="T9" fmla="*/ 0 h 136"/>
              </a:gdLst>
              <a:ahLst/>
              <a:cxnLst>
                <a:cxn ang="0">
                  <a:pos x="T0" y="T1"/>
                </a:cxn>
                <a:cxn ang="0">
                  <a:pos x="T2" y="T3"/>
                </a:cxn>
                <a:cxn ang="0">
                  <a:pos x="T4" y="T5"/>
                </a:cxn>
                <a:cxn ang="0">
                  <a:pos x="T6" y="T7"/>
                </a:cxn>
                <a:cxn ang="0">
                  <a:pos x="T8" y="T9"/>
                </a:cxn>
              </a:cxnLst>
              <a:rect l="0" t="0" r="r" b="b"/>
              <a:pathLst>
                <a:path w="673" h="136">
                  <a:moveTo>
                    <a:pt x="666" y="0"/>
                  </a:moveTo>
                  <a:lnTo>
                    <a:pt x="673" y="78"/>
                  </a:lnTo>
                  <a:lnTo>
                    <a:pt x="6" y="136"/>
                  </a:lnTo>
                  <a:lnTo>
                    <a:pt x="0" y="59"/>
                  </a:lnTo>
                  <a:lnTo>
                    <a:pt x="666"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24" name="AutoShape 200"/>
            <p:cNvSpPr>
              <a:spLocks noChangeArrowheads="1"/>
            </p:cNvSpPr>
            <p:nvPr userDrawn="1"/>
          </p:nvSpPr>
          <p:spPr bwMode="gray">
            <a:xfrm>
              <a:off x="1875" y="593"/>
              <a:ext cx="669" cy="77"/>
            </a:xfrm>
            <a:prstGeom prst="roundRect">
              <a:avLst>
                <a:gd name="adj" fmla="val 16667"/>
              </a:avLst>
            </a:prstGeom>
            <a:solidFill>
              <a:srgbClr val="F8F8F8">
                <a:alpha val="20000"/>
              </a:srgbClr>
            </a:solidFill>
            <a:ln w="0">
              <a:solidFill>
                <a:srgbClr val="FBFFF3">
                  <a:alpha val="32001"/>
                </a:srgbClr>
              </a:solidFill>
              <a:round/>
              <a:headEnd/>
              <a:tailEnd/>
            </a:ln>
          </p:spPr>
          <p:txBody>
            <a:bodyPr/>
            <a:lstStyle/>
            <a:p>
              <a:pPr fontAlgn="base">
                <a:spcBef>
                  <a:spcPct val="0"/>
                </a:spcBef>
                <a:spcAft>
                  <a:spcPct val="0"/>
                </a:spcAft>
              </a:pPr>
              <a:endParaRPr lang="en-US" smtClean="0">
                <a:solidFill>
                  <a:srgbClr val="000000"/>
                </a:solidFill>
              </a:endParaRPr>
            </a:p>
          </p:txBody>
        </p:sp>
        <p:sp>
          <p:nvSpPr>
            <p:cNvPr id="1225" name="Freeform 201"/>
            <p:cNvSpPr>
              <a:spLocks/>
            </p:cNvSpPr>
            <p:nvPr userDrawn="1"/>
          </p:nvSpPr>
          <p:spPr bwMode="gray">
            <a:xfrm>
              <a:off x="1867" y="703"/>
              <a:ext cx="673" cy="135"/>
            </a:xfrm>
            <a:custGeom>
              <a:avLst/>
              <a:gdLst>
                <a:gd name="T0" fmla="*/ 7 w 673"/>
                <a:gd name="T1" fmla="*/ 0 h 135"/>
                <a:gd name="T2" fmla="*/ 673 w 673"/>
                <a:gd name="T3" fmla="*/ 59 h 135"/>
                <a:gd name="T4" fmla="*/ 667 w 673"/>
                <a:gd name="T5" fmla="*/ 135 h 135"/>
                <a:gd name="T6" fmla="*/ 0 w 673"/>
                <a:gd name="T7" fmla="*/ 76 h 135"/>
                <a:gd name="T8" fmla="*/ 7 w 673"/>
                <a:gd name="T9" fmla="*/ 0 h 135"/>
              </a:gdLst>
              <a:ahLst/>
              <a:cxnLst>
                <a:cxn ang="0">
                  <a:pos x="T0" y="T1"/>
                </a:cxn>
                <a:cxn ang="0">
                  <a:pos x="T2" y="T3"/>
                </a:cxn>
                <a:cxn ang="0">
                  <a:pos x="T4" y="T5"/>
                </a:cxn>
                <a:cxn ang="0">
                  <a:pos x="T6" y="T7"/>
                </a:cxn>
                <a:cxn ang="0">
                  <a:pos x="T8" y="T9"/>
                </a:cxn>
              </a:cxnLst>
              <a:rect l="0" t="0" r="r" b="b"/>
              <a:pathLst>
                <a:path w="673" h="135">
                  <a:moveTo>
                    <a:pt x="7" y="0"/>
                  </a:moveTo>
                  <a:lnTo>
                    <a:pt x="673" y="59"/>
                  </a:lnTo>
                  <a:lnTo>
                    <a:pt x="667" y="135"/>
                  </a:lnTo>
                  <a:lnTo>
                    <a:pt x="0" y="76"/>
                  </a:lnTo>
                  <a:lnTo>
                    <a:pt x="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26" name="Freeform 202"/>
            <p:cNvSpPr>
              <a:spLocks/>
            </p:cNvSpPr>
            <p:nvPr userDrawn="1"/>
          </p:nvSpPr>
          <p:spPr bwMode="gray">
            <a:xfrm>
              <a:off x="1849" y="813"/>
              <a:ext cx="674" cy="192"/>
            </a:xfrm>
            <a:custGeom>
              <a:avLst/>
              <a:gdLst>
                <a:gd name="T0" fmla="*/ 14 w 674"/>
                <a:gd name="T1" fmla="*/ 0 h 192"/>
                <a:gd name="T2" fmla="*/ 674 w 674"/>
                <a:gd name="T3" fmla="*/ 116 h 192"/>
                <a:gd name="T4" fmla="*/ 660 w 674"/>
                <a:gd name="T5" fmla="*/ 192 h 192"/>
                <a:gd name="T6" fmla="*/ 0 w 674"/>
                <a:gd name="T7" fmla="*/ 75 h 192"/>
                <a:gd name="T8" fmla="*/ 14 w 674"/>
                <a:gd name="T9" fmla="*/ 0 h 192"/>
              </a:gdLst>
              <a:ahLst/>
              <a:cxnLst>
                <a:cxn ang="0">
                  <a:pos x="T0" y="T1"/>
                </a:cxn>
                <a:cxn ang="0">
                  <a:pos x="T2" y="T3"/>
                </a:cxn>
                <a:cxn ang="0">
                  <a:pos x="T4" y="T5"/>
                </a:cxn>
                <a:cxn ang="0">
                  <a:pos x="T6" y="T7"/>
                </a:cxn>
                <a:cxn ang="0">
                  <a:pos x="T8" y="T9"/>
                </a:cxn>
              </a:cxnLst>
              <a:rect l="0" t="0" r="r" b="b"/>
              <a:pathLst>
                <a:path w="674" h="192">
                  <a:moveTo>
                    <a:pt x="14" y="0"/>
                  </a:moveTo>
                  <a:lnTo>
                    <a:pt x="674" y="116"/>
                  </a:lnTo>
                  <a:lnTo>
                    <a:pt x="660" y="192"/>
                  </a:lnTo>
                  <a:lnTo>
                    <a:pt x="0" y="75"/>
                  </a:lnTo>
                  <a:lnTo>
                    <a:pt x="14"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27" name="Freeform 203"/>
            <p:cNvSpPr>
              <a:spLocks/>
            </p:cNvSpPr>
            <p:nvPr userDrawn="1"/>
          </p:nvSpPr>
          <p:spPr bwMode="gray">
            <a:xfrm>
              <a:off x="1822" y="921"/>
              <a:ext cx="667" cy="247"/>
            </a:xfrm>
            <a:custGeom>
              <a:avLst/>
              <a:gdLst>
                <a:gd name="T0" fmla="*/ 20 w 667"/>
                <a:gd name="T1" fmla="*/ 0 h 247"/>
                <a:gd name="T2" fmla="*/ 667 w 667"/>
                <a:gd name="T3" fmla="*/ 173 h 247"/>
                <a:gd name="T4" fmla="*/ 647 w 667"/>
                <a:gd name="T5" fmla="*/ 247 h 247"/>
                <a:gd name="T6" fmla="*/ 0 w 667"/>
                <a:gd name="T7" fmla="*/ 74 h 247"/>
                <a:gd name="T8" fmla="*/ 20 w 667"/>
                <a:gd name="T9" fmla="*/ 0 h 247"/>
              </a:gdLst>
              <a:ahLst/>
              <a:cxnLst>
                <a:cxn ang="0">
                  <a:pos x="T0" y="T1"/>
                </a:cxn>
                <a:cxn ang="0">
                  <a:pos x="T2" y="T3"/>
                </a:cxn>
                <a:cxn ang="0">
                  <a:pos x="T4" y="T5"/>
                </a:cxn>
                <a:cxn ang="0">
                  <a:pos x="T6" y="T7"/>
                </a:cxn>
                <a:cxn ang="0">
                  <a:pos x="T8" y="T9"/>
                </a:cxn>
              </a:cxnLst>
              <a:rect l="0" t="0" r="r" b="b"/>
              <a:pathLst>
                <a:path w="667" h="247">
                  <a:moveTo>
                    <a:pt x="20" y="0"/>
                  </a:moveTo>
                  <a:lnTo>
                    <a:pt x="667" y="173"/>
                  </a:lnTo>
                  <a:lnTo>
                    <a:pt x="647" y="247"/>
                  </a:lnTo>
                  <a:lnTo>
                    <a:pt x="0" y="74"/>
                  </a:lnTo>
                  <a:lnTo>
                    <a:pt x="20"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28" name="Freeform 204"/>
            <p:cNvSpPr>
              <a:spLocks/>
            </p:cNvSpPr>
            <p:nvPr userDrawn="1"/>
          </p:nvSpPr>
          <p:spPr bwMode="gray">
            <a:xfrm>
              <a:off x="1787" y="1027"/>
              <a:ext cx="655" cy="301"/>
            </a:xfrm>
            <a:custGeom>
              <a:avLst/>
              <a:gdLst>
                <a:gd name="T0" fmla="*/ 26 w 655"/>
                <a:gd name="T1" fmla="*/ 0 h 301"/>
                <a:gd name="T2" fmla="*/ 655 w 655"/>
                <a:gd name="T3" fmla="*/ 229 h 301"/>
                <a:gd name="T4" fmla="*/ 629 w 655"/>
                <a:gd name="T5" fmla="*/ 301 h 301"/>
                <a:gd name="T6" fmla="*/ 0 w 655"/>
                <a:gd name="T7" fmla="*/ 72 h 301"/>
                <a:gd name="T8" fmla="*/ 26 w 655"/>
                <a:gd name="T9" fmla="*/ 0 h 301"/>
              </a:gdLst>
              <a:ahLst/>
              <a:cxnLst>
                <a:cxn ang="0">
                  <a:pos x="T0" y="T1"/>
                </a:cxn>
                <a:cxn ang="0">
                  <a:pos x="T2" y="T3"/>
                </a:cxn>
                <a:cxn ang="0">
                  <a:pos x="T4" y="T5"/>
                </a:cxn>
                <a:cxn ang="0">
                  <a:pos x="T6" y="T7"/>
                </a:cxn>
                <a:cxn ang="0">
                  <a:pos x="T8" y="T9"/>
                </a:cxn>
              </a:cxnLst>
              <a:rect l="0" t="0" r="r" b="b"/>
              <a:pathLst>
                <a:path w="655" h="301">
                  <a:moveTo>
                    <a:pt x="26" y="0"/>
                  </a:moveTo>
                  <a:lnTo>
                    <a:pt x="655" y="229"/>
                  </a:lnTo>
                  <a:lnTo>
                    <a:pt x="629" y="301"/>
                  </a:lnTo>
                  <a:lnTo>
                    <a:pt x="0" y="72"/>
                  </a:lnTo>
                  <a:lnTo>
                    <a:pt x="26"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29" name="Freeform 205"/>
            <p:cNvSpPr>
              <a:spLocks/>
            </p:cNvSpPr>
            <p:nvPr userDrawn="1"/>
          </p:nvSpPr>
          <p:spPr bwMode="gray">
            <a:xfrm>
              <a:off x="1742" y="1130"/>
              <a:ext cx="639" cy="353"/>
            </a:xfrm>
            <a:custGeom>
              <a:avLst/>
              <a:gdLst>
                <a:gd name="T0" fmla="*/ 32 w 639"/>
                <a:gd name="T1" fmla="*/ 0 h 353"/>
                <a:gd name="T2" fmla="*/ 639 w 639"/>
                <a:gd name="T3" fmla="*/ 283 h 353"/>
                <a:gd name="T4" fmla="*/ 606 w 639"/>
                <a:gd name="T5" fmla="*/ 353 h 353"/>
                <a:gd name="T6" fmla="*/ 0 w 639"/>
                <a:gd name="T7" fmla="*/ 70 h 353"/>
                <a:gd name="T8" fmla="*/ 32 w 639"/>
                <a:gd name="T9" fmla="*/ 0 h 353"/>
              </a:gdLst>
              <a:ahLst/>
              <a:cxnLst>
                <a:cxn ang="0">
                  <a:pos x="T0" y="T1"/>
                </a:cxn>
                <a:cxn ang="0">
                  <a:pos x="T2" y="T3"/>
                </a:cxn>
                <a:cxn ang="0">
                  <a:pos x="T4" y="T5"/>
                </a:cxn>
                <a:cxn ang="0">
                  <a:pos x="T6" y="T7"/>
                </a:cxn>
                <a:cxn ang="0">
                  <a:pos x="T8" y="T9"/>
                </a:cxn>
              </a:cxnLst>
              <a:rect l="0" t="0" r="r" b="b"/>
              <a:pathLst>
                <a:path w="639" h="353">
                  <a:moveTo>
                    <a:pt x="32" y="0"/>
                  </a:moveTo>
                  <a:lnTo>
                    <a:pt x="639" y="283"/>
                  </a:lnTo>
                  <a:lnTo>
                    <a:pt x="606" y="353"/>
                  </a:lnTo>
                  <a:lnTo>
                    <a:pt x="0" y="70"/>
                  </a:lnTo>
                  <a:lnTo>
                    <a:pt x="32"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30" name="Freeform 206"/>
            <p:cNvSpPr>
              <a:spLocks/>
            </p:cNvSpPr>
            <p:nvPr userDrawn="1"/>
          </p:nvSpPr>
          <p:spPr bwMode="gray">
            <a:xfrm>
              <a:off x="1689" y="1230"/>
              <a:ext cx="617" cy="400"/>
            </a:xfrm>
            <a:custGeom>
              <a:avLst/>
              <a:gdLst>
                <a:gd name="T0" fmla="*/ 37 w 617"/>
                <a:gd name="T1" fmla="*/ 0 h 400"/>
                <a:gd name="T2" fmla="*/ 617 w 617"/>
                <a:gd name="T3" fmla="*/ 334 h 400"/>
                <a:gd name="T4" fmla="*/ 579 w 617"/>
                <a:gd name="T5" fmla="*/ 400 h 400"/>
                <a:gd name="T6" fmla="*/ 0 w 617"/>
                <a:gd name="T7" fmla="*/ 66 h 400"/>
                <a:gd name="T8" fmla="*/ 37 w 617"/>
                <a:gd name="T9" fmla="*/ 0 h 400"/>
              </a:gdLst>
              <a:ahLst/>
              <a:cxnLst>
                <a:cxn ang="0">
                  <a:pos x="T0" y="T1"/>
                </a:cxn>
                <a:cxn ang="0">
                  <a:pos x="T2" y="T3"/>
                </a:cxn>
                <a:cxn ang="0">
                  <a:pos x="T4" y="T5"/>
                </a:cxn>
                <a:cxn ang="0">
                  <a:pos x="T6" y="T7"/>
                </a:cxn>
                <a:cxn ang="0">
                  <a:pos x="T8" y="T9"/>
                </a:cxn>
              </a:cxnLst>
              <a:rect l="0" t="0" r="r" b="b"/>
              <a:pathLst>
                <a:path w="617" h="400">
                  <a:moveTo>
                    <a:pt x="37" y="0"/>
                  </a:moveTo>
                  <a:lnTo>
                    <a:pt x="617" y="334"/>
                  </a:lnTo>
                  <a:lnTo>
                    <a:pt x="579" y="400"/>
                  </a:lnTo>
                  <a:lnTo>
                    <a:pt x="0" y="66"/>
                  </a:lnTo>
                  <a:lnTo>
                    <a:pt x="3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31" name="Freeform 207"/>
            <p:cNvSpPr>
              <a:spLocks/>
            </p:cNvSpPr>
            <p:nvPr userDrawn="1"/>
          </p:nvSpPr>
          <p:spPr bwMode="gray">
            <a:xfrm>
              <a:off x="1627" y="1325"/>
              <a:ext cx="592" cy="446"/>
            </a:xfrm>
            <a:custGeom>
              <a:avLst/>
              <a:gdLst>
                <a:gd name="T0" fmla="*/ 44 w 592"/>
                <a:gd name="T1" fmla="*/ 0 h 446"/>
                <a:gd name="T2" fmla="*/ 592 w 592"/>
                <a:gd name="T3" fmla="*/ 383 h 446"/>
                <a:gd name="T4" fmla="*/ 548 w 592"/>
                <a:gd name="T5" fmla="*/ 446 h 446"/>
                <a:gd name="T6" fmla="*/ 0 w 592"/>
                <a:gd name="T7" fmla="*/ 62 h 446"/>
                <a:gd name="T8" fmla="*/ 44 w 592"/>
                <a:gd name="T9" fmla="*/ 0 h 446"/>
              </a:gdLst>
              <a:ahLst/>
              <a:cxnLst>
                <a:cxn ang="0">
                  <a:pos x="T0" y="T1"/>
                </a:cxn>
                <a:cxn ang="0">
                  <a:pos x="T2" y="T3"/>
                </a:cxn>
                <a:cxn ang="0">
                  <a:pos x="T4" y="T5"/>
                </a:cxn>
                <a:cxn ang="0">
                  <a:pos x="T6" y="T7"/>
                </a:cxn>
                <a:cxn ang="0">
                  <a:pos x="T8" y="T9"/>
                </a:cxn>
              </a:cxnLst>
              <a:rect l="0" t="0" r="r" b="b"/>
              <a:pathLst>
                <a:path w="592" h="446">
                  <a:moveTo>
                    <a:pt x="44" y="0"/>
                  </a:moveTo>
                  <a:lnTo>
                    <a:pt x="592" y="383"/>
                  </a:lnTo>
                  <a:lnTo>
                    <a:pt x="548" y="446"/>
                  </a:lnTo>
                  <a:lnTo>
                    <a:pt x="0" y="62"/>
                  </a:lnTo>
                  <a:lnTo>
                    <a:pt x="44"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32" name="Freeform 208"/>
            <p:cNvSpPr>
              <a:spLocks/>
            </p:cNvSpPr>
            <p:nvPr userDrawn="1"/>
          </p:nvSpPr>
          <p:spPr bwMode="gray">
            <a:xfrm>
              <a:off x="1558" y="1414"/>
              <a:ext cx="562" cy="489"/>
            </a:xfrm>
            <a:custGeom>
              <a:avLst/>
              <a:gdLst>
                <a:gd name="T0" fmla="*/ 49 w 562"/>
                <a:gd name="T1" fmla="*/ 0 h 489"/>
                <a:gd name="T2" fmla="*/ 562 w 562"/>
                <a:gd name="T3" fmla="*/ 430 h 489"/>
                <a:gd name="T4" fmla="*/ 511 w 562"/>
                <a:gd name="T5" fmla="*/ 489 h 489"/>
                <a:gd name="T6" fmla="*/ 0 w 562"/>
                <a:gd name="T7" fmla="*/ 58 h 489"/>
                <a:gd name="T8" fmla="*/ 49 w 562"/>
                <a:gd name="T9" fmla="*/ 0 h 489"/>
              </a:gdLst>
              <a:ahLst/>
              <a:cxnLst>
                <a:cxn ang="0">
                  <a:pos x="T0" y="T1"/>
                </a:cxn>
                <a:cxn ang="0">
                  <a:pos x="T2" y="T3"/>
                </a:cxn>
                <a:cxn ang="0">
                  <a:pos x="T4" y="T5"/>
                </a:cxn>
                <a:cxn ang="0">
                  <a:pos x="T6" y="T7"/>
                </a:cxn>
                <a:cxn ang="0">
                  <a:pos x="T8" y="T9"/>
                </a:cxn>
              </a:cxnLst>
              <a:rect l="0" t="0" r="r" b="b"/>
              <a:pathLst>
                <a:path w="562" h="489">
                  <a:moveTo>
                    <a:pt x="49" y="0"/>
                  </a:moveTo>
                  <a:lnTo>
                    <a:pt x="562" y="430"/>
                  </a:lnTo>
                  <a:lnTo>
                    <a:pt x="511" y="489"/>
                  </a:lnTo>
                  <a:lnTo>
                    <a:pt x="0" y="58"/>
                  </a:lnTo>
                  <a:lnTo>
                    <a:pt x="4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33" name="Freeform 209"/>
            <p:cNvSpPr>
              <a:spLocks/>
            </p:cNvSpPr>
            <p:nvPr userDrawn="1"/>
          </p:nvSpPr>
          <p:spPr bwMode="gray">
            <a:xfrm>
              <a:off x="1480" y="1498"/>
              <a:ext cx="529" cy="527"/>
            </a:xfrm>
            <a:custGeom>
              <a:avLst/>
              <a:gdLst>
                <a:gd name="T0" fmla="*/ 56 w 529"/>
                <a:gd name="T1" fmla="*/ 0 h 527"/>
                <a:gd name="T2" fmla="*/ 529 w 529"/>
                <a:gd name="T3" fmla="*/ 473 h 527"/>
                <a:gd name="T4" fmla="*/ 474 w 529"/>
                <a:gd name="T5" fmla="*/ 527 h 527"/>
                <a:gd name="T6" fmla="*/ 0 w 529"/>
                <a:gd name="T7" fmla="*/ 54 h 527"/>
                <a:gd name="T8" fmla="*/ 56 w 529"/>
                <a:gd name="T9" fmla="*/ 0 h 527"/>
              </a:gdLst>
              <a:ahLst/>
              <a:cxnLst>
                <a:cxn ang="0">
                  <a:pos x="T0" y="T1"/>
                </a:cxn>
                <a:cxn ang="0">
                  <a:pos x="T2" y="T3"/>
                </a:cxn>
                <a:cxn ang="0">
                  <a:pos x="T4" y="T5"/>
                </a:cxn>
                <a:cxn ang="0">
                  <a:pos x="T6" y="T7"/>
                </a:cxn>
                <a:cxn ang="0">
                  <a:pos x="T8" y="T9"/>
                </a:cxn>
              </a:cxnLst>
              <a:rect l="0" t="0" r="r" b="b"/>
              <a:pathLst>
                <a:path w="529" h="527">
                  <a:moveTo>
                    <a:pt x="56" y="0"/>
                  </a:moveTo>
                  <a:lnTo>
                    <a:pt x="529" y="473"/>
                  </a:lnTo>
                  <a:lnTo>
                    <a:pt x="474" y="527"/>
                  </a:lnTo>
                  <a:lnTo>
                    <a:pt x="0" y="54"/>
                  </a:lnTo>
                  <a:lnTo>
                    <a:pt x="56"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34" name="Freeform 210"/>
            <p:cNvSpPr>
              <a:spLocks/>
            </p:cNvSpPr>
            <p:nvPr userDrawn="1"/>
          </p:nvSpPr>
          <p:spPr bwMode="gray">
            <a:xfrm>
              <a:off x="1397" y="1574"/>
              <a:ext cx="490" cy="562"/>
            </a:xfrm>
            <a:custGeom>
              <a:avLst/>
              <a:gdLst>
                <a:gd name="T0" fmla="*/ 59 w 490"/>
                <a:gd name="T1" fmla="*/ 0 h 562"/>
                <a:gd name="T2" fmla="*/ 490 w 490"/>
                <a:gd name="T3" fmla="*/ 513 h 562"/>
                <a:gd name="T4" fmla="*/ 430 w 490"/>
                <a:gd name="T5" fmla="*/ 562 h 562"/>
                <a:gd name="T6" fmla="*/ 0 w 490"/>
                <a:gd name="T7" fmla="*/ 51 h 562"/>
                <a:gd name="T8" fmla="*/ 59 w 490"/>
                <a:gd name="T9" fmla="*/ 0 h 562"/>
              </a:gdLst>
              <a:ahLst/>
              <a:cxnLst>
                <a:cxn ang="0">
                  <a:pos x="T0" y="T1"/>
                </a:cxn>
                <a:cxn ang="0">
                  <a:pos x="T2" y="T3"/>
                </a:cxn>
                <a:cxn ang="0">
                  <a:pos x="T4" y="T5"/>
                </a:cxn>
                <a:cxn ang="0">
                  <a:pos x="T6" y="T7"/>
                </a:cxn>
                <a:cxn ang="0">
                  <a:pos x="T8" y="T9"/>
                </a:cxn>
              </a:cxnLst>
              <a:rect l="0" t="0" r="r" b="b"/>
              <a:pathLst>
                <a:path w="490" h="562">
                  <a:moveTo>
                    <a:pt x="59" y="0"/>
                  </a:moveTo>
                  <a:lnTo>
                    <a:pt x="490" y="513"/>
                  </a:lnTo>
                  <a:lnTo>
                    <a:pt x="430" y="562"/>
                  </a:lnTo>
                  <a:lnTo>
                    <a:pt x="0" y="51"/>
                  </a:lnTo>
                  <a:lnTo>
                    <a:pt x="5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35" name="Freeform 211"/>
            <p:cNvSpPr>
              <a:spLocks/>
            </p:cNvSpPr>
            <p:nvPr userDrawn="1"/>
          </p:nvSpPr>
          <p:spPr bwMode="gray">
            <a:xfrm>
              <a:off x="1308" y="1644"/>
              <a:ext cx="446" cy="593"/>
            </a:xfrm>
            <a:custGeom>
              <a:avLst/>
              <a:gdLst>
                <a:gd name="T0" fmla="*/ 64 w 446"/>
                <a:gd name="T1" fmla="*/ 0 h 593"/>
                <a:gd name="T2" fmla="*/ 446 w 446"/>
                <a:gd name="T3" fmla="*/ 548 h 593"/>
                <a:gd name="T4" fmla="*/ 384 w 446"/>
                <a:gd name="T5" fmla="*/ 593 h 593"/>
                <a:gd name="T6" fmla="*/ 0 w 446"/>
                <a:gd name="T7" fmla="*/ 45 h 593"/>
                <a:gd name="T8" fmla="*/ 64 w 446"/>
                <a:gd name="T9" fmla="*/ 0 h 593"/>
              </a:gdLst>
              <a:ahLst/>
              <a:cxnLst>
                <a:cxn ang="0">
                  <a:pos x="T0" y="T1"/>
                </a:cxn>
                <a:cxn ang="0">
                  <a:pos x="T2" y="T3"/>
                </a:cxn>
                <a:cxn ang="0">
                  <a:pos x="T4" y="T5"/>
                </a:cxn>
                <a:cxn ang="0">
                  <a:pos x="T6" y="T7"/>
                </a:cxn>
                <a:cxn ang="0">
                  <a:pos x="T8" y="T9"/>
                </a:cxn>
              </a:cxnLst>
              <a:rect l="0" t="0" r="r" b="b"/>
              <a:pathLst>
                <a:path w="446" h="593">
                  <a:moveTo>
                    <a:pt x="64" y="0"/>
                  </a:moveTo>
                  <a:lnTo>
                    <a:pt x="446" y="548"/>
                  </a:lnTo>
                  <a:lnTo>
                    <a:pt x="384" y="593"/>
                  </a:lnTo>
                  <a:lnTo>
                    <a:pt x="0" y="45"/>
                  </a:lnTo>
                  <a:lnTo>
                    <a:pt x="64"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36" name="Freeform 212"/>
            <p:cNvSpPr>
              <a:spLocks/>
            </p:cNvSpPr>
            <p:nvPr userDrawn="1"/>
          </p:nvSpPr>
          <p:spPr bwMode="gray">
            <a:xfrm>
              <a:off x="1214" y="1707"/>
              <a:ext cx="401" cy="618"/>
            </a:xfrm>
            <a:custGeom>
              <a:avLst/>
              <a:gdLst>
                <a:gd name="T0" fmla="*/ 66 w 401"/>
                <a:gd name="T1" fmla="*/ 0 h 618"/>
                <a:gd name="T2" fmla="*/ 401 w 401"/>
                <a:gd name="T3" fmla="*/ 579 h 618"/>
                <a:gd name="T4" fmla="*/ 334 w 401"/>
                <a:gd name="T5" fmla="*/ 618 h 618"/>
                <a:gd name="T6" fmla="*/ 0 w 401"/>
                <a:gd name="T7" fmla="*/ 38 h 618"/>
                <a:gd name="T8" fmla="*/ 66 w 401"/>
                <a:gd name="T9" fmla="*/ 0 h 618"/>
              </a:gdLst>
              <a:ahLst/>
              <a:cxnLst>
                <a:cxn ang="0">
                  <a:pos x="T0" y="T1"/>
                </a:cxn>
                <a:cxn ang="0">
                  <a:pos x="T2" y="T3"/>
                </a:cxn>
                <a:cxn ang="0">
                  <a:pos x="T4" y="T5"/>
                </a:cxn>
                <a:cxn ang="0">
                  <a:pos x="T6" y="T7"/>
                </a:cxn>
                <a:cxn ang="0">
                  <a:pos x="T8" y="T9"/>
                </a:cxn>
              </a:cxnLst>
              <a:rect l="0" t="0" r="r" b="b"/>
              <a:pathLst>
                <a:path w="401" h="618">
                  <a:moveTo>
                    <a:pt x="66" y="0"/>
                  </a:moveTo>
                  <a:lnTo>
                    <a:pt x="401" y="579"/>
                  </a:lnTo>
                  <a:lnTo>
                    <a:pt x="334" y="618"/>
                  </a:lnTo>
                  <a:lnTo>
                    <a:pt x="0" y="38"/>
                  </a:lnTo>
                  <a:lnTo>
                    <a:pt x="66"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37" name="Freeform 213"/>
            <p:cNvSpPr>
              <a:spLocks/>
            </p:cNvSpPr>
            <p:nvPr userDrawn="1"/>
          </p:nvSpPr>
          <p:spPr bwMode="gray">
            <a:xfrm>
              <a:off x="1115" y="1760"/>
              <a:ext cx="353" cy="640"/>
            </a:xfrm>
            <a:custGeom>
              <a:avLst/>
              <a:gdLst>
                <a:gd name="T0" fmla="*/ 69 w 353"/>
                <a:gd name="T1" fmla="*/ 0 h 640"/>
                <a:gd name="T2" fmla="*/ 353 w 353"/>
                <a:gd name="T3" fmla="*/ 607 h 640"/>
                <a:gd name="T4" fmla="*/ 282 w 353"/>
                <a:gd name="T5" fmla="*/ 640 h 640"/>
                <a:gd name="T6" fmla="*/ 0 w 353"/>
                <a:gd name="T7" fmla="*/ 33 h 640"/>
                <a:gd name="T8" fmla="*/ 69 w 353"/>
                <a:gd name="T9" fmla="*/ 0 h 640"/>
              </a:gdLst>
              <a:ahLst/>
              <a:cxnLst>
                <a:cxn ang="0">
                  <a:pos x="T0" y="T1"/>
                </a:cxn>
                <a:cxn ang="0">
                  <a:pos x="T2" y="T3"/>
                </a:cxn>
                <a:cxn ang="0">
                  <a:pos x="T4" y="T5"/>
                </a:cxn>
                <a:cxn ang="0">
                  <a:pos x="T6" y="T7"/>
                </a:cxn>
                <a:cxn ang="0">
                  <a:pos x="T8" y="T9"/>
                </a:cxn>
              </a:cxnLst>
              <a:rect l="0" t="0" r="r" b="b"/>
              <a:pathLst>
                <a:path w="353" h="640">
                  <a:moveTo>
                    <a:pt x="69" y="0"/>
                  </a:moveTo>
                  <a:lnTo>
                    <a:pt x="353" y="607"/>
                  </a:lnTo>
                  <a:lnTo>
                    <a:pt x="282" y="640"/>
                  </a:lnTo>
                  <a:lnTo>
                    <a:pt x="0" y="33"/>
                  </a:lnTo>
                  <a:lnTo>
                    <a:pt x="6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38" name="Freeform 214"/>
            <p:cNvSpPr>
              <a:spLocks/>
            </p:cNvSpPr>
            <p:nvPr userDrawn="1"/>
          </p:nvSpPr>
          <p:spPr bwMode="gray">
            <a:xfrm>
              <a:off x="1012" y="1806"/>
              <a:ext cx="301" cy="656"/>
            </a:xfrm>
            <a:custGeom>
              <a:avLst/>
              <a:gdLst>
                <a:gd name="T0" fmla="*/ 72 w 301"/>
                <a:gd name="T1" fmla="*/ 0 h 656"/>
                <a:gd name="T2" fmla="*/ 301 w 301"/>
                <a:gd name="T3" fmla="*/ 629 h 656"/>
                <a:gd name="T4" fmla="*/ 228 w 301"/>
                <a:gd name="T5" fmla="*/ 656 h 656"/>
                <a:gd name="T6" fmla="*/ 0 w 301"/>
                <a:gd name="T7" fmla="*/ 27 h 656"/>
                <a:gd name="T8" fmla="*/ 72 w 301"/>
                <a:gd name="T9" fmla="*/ 0 h 656"/>
              </a:gdLst>
              <a:ahLst/>
              <a:cxnLst>
                <a:cxn ang="0">
                  <a:pos x="T0" y="T1"/>
                </a:cxn>
                <a:cxn ang="0">
                  <a:pos x="T2" y="T3"/>
                </a:cxn>
                <a:cxn ang="0">
                  <a:pos x="T4" y="T5"/>
                </a:cxn>
                <a:cxn ang="0">
                  <a:pos x="T6" y="T7"/>
                </a:cxn>
                <a:cxn ang="0">
                  <a:pos x="T8" y="T9"/>
                </a:cxn>
              </a:cxnLst>
              <a:rect l="0" t="0" r="r" b="b"/>
              <a:pathLst>
                <a:path w="301" h="656">
                  <a:moveTo>
                    <a:pt x="72" y="0"/>
                  </a:moveTo>
                  <a:lnTo>
                    <a:pt x="301" y="629"/>
                  </a:lnTo>
                  <a:lnTo>
                    <a:pt x="228" y="656"/>
                  </a:lnTo>
                  <a:lnTo>
                    <a:pt x="0" y="27"/>
                  </a:lnTo>
                  <a:lnTo>
                    <a:pt x="72"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39" name="Freeform 215"/>
            <p:cNvSpPr>
              <a:spLocks/>
            </p:cNvSpPr>
            <p:nvPr userDrawn="1"/>
          </p:nvSpPr>
          <p:spPr bwMode="gray">
            <a:xfrm>
              <a:off x="906" y="1844"/>
              <a:ext cx="248" cy="666"/>
            </a:xfrm>
            <a:custGeom>
              <a:avLst/>
              <a:gdLst>
                <a:gd name="T0" fmla="*/ 74 w 248"/>
                <a:gd name="T1" fmla="*/ 0 h 666"/>
                <a:gd name="T2" fmla="*/ 248 w 248"/>
                <a:gd name="T3" fmla="*/ 646 h 666"/>
                <a:gd name="T4" fmla="*/ 173 w 248"/>
                <a:gd name="T5" fmla="*/ 666 h 666"/>
                <a:gd name="T6" fmla="*/ 0 w 248"/>
                <a:gd name="T7" fmla="*/ 18 h 666"/>
                <a:gd name="T8" fmla="*/ 74 w 248"/>
                <a:gd name="T9" fmla="*/ 0 h 666"/>
              </a:gdLst>
              <a:ahLst/>
              <a:cxnLst>
                <a:cxn ang="0">
                  <a:pos x="T0" y="T1"/>
                </a:cxn>
                <a:cxn ang="0">
                  <a:pos x="T2" y="T3"/>
                </a:cxn>
                <a:cxn ang="0">
                  <a:pos x="T4" y="T5"/>
                </a:cxn>
                <a:cxn ang="0">
                  <a:pos x="T6" y="T7"/>
                </a:cxn>
                <a:cxn ang="0">
                  <a:pos x="T8" y="T9"/>
                </a:cxn>
              </a:cxnLst>
              <a:rect l="0" t="0" r="r" b="b"/>
              <a:pathLst>
                <a:path w="248" h="666">
                  <a:moveTo>
                    <a:pt x="74" y="0"/>
                  </a:moveTo>
                  <a:lnTo>
                    <a:pt x="248" y="646"/>
                  </a:lnTo>
                  <a:lnTo>
                    <a:pt x="173" y="666"/>
                  </a:lnTo>
                  <a:lnTo>
                    <a:pt x="0" y="18"/>
                  </a:lnTo>
                  <a:lnTo>
                    <a:pt x="74"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40" name="Freeform 216"/>
            <p:cNvSpPr>
              <a:spLocks/>
            </p:cNvSpPr>
            <p:nvPr userDrawn="1"/>
          </p:nvSpPr>
          <p:spPr bwMode="gray">
            <a:xfrm>
              <a:off x="798" y="1870"/>
              <a:ext cx="192" cy="673"/>
            </a:xfrm>
            <a:custGeom>
              <a:avLst/>
              <a:gdLst>
                <a:gd name="T0" fmla="*/ 76 w 192"/>
                <a:gd name="T1" fmla="*/ 0 h 673"/>
                <a:gd name="T2" fmla="*/ 192 w 192"/>
                <a:gd name="T3" fmla="*/ 660 h 673"/>
                <a:gd name="T4" fmla="*/ 116 w 192"/>
                <a:gd name="T5" fmla="*/ 673 h 673"/>
                <a:gd name="T6" fmla="*/ 0 w 192"/>
                <a:gd name="T7" fmla="*/ 13 h 673"/>
                <a:gd name="T8" fmla="*/ 76 w 192"/>
                <a:gd name="T9" fmla="*/ 0 h 673"/>
              </a:gdLst>
              <a:ahLst/>
              <a:cxnLst>
                <a:cxn ang="0">
                  <a:pos x="T0" y="T1"/>
                </a:cxn>
                <a:cxn ang="0">
                  <a:pos x="T2" y="T3"/>
                </a:cxn>
                <a:cxn ang="0">
                  <a:pos x="T4" y="T5"/>
                </a:cxn>
                <a:cxn ang="0">
                  <a:pos x="T6" y="T7"/>
                </a:cxn>
                <a:cxn ang="0">
                  <a:pos x="T8" y="T9"/>
                </a:cxn>
              </a:cxnLst>
              <a:rect l="0" t="0" r="r" b="b"/>
              <a:pathLst>
                <a:path w="192" h="673">
                  <a:moveTo>
                    <a:pt x="76" y="0"/>
                  </a:moveTo>
                  <a:lnTo>
                    <a:pt x="192" y="660"/>
                  </a:lnTo>
                  <a:lnTo>
                    <a:pt x="116" y="673"/>
                  </a:lnTo>
                  <a:lnTo>
                    <a:pt x="0" y="13"/>
                  </a:lnTo>
                  <a:lnTo>
                    <a:pt x="76"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41" name="Freeform 217"/>
            <p:cNvSpPr>
              <a:spLocks/>
            </p:cNvSpPr>
            <p:nvPr userDrawn="1"/>
          </p:nvSpPr>
          <p:spPr bwMode="gray">
            <a:xfrm>
              <a:off x="688" y="1888"/>
              <a:ext cx="136" cy="673"/>
            </a:xfrm>
            <a:custGeom>
              <a:avLst/>
              <a:gdLst>
                <a:gd name="T0" fmla="*/ 77 w 136"/>
                <a:gd name="T1" fmla="*/ 0 h 673"/>
                <a:gd name="T2" fmla="*/ 136 w 136"/>
                <a:gd name="T3" fmla="*/ 667 h 673"/>
                <a:gd name="T4" fmla="*/ 58 w 136"/>
                <a:gd name="T5" fmla="*/ 673 h 673"/>
                <a:gd name="T6" fmla="*/ 0 w 136"/>
                <a:gd name="T7" fmla="*/ 7 h 673"/>
                <a:gd name="T8" fmla="*/ 77 w 136"/>
                <a:gd name="T9" fmla="*/ 0 h 673"/>
              </a:gdLst>
              <a:ahLst/>
              <a:cxnLst>
                <a:cxn ang="0">
                  <a:pos x="T0" y="T1"/>
                </a:cxn>
                <a:cxn ang="0">
                  <a:pos x="T2" y="T3"/>
                </a:cxn>
                <a:cxn ang="0">
                  <a:pos x="T4" y="T5"/>
                </a:cxn>
                <a:cxn ang="0">
                  <a:pos x="T6" y="T7"/>
                </a:cxn>
                <a:cxn ang="0">
                  <a:pos x="T8" y="T9"/>
                </a:cxn>
              </a:cxnLst>
              <a:rect l="0" t="0" r="r" b="b"/>
              <a:pathLst>
                <a:path w="136" h="673">
                  <a:moveTo>
                    <a:pt x="77" y="0"/>
                  </a:moveTo>
                  <a:lnTo>
                    <a:pt x="136" y="667"/>
                  </a:lnTo>
                  <a:lnTo>
                    <a:pt x="58" y="673"/>
                  </a:lnTo>
                  <a:lnTo>
                    <a:pt x="0" y="7"/>
                  </a:lnTo>
                  <a:lnTo>
                    <a:pt x="7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42" name="AutoShape 218"/>
            <p:cNvSpPr>
              <a:spLocks noChangeArrowheads="1"/>
            </p:cNvSpPr>
            <p:nvPr userDrawn="1"/>
          </p:nvSpPr>
          <p:spPr bwMode="gray">
            <a:xfrm>
              <a:off x="578" y="1896"/>
              <a:ext cx="77" cy="670"/>
            </a:xfrm>
            <a:prstGeom prst="roundRect">
              <a:avLst>
                <a:gd name="adj" fmla="val 16667"/>
              </a:avLst>
            </a:prstGeom>
            <a:solidFill>
              <a:srgbClr val="F8F8F8">
                <a:alpha val="20000"/>
              </a:srgbClr>
            </a:solidFill>
            <a:ln w="0">
              <a:solidFill>
                <a:srgbClr val="FBFFF3">
                  <a:alpha val="32001"/>
                </a:srgbClr>
              </a:solidFill>
              <a:round/>
              <a:headEnd/>
              <a:tailEnd/>
            </a:ln>
          </p:spPr>
          <p:txBody>
            <a:bodyPr/>
            <a:lstStyle/>
            <a:p>
              <a:pPr fontAlgn="base">
                <a:spcBef>
                  <a:spcPct val="0"/>
                </a:spcBef>
                <a:spcAft>
                  <a:spcPct val="0"/>
                </a:spcAft>
              </a:pPr>
              <a:endParaRPr lang="en-US" smtClean="0">
                <a:solidFill>
                  <a:srgbClr val="000000"/>
                </a:solidFill>
              </a:endParaRPr>
            </a:p>
          </p:txBody>
        </p:sp>
        <p:sp>
          <p:nvSpPr>
            <p:cNvPr id="1243" name="Freeform 219"/>
            <p:cNvSpPr>
              <a:spLocks/>
            </p:cNvSpPr>
            <p:nvPr userDrawn="1"/>
          </p:nvSpPr>
          <p:spPr bwMode="gray">
            <a:xfrm>
              <a:off x="410" y="1889"/>
              <a:ext cx="135" cy="673"/>
            </a:xfrm>
            <a:custGeom>
              <a:avLst/>
              <a:gdLst>
                <a:gd name="T0" fmla="*/ 59 w 135"/>
                <a:gd name="T1" fmla="*/ 0 h 673"/>
                <a:gd name="T2" fmla="*/ 135 w 135"/>
                <a:gd name="T3" fmla="*/ 7 h 673"/>
                <a:gd name="T4" fmla="*/ 76 w 135"/>
                <a:gd name="T5" fmla="*/ 673 h 673"/>
                <a:gd name="T6" fmla="*/ 0 w 135"/>
                <a:gd name="T7" fmla="*/ 666 h 673"/>
                <a:gd name="T8" fmla="*/ 59 w 135"/>
                <a:gd name="T9" fmla="*/ 0 h 673"/>
              </a:gdLst>
              <a:ahLst/>
              <a:cxnLst>
                <a:cxn ang="0">
                  <a:pos x="T0" y="T1"/>
                </a:cxn>
                <a:cxn ang="0">
                  <a:pos x="T2" y="T3"/>
                </a:cxn>
                <a:cxn ang="0">
                  <a:pos x="T4" y="T5"/>
                </a:cxn>
                <a:cxn ang="0">
                  <a:pos x="T6" y="T7"/>
                </a:cxn>
                <a:cxn ang="0">
                  <a:pos x="T8" y="T9"/>
                </a:cxn>
              </a:cxnLst>
              <a:rect l="0" t="0" r="r" b="b"/>
              <a:pathLst>
                <a:path w="135" h="673">
                  <a:moveTo>
                    <a:pt x="59" y="0"/>
                  </a:moveTo>
                  <a:lnTo>
                    <a:pt x="135" y="7"/>
                  </a:lnTo>
                  <a:lnTo>
                    <a:pt x="76" y="673"/>
                  </a:lnTo>
                  <a:lnTo>
                    <a:pt x="0" y="666"/>
                  </a:lnTo>
                  <a:lnTo>
                    <a:pt x="5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44" name="Freeform 220"/>
            <p:cNvSpPr>
              <a:spLocks/>
            </p:cNvSpPr>
            <p:nvPr userDrawn="1"/>
          </p:nvSpPr>
          <p:spPr bwMode="gray">
            <a:xfrm>
              <a:off x="243" y="1872"/>
              <a:ext cx="192" cy="672"/>
            </a:xfrm>
            <a:custGeom>
              <a:avLst/>
              <a:gdLst>
                <a:gd name="T0" fmla="*/ 117 w 192"/>
                <a:gd name="T1" fmla="*/ 0 h 672"/>
                <a:gd name="T2" fmla="*/ 192 w 192"/>
                <a:gd name="T3" fmla="*/ 13 h 672"/>
                <a:gd name="T4" fmla="*/ 76 w 192"/>
                <a:gd name="T5" fmla="*/ 672 h 672"/>
                <a:gd name="T6" fmla="*/ 0 w 192"/>
                <a:gd name="T7" fmla="*/ 659 h 672"/>
                <a:gd name="T8" fmla="*/ 117 w 192"/>
                <a:gd name="T9" fmla="*/ 0 h 672"/>
              </a:gdLst>
              <a:ahLst/>
              <a:cxnLst>
                <a:cxn ang="0">
                  <a:pos x="T0" y="T1"/>
                </a:cxn>
                <a:cxn ang="0">
                  <a:pos x="T2" y="T3"/>
                </a:cxn>
                <a:cxn ang="0">
                  <a:pos x="T4" y="T5"/>
                </a:cxn>
                <a:cxn ang="0">
                  <a:pos x="T6" y="T7"/>
                </a:cxn>
                <a:cxn ang="0">
                  <a:pos x="T8" y="T9"/>
                </a:cxn>
              </a:cxnLst>
              <a:rect l="0" t="0" r="r" b="b"/>
              <a:pathLst>
                <a:path w="192" h="672">
                  <a:moveTo>
                    <a:pt x="117" y="0"/>
                  </a:moveTo>
                  <a:lnTo>
                    <a:pt x="192" y="13"/>
                  </a:lnTo>
                  <a:lnTo>
                    <a:pt x="76" y="672"/>
                  </a:lnTo>
                  <a:lnTo>
                    <a:pt x="0" y="659"/>
                  </a:lnTo>
                  <a:lnTo>
                    <a:pt x="117"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45" name="Freeform 221"/>
            <p:cNvSpPr>
              <a:spLocks/>
            </p:cNvSpPr>
            <p:nvPr userDrawn="1"/>
          </p:nvSpPr>
          <p:spPr bwMode="gray">
            <a:xfrm>
              <a:off x="80" y="1845"/>
              <a:ext cx="247" cy="666"/>
            </a:xfrm>
            <a:custGeom>
              <a:avLst/>
              <a:gdLst>
                <a:gd name="T0" fmla="*/ 172 w 247"/>
                <a:gd name="T1" fmla="*/ 0 h 666"/>
                <a:gd name="T2" fmla="*/ 247 w 247"/>
                <a:gd name="T3" fmla="*/ 20 h 666"/>
                <a:gd name="T4" fmla="*/ 74 w 247"/>
                <a:gd name="T5" fmla="*/ 666 h 666"/>
                <a:gd name="T6" fmla="*/ 0 w 247"/>
                <a:gd name="T7" fmla="*/ 646 h 666"/>
                <a:gd name="T8" fmla="*/ 172 w 247"/>
                <a:gd name="T9" fmla="*/ 0 h 666"/>
              </a:gdLst>
              <a:ahLst/>
              <a:cxnLst>
                <a:cxn ang="0">
                  <a:pos x="T0" y="T1"/>
                </a:cxn>
                <a:cxn ang="0">
                  <a:pos x="T2" y="T3"/>
                </a:cxn>
                <a:cxn ang="0">
                  <a:pos x="T4" y="T5"/>
                </a:cxn>
                <a:cxn ang="0">
                  <a:pos x="T6" y="T7"/>
                </a:cxn>
                <a:cxn ang="0">
                  <a:pos x="T8" y="T9"/>
                </a:cxn>
              </a:cxnLst>
              <a:rect l="0" t="0" r="r" b="b"/>
              <a:pathLst>
                <a:path w="247" h="666">
                  <a:moveTo>
                    <a:pt x="172" y="0"/>
                  </a:moveTo>
                  <a:lnTo>
                    <a:pt x="247" y="20"/>
                  </a:lnTo>
                  <a:lnTo>
                    <a:pt x="74" y="666"/>
                  </a:lnTo>
                  <a:lnTo>
                    <a:pt x="0" y="646"/>
                  </a:lnTo>
                  <a:lnTo>
                    <a:pt x="172"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46" name="Freeform 222"/>
            <p:cNvSpPr>
              <a:spLocks/>
            </p:cNvSpPr>
            <p:nvPr userDrawn="1"/>
          </p:nvSpPr>
          <p:spPr bwMode="gray">
            <a:xfrm>
              <a:off x="-80" y="1808"/>
              <a:ext cx="301" cy="656"/>
            </a:xfrm>
            <a:custGeom>
              <a:avLst/>
              <a:gdLst>
                <a:gd name="T0" fmla="*/ 229 w 301"/>
                <a:gd name="T1" fmla="*/ 0 h 656"/>
                <a:gd name="T2" fmla="*/ 301 w 301"/>
                <a:gd name="T3" fmla="*/ 27 h 656"/>
                <a:gd name="T4" fmla="*/ 72 w 301"/>
                <a:gd name="T5" fmla="*/ 656 h 656"/>
                <a:gd name="T6" fmla="*/ 0 w 301"/>
                <a:gd name="T7" fmla="*/ 629 h 656"/>
                <a:gd name="T8" fmla="*/ 229 w 301"/>
                <a:gd name="T9" fmla="*/ 0 h 656"/>
              </a:gdLst>
              <a:ahLst/>
              <a:cxnLst>
                <a:cxn ang="0">
                  <a:pos x="T0" y="T1"/>
                </a:cxn>
                <a:cxn ang="0">
                  <a:pos x="T2" y="T3"/>
                </a:cxn>
                <a:cxn ang="0">
                  <a:pos x="T4" y="T5"/>
                </a:cxn>
                <a:cxn ang="0">
                  <a:pos x="T6" y="T7"/>
                </a:cxn>
                <a:cxn ang="0">
                  <a:pos x="T8" y="T9"/>
                </a:cxn>
              </a:cxnLst>
              <a:rect l="0" t="0" r="r" b="b"/>
              <a:pathLst>
                <a:path w="301" h="656">
                  <a:moveTo>
                    <a:pt x="229" y="0"/>
                  </a:moveTo>
                  <a:lnTo>
                    <a:pt x="301" y="27"/>
                  </a:lnTo>
                  <a:lnTo>
                    <a:pt x="72" y="656"/>
                  </a:lnTo>
                  <a:lnTo>
                    <a:pt x="0" y="629"/>
                  </a:lnTo>
                  <a:lnTo>
                    <a:pt x="229"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47" name="Freeform 223"/>
            <p:cNvSpPr>
              <a:spLocks/>
            </p:cNvSpPr>
            <p:nvPr userDrawn="1"/>
          </p:nvSpPr>
          <p:spPr bwMode="gray">
            <a:xfrm>
              <a:off x="-235" y="1764"/>
              <a:ext cx="353" cy="639"/>
            </a:xfrm>
            <a:custGeom>
              <a:avLst/>
              <a:gdLst>
                <a:gd name="T0" fmla="*/ 283 w 353"/>
                <a:gd name="T1" fmla="*/ 0 h 639"/>
                <a:gd name="T2" fmla="*/ 353 w 353"/>
                <a:gd name="T3" fmla="*/ 33 h 639"/>
                <a:gd name="T4" fmla="*/ 70 w 353"/>
                <a:gd name="T5" fmla="*/ 639 h 639"/>
                <a:gd name="T6" fmla="*/ 0 w 353"/>
                <a:gd name="T7" fmla="*/ 606 h 639"/>
                <a:gd name="T8" fmla="*/ 283 w 353"/>
                <a:gd name="T9" fmla="*/ 0 h 639"/>
              </a:gdLst>
              <a:ahLst/>
              <a:cxnLst>
                <a:cxn ang="0">
                  <a:pos x="T0" y="T1"/>
                </a:cxn>
                <a:cxn ang="0">
                  <a:pos x="T2" y="T3"/>
                </a:cxn>
                <a:cxn ang="0">
                  <a:pos x="T4" y="T5"/>
                </a:cxn>
                <a:cxn ang="0">
                  <a:pos x="T6" y="T7"/>
                </a:cxn>
                <a:cxn ang="0">
                  <a:pos x="T8" y="T9"/>
                </a:cxn>
              </a:cxnLst>
              <a:rect l="0" t="0" r="r" b="b"/>
              <a:pathLst>
                <a:path w="353" h="639">
                  <a:moveTo>
                    <a:pt x="283" y="0"/>
                  </a:moveTo>
                  <a:lnTo>
                    <a:pt x="353" y="33"/>
                  </a:lnTo>
                  <a:lnTo>
                    <a:pt x="70" y="639"/>
                  </a:lnTo>
                  <a:lnTo>
                    <a:pt x="0" y="606"/>
                  </a:lnTo>
                  <a:lnTo>
                    <a:pt x="283"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sp>
          <p:nvSpPr>
            <p:cNvPr id="1248" name="Freeform 224"/>
            <p:cNvSpPr>
              <a:spLocks/>
            </p:cNvSpPr>
            <p:nvPr userDrawn="1"/>
          </p:nvSpPr>
          <p:spPr bwMode="gray">
            <a:xfrm>
              <a:off x="-382" y="1710"/>
              <a:ext cx="400" cy="618"/>
            </a:xfrm>
            <a:custGeom>
              <a:avLst/>
              <a:gdLst>
                <a:gd name="T0" fmla="*/ 334 w 400"/>
                <a:gd name="T1" fmla="*/ 0 h 618"/>
                <a:gd name="T2" fmla="*/ 400 w 400"/>
                <a:gd name="T3" fmla="*/ 39 h 618"/>
                <a:gd name="T4" fmla="*/ 66 w 400"/>
                <a:gd name="T5" fmla="*/ 618 h 618"/>
                <a:gd name="T6" fmla="*/ 0 w 400"/>
                <a:gd name="T7" fmla="*/ 580 h 618"/>
                <a:gd name="T8" fmla="*/ 334 w 400"/>
                <a:gd name="T9" fmla="*/ 0 h 618"/>
              </a:gdLst>
              <a:ahLst/>
              <a:cxnLst>
                <a:cxn ang="0">
                  <a:pos x="T0" y="T1"/>
                </a:cxn>
                <a:cxn ang="0">
                  <a:pos x="T2" y="T3"/>
                </a:cxn>
                <a:cxn ang="0">
                  <a:pos x="T4" y="T5"/>
                </a:cxn>
                <a:cxn ang="0">
                  <a:pos x="T6" y="T7"/>
                </a:cxn>
                <a:cxn ang="0">
                  <a:pos x="T8" y="T9"/>
                </a:cxn>
              </a:cxnLst>
              <a:rect l="0" t="0" r="r" b="b"/>
              <a:pathLst>
                <a:path w="400" h="618">
                  <a:moveTo>
                    <a:pt x="334" y="0"/>
                  </a:moveTo>
                  <a:lnTo>
                    <a:pt x="400" y="39"/>
                  </a:lnTo>
                  <a:lnTo>
                    <a:pt x="66" y="618"/>
                  </a:lnTo>
                  <a:lnTo>
                    <a:pt x="0" y="580"/>
                  </a:lnTo>
                  <a:lnTo>
                    <a:pt x="334" y="0"/>
                  </a:lnTo>
                  <a:close/>
                </a:path>
              </a:pathLst>
            </a:custGeom>
            <a:solidFill>
              <a:srgbClr val="F8F8F8">
                <a:alpha val="20000"/>
              </a:srgbClr>
            </a:solidFill>
            <a:ln w="0">
              <a:solidFill>
                <a:srgbClr val="FBFFF3">
                  <a:alpha val="32001"/>
                </a:srgbClr>
              </a:solidFill>
              <a:prstDash val="solid"/>
              <a:round/>
              <a:headEnd/>
              <a:tailEnd/>
            </a:ln>
          </p:spPr>
          <p:txBody>
            <a:bodyPr/>
            <a:lstStyle/>
            <a:p>
              <a:pPr fontAlgn="base">
                <a:spcBef>
                  <a:spcPct val="0"/>
                </a:spcBef>
                <a:spcAft>
                  <a:spcPct val="0"/>
                </a:spcAft>
              </a:pPr>
              <a:endParaRPr lang="en-US" smtClean="0">
                <a:solidFill>
                  <a:srgbClr val="000000"/>
                </a:solidFill>
              </a:endParaRPr>
            </a:p>
          </p:txBody>
        </p:sp>
      </p:grpSp>
      <p:grpSp>
        <p:nvGrpSpPr>
          <p:cNvPr id="1249" name="Group 225"/>
          <p:cNvGrpSpPr>
            <a:grpSpLocks/>
          </p:cNvGrpSpPr>
          <p:nvPr/>
        </p:nvGrpSpPr>
        <p:grpSpPr bwMode="auto">
          <a:xfrm>
            <a:off x="7924800" y="347663"/>
            <a:ext cx="990600" cy="990600"/>
            <a:chOff x="1056" y="336"/>
            <a:chExt cx="3648" cy="3648"/>
          </a:xfrm>
        </p:grpSpPr>
        <p:sp>
          <p:nvSpPr>
            <p:cNvPr id="1250" name="Arc 226"/>
            <p:cNvSpPr>
              <a:spLocks/>
            </p:cNvSpPr>
            <p:nvPr/>
          </p:nvSpPr>
          <p:spPr bwMode="gray">
            <a:xfrm>
              <a:off x="2880" y="770"/>
              <a:ext cx="1389" cy="1390"/>
            </a:xfrm>
            <a:custGeom>
              <a:avLst/>
              <a:gdLst>
                <a:gd name="G0" fmla="+- 0 0 0"/>
                <a:gd name="G1" fmla="+- 21575 0 0"/>
                <a:gd name="G2" fmla="+- 21600 0 0"/>
                <a:gd name="T0" fmla="*/ 1039 w 21546"/>
                <a:gd name="T1" fmla="*/ 0 h 21575"/>
                <a:gd name="T2" fmla="*/ 21546 w 21546"/>
                <a:gd name="T3" fmla="*/ 20042 h 21575"/>
                <a:gd name="T4" fmla="*/ 0 w 21546"/>
                <a:gd name="T5" fmla="*/ 21575 h 21575"/>
              </a:gdLst>
              <a:ahLst/>
              <a:cxnLst>
                <a:cxn ang="0">
                  <a:pos x="T0" y="T1"/>
                </a:cxn>
                <a:cxn ang="0">
                  <a:pos x="T2" y="T3"/>
                </a:cxn>
                <a:cxn ang="0">
                  <a:pos x="T4" y="T5"/>
                </a:cxn>
              </a:cxnLst>
              <a:rect l="0" t="0" r="r" b="b"/>
              <a:pathLst>
                <a:path w="21546" h="21575" fill="none" extrusionOk="0">
                  <a:moveTo>
                    <a:pt x="1038" y="0"/>
                  </a:moveTo>
                  <a:cubicBezTo>
                    <a:pt x="11962" y="526"/>
                    <a:pt x="20769" y="9133"/>
                    <a:pt x="21545" y="20042"/>
                  </a:cubicBezTo>
                </a:path>
                <a:path w="21546" h="21575" stroke="0" extrusionOk="0">
                  <a:moveTo>
                    <a:pt x="1038" y="0"/>
                  </a:moveTo>
                  <a:cubicBezTo>
                    <a:pt x="11962" y="526"/>
                    <a:pt x="20769" y="9133"/>
                    <a:pt x="21545" y="20042"/>
                  </a:cubicBezTo>
                  <a:lnTo>
                    <a:pt x="0" y="21575"/>
                  </a:lnTo>
                  <a:close/>
                </a:path>
              </a:pathLst>
            </a:custGeom>
            <a:noFill/>
            <a:ln w="57150">
              <a:solidFill>
                <a:srgbClr val="FFFFFF">
                  <a:alpha val="45000"/>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1251" name="Arc 227"/>
            <p:cNvSpPr>
              <a:spLocks/>
            </p:cNvSpPr>
            <p:nvPr/>
          </p:nvSpPr>
          <p:spPr bwMode="gray">
            <a:xfrm flipV="1">
              <a:off x="2880" y="2159"/>
              <a:ext cx="1391" cy="1389"/>
            </a:xfrm>
            <a:custGeom>
              <a:avLst/>
              <a:gdLst>
                <a:gd name="G0" fmla="+- 0 0 0"/>
                <a:gd name="G1" fmla="+- 21553 0 0"/>
                <a:gd name="G2" fmla="+- 21600 0 0"/>
                <a:gd name="T0" fmla="*/ 1424 w 21579"/>
                <a:gd name="T1" fmla="*/ 0 h 21553"/>
                <a:gd name="T2" fmla="*/ 21579 w 21579"/>
                <a:gd name="T3" fmla="*/ 20603 h 21553"/>
                <a:gd name="T4" fmla="*/ 0 w 21579"/>
                <a:gd name="T5" fmla="*/ 21553 h 21553"/>
              </a:gdLst>
              <a:ahLst/>
              <a:cxnLst>
                <a:cxn ang="0">
                  <a:pos x="T0" y="T1"/>
                </a:cxn>
                <a:cxn ang="0">
                  <a:pos x="T2" y="T3"/>
                </a:cxn>
                <a:cxn ang="0">
                  <a:pos x="T4" y="T5"/>
                </a:cxn>
              </a:cxnLst>
              <a:rect l="0" t="0" r="r" b="b"/>
              <a:pathLst>
                <a:path w="21579" h="21553" fill="none" extrusionOk="0">
                  <a:moveTo>
                    <a:pt x="1424" y="-1"/>
                  </a:moveTo>
                  <a:cubicBezTo>
                    <a:pt x="12411" y="725"/>
                    <a:pt x="21094" y="9601"/>
                    <a:pt x="21579" y="20602"/>
                  </a:cubicBezTo>
                </a:path>
                <a:path w="21579" h="21553" stroke="0" extrusionOk="0">
                  <a:moveTo>
                    <a:pt x="1424" y="-1"/>
                  </a:moveTo>
                  <a:cubicBezTo>
                    <a:pt x="12411" y="725"/>
                    <a:pt x="21094" y="9601"/>
                    <a:pt x="21579" y="20602"/>
                  </a:cubicBezTo>
                  <a:lnTo>
                    <a:pt x="0" y="21553"/>
                  </a:lnTo>
                  <a:close/>
                </a:path>
              </a:pathLst>
            </a:custGeom>
            <a:noFill/>
            <a:ln w="57150">
              <a:solidFill>
                <a:srgbClr val="FFFFFF">
                  <a:alpha val="45000"/>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1252" name="Arc 228"/>
            <p:cNvSpPr>
              <a:spLocks/>
            </p:cNvSpPr>
            <p:nvPr/>
          </p:nvSpPr>
          <p:spPr bwMode="gray">
            <a:xfrm flipH="1" flipV="1">
              <a:off x="1490" y="2160"/>
              <a:ext cx="1390" cy="1390"/>
            </a:xfrm>
            <a:custGeom>
              <a:avLst/>
              <a:gdLst>
                <a:gd name="G0" fmla="+- 0 0 0"/>
                <a:gd name="G1" fmla="+- 21571 0 0"/>
                <a:gd name="G2" fmla="+- 21600 0 0"/>
                <a:gd name="T0" fmla="*/ 1116 w 21570"/>
                <a:gd name="T1" fmla="*/ 0 h 21571"/>
                <a:gd name="T2" fmla="*/ 21570 w 21570"/>
                <a:gd name="T3" fmla="*/ 20439 h 21571"/>
                <a:gd name="T4" fmla="*/ 0 w 21570"/>
                <a:gd name="T5" fmla="*/ 21571 h 21571"/>
              </a:gdLst>
              <a:ahLst/>
              <a:cxnLst>
                <a:cxn ang="0">
                  <a:pos x="T0" y="T1"/>
                </a:cxn>
                <a:cxn ang="0">
                  <a:pos x="T2" y="T3"/>
                </a:cxn>
                <a:cxn ang="0">
                  <a:pos x="T4" y="T5"/>
                </a:cxn>
              </a:cxnLst>
              <a:rect l="0" t="0" r="r" b="b"/>
              <a:pathLst>
                <a:path w="21570" h="21571" fill="none" extrusionOk="0">
                  <a:moveTo>
                    <a:pt x="1116" y="-1"/>
                  </a:moveTo>
                  <a:cubicBezTo>
                    <a:pt x="12161" y="571"/>
                    <a:pt x="20990" y="9393"/>
                    <a:pt x="21570" y="20438"/>
                  </a:cubicBezTo>
                </a:path>
                <a:path w="21570" h="21571" stroke="0" extrusionOk="0">
                  <a:moveTo>
                    <a:pt x="1116" y="-1"/>
                  </a:moveTo>
                  <a:cubicBezTo>
                    <a:pt x="12161" y="571"/>
                    <a:pt x="20990" y="9393"/>
                    <a:pt x="21570" y="20438"/>
                  </a:cubicBezTo>
                  <a:lnTo>
                    <a:pt x="0" y="21571"/>
                  </a:lnTo>
                  <a:close/>
                </a:path>
              </a:pathLst>
            </a:custGeom>
            <a:noFill/>
            <a:ln w="57150">
              <a:solidFill>
                <a:srgbClr val="FFFFFF">
                  <a:alpha val="45000"/>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1253" name="Arc 229"/>
            <p:cNvSpPr>
              <a:spLocks/>
            </p:cNvSpPr>
            <p:nvPr/>
          </p:nvSpPr>
          <p:spPr bwMode="gray">
            <a:xfrm flipH="1">
              <a:off x="1490" y="769"/>
              <a:ext cx="1389" cy="1391"/>
            </a:xfrm>
            <a:custGeom>
              <a:avLst/>
              <a:gdLst>
                <a:gd name="G0" fmla="+- 0 0 0"/>
                <a:gd name="G1" fmla="+- 21577 0 0"/>
                <a:gd name="G2" fmla="+- 21600 0 0"/>
                <a:gd name="T0" fmla="*/ 1007 w 21536"/>
                <a:gd name="T1" fmla="*/ 0 h 21577"/>
                <a:gd name="T2" fmla="*/ 21536 w 21536"/>
                <a:gd name="T3" fmla="*/ 19914 h 21577"/>
                <a:gd name="T4" fmla="*/ 0 w 21536"/>
                <a:gd name="T5" fmla="*/ 21577 h 21577"/>
              </a:gdLst>
              <a:ahLst/>
              <a:cxnLst>
                <a:cxn ang="0">
                  <a:pos x="T0" y="T1"/>
                </a:cxn>
                <a:cxn ang="0">
                  <a:pos x="T2" y="T3"/>
                </a:cxn>
                <a:cxn ang="0">
                  <a:pos x="T4" y="T5"/>
                </a:cxn>
              </a:cxnLst>
              <a:rect l="0" t="0" r="r" b="b"/>
              <a:pathLst>
                <a:path w="21536" h="21577" fill="none" extrusionOk="0">
                  <a:moveTo>
                    <a:pt x="1006" y="0"/>
                  </a:moveTo>
                  <a:cubicBezTo>
                    <a:pt x="11893" y="508"/>
                    <a:pt x="20696" y="9047"/>
                    <a:pt x="21535" y="19914"/>
                  </a:cubicBezTo>
                </a:path>
                <a:path w="21536" h="21577" stroke="0" extrusionOk="0">
                  <a:moveTo>
                    <a:pt x="1006" y="0"/>
                  </a:moveTo>
                  <a:cubicBezTo>
                    <a:pt x="11893" y="508"/>
                    <a:pt x="20696" y="9047"/>
                    <a:pt x="21535" y="19914"/>
                  </a:cubicBezTo>
                  <a:lnTo>
                    <a:pt x="0" y="21577"/>
                  </a:lnTo>
                  <a:close/>
                </a:path>
              </a:pathLst>
            </a:custGeom>
            <a:noFill/>
            <a:ln w="57150">
              <a:solidFill>
                <a:srgbClr val="FFFFFF">
                  <a:alpha val="45000"/>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sp>
          <p:nvSpPr>
            <p:cNvPr id="1254" name="Line 230"/>
            <p:cNvSpPr>
              <a:spLocks noChangeShapeType="1"/>
            </p:cNvSpPr>
            <p:nvPr/>
          </p:nvSpPr>
          <p:spPr bwMode="gray">
            <a:xfrm>
              <a:off x="2880" y="336"/>
              <a:ext cx="0" cy="3648"/>
            </a:xfrm>
            <a:prstGeom prst="line">
              <a:avLst/>
            </a:prstGeom>
            <a:noFill/>
            <a:ln w="28575">
              <a:solidFill>
                <a:srgbClr val="FFFFFF">
                  <a:alpha val="45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1255" name="Line 231"/>
            <p:cNvSpPr>
              <a:spLocks noChangeShapeType="1"/>
            </p:cNvSpPr>
            <p:nvPr/>
          </p:nvSpPr>
          <p:spPr bwMode="gray">
            <a:xfrm>
              <a:off x="1056" y="2160"/>
              <a:ext cx="3648" cy="0"/>
            </a:xfrm>
            <a:prstGeom prst="line">
              <a:avLst/>
            </a:prstGeom>
            <a:noFill/>
            <a:ln w="28575">
              <a:solidFill>
                <a:srgbClr val="FFFFFF">
                  <a:alpha val="45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1256" name="Line 232"/>
            <p:cNvSpPr>
              <a:spLocks noChangeShapeType="1"/>
            </p:cNvSpPr>
            <p:nvPr/>
          </p:nvSpPr>
          <p:spPr bwMode="gray">
            <a:xfrm>
              <a:off x="1964" y="1257"/>
              <a:ext cx="1832" cy="1806"/>
            </a:xfrm>
            <a:prstGeom prst="line">
              <a:avLst/>
            </a:prstGeom>
            <a:noFill/>
            <a:ln w="9525">
              <a:solidFill>
                <a:srgbClr val="FFFFFF">
                  <a:alpha val="45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1257" name="Line 233"/>
            <p:cNvSpPr>
              <a:spLocks noChangeShapeType="1"/>
            </p:cNvSpPr>
            <p:nvPr/>
          </p:nvSpPr>
          <p:spPr bwMode="gray">
            <a:xfrm flipH="1">
              <a:off x="1968" y="1257"/>
              <a:ext cx="1832" cy="1806"/>
            </a:xfrm>
            <a:prstGeom prst="line">
              <a:avLst/>
            </a:prstGeom>
            <a:noFill/>
            <a:ln w="9525">
              <a:solidFill>
                <a:srgbClr val="FFFFFF">
                  <a:alpha val="45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1258" name="Oval 234"/>
            <p:cNvSpPr>
              <a:spLocks noChangeArrowheads="1"/>
            </p:cNvSpPr>
            <p:nvPr/>
          </p:nvSpPr>
          <p:spPr bwMode="gray">
            <a:xfrm>
              <a:off x="1655" y="919"/>
              <a:ext cx="2445" cy="2463"/>
            </a:xfrm>
            <a:prstGeom prst="ellipse">
              <a:avLst/>
            </a:prstGeom>
            <a:noFill/>
            <a:ln w="9525">
              <a:solidFill>
                <a:srgbClr val="FFFFFF">
                  <a:alpha val="45000"/>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000000"/>
                </a:solidFill>
              </a:endParaRPr>
            </a:p>
          </p:txBody>
        </p:sp>
      </p:grpSp>
      <p:pic>
        <p:nvPicPr>
          <p:cNvPr id="1262" name="Picture 238" descr="Picture4 copy"/>
          <p:cNvPicPr>
            <a:picLocks noChangeAspect="1" noChangeArrowheads="1"/>
          </p:cNvPicPr>
          <p:nvPr/>
        </p:nvPicPr>
        <p:blipFill>
          <a:blip r:embed="rId16">
            <a:extLst>
              <a:ext uri="{28A0092B-C50C-407E-A947-70E740481C1C}">
                <a14:useLocalDpi xmlns:a14="http://schemas.microsoft.com/office/drawing/2010/main" val="0"/>
              </a:ext>
            </a:extLst>
          </a:blip>
          <a:srcRect r="19917"/>
          <a:stretch>
            <a:fillRect/>
          </a:stretch>
        </p:blipFill>
        <p:spPr bwMode="auto">
          <a:xfrm>
            <a:off x="0" y="-7938"/>
            <a:ext cx="1143000" cy="6865938"/>
          </a:xfrm>
          <a:prstGeom prst="rect">
            <a:avLst/>
          </a:prstGeom>
          <a:noFill/>
          <a:extLst>
            <a:ext uri="{909E8E84-426E-40DD-AFC4-6F175D3DCCD1}">
              <a14:hiddenFill xmlns:a14="http://schemas.microsoft.com/office/drawing/2010/main">
                <a:solidFill>
                  <a:srgbClr val="FFFFFF"/>
                </a:solidFill>
              </a14:hiddenFill>
            </a:ext>
          </a:extLst>
        </p:spPr>
      </p:pic>
      <p:sp>
        <p:nvSpPr>
          <p:cNvPr id="1095" name="Rectangle 71"/>
          <p:cNvSpPr>
            <a:spLocks noGrp="1" noChangeArrowheads="1"/>
          </p:cNvSpPr>
          <p:nvPr>
            <p:ph type="dt" sz="half" idx="2"/>
          </p:nvPr>
        </p:nvSpPr>
        <p:spPr bwMode="auto">
          <a:xfrm>
            <a:off x="1447800" y="647700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smtClean="0">
              <a:solidFill>
                <a:srgbClr val="000000"/>
              </a:solidFill>
            </a:endParaRPr>
          </a:p>
        </p:txBody>
      </p:sp>
      <p:sp>
        <p:nvSpPr>
          <p:cNvPr id="1096" name="Rectangle 72"/>
          <p:cNvSpPr>
            <a:spLocks noGrp="1" noChangeArrowheads="1"/>
          </p:cNvSpPr>
          <p:nvPr>
            <p:ph type="ftr" sz="quarter" idx="3"/>
          </p:nvPr>
        </p:nvSpPr>
        <p:spPr bwMode="auto">
          <a:xfrm>
            <a:off x="4114800" y="6477000"/>
            <a:ext cx="2895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smtClean="0">
              <a:solidFill>
                <a:srgbClr val="000000"/>
              </a:solidFill>
            </a:endParaRPr>
          </a:p>
        </p:txBody>
      </p:sp>
      <p:sp>
        <p:nvSpPr>
          <p:cNvPr id="1097" name="Rectangle 73"/>
          <p:cNvSpPr>
            <a:spLocks noGrp="1" noChangeArrowheads="1"/>
          </p:cNvSpPr>
          <p:nvPr>
            <p:ph type="sldNum" sz="quarter" idx="4"/>
          </p:nvPr>
        </p:nvSpPr>
        <p:spPr bwMode="auto">
          <a:xfrm>
            <a:off x="762000" y="64770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B1961634-AB3A-4765-8918-0075115D3536}" type="slidenum">
              <a:rPr lang="en-US" smtClean="0">
                <a:solidFill>
                  <a:srgbClr val="000000"/>
                </a:solidFill>
              </a:rPr>
              <a:pPr fontAlgn="base">
                <a:spcBef>
                  <a:spcPct val="0"/>
                </a:spcBef>
                <a:spcAft>
                  <a:spcPct val="0"/>
                </a:spcAft>
              </a:pPr>
              <a:t>‹#›</a:t>
            </a:fld>
            <a:endParaRPr lang="en-US" smtClean="0">
              <a:solidFill>
                <a:srgbClr val="000000"/>
              </a:solidFill>
            </a:endParaRPr>
          </a:p>
        </p:txBody>
      </p:sp>
      <p:sp>
        <p:nvSpPr>
          <p:cNvPr id="1093" name="Rectangle 69"/>
          <p:cNvSpPr>
            <a:spLocks noGrp="1" noChangeArrowheads="1"/>
          </p:cNvSpPr>
          <p:nvPr>
            <p:ph type="title"/>
          </p:nvPr>
        </p:nvSpPr>
        <p:spPr bwMode="black">
          <a:xfrm>
            <a:off x="990600" y="152400"/>
            <a:ext cx="7924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94" name="Rectangle 70"/>
          <p:cNvSpPr>
            <a:spLocks noGrp="1" noChangeArrowheads="1"/>
          </p:cNvSpPr>
          <p:nvPr>
            <p:ph type="body" idx="1"/>
          </p:nvPr>
        </p:nvSpPr>
        <p:spPr bwMode="auto">
          <a:xfrm>
            <a:off x="762000" y="1143000"/>
            <a:ext cx="7924800" cy="4983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63" name="Text Box 239"/>
          <p:cNvSpPr txBox="1">
            <a:spLocks noChangeArrowheads="1"/>
          </p:cNvSpPr>
          <p:nvPr/>
        </p:nvSpPr>
        <p:spPr bwMode="auto">
          <a:xfrm>
            <a:off x="7010400" y="6507163"/>
            <a:ext cx="17541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sz="1200" smtClean="0">
                <a:solidFill>
                  <a:srgbClr val="000000"/>
                </a:solidFill>
              </a:rPr>
              <a:t>www.themegallery.com</a:t>
            </a:r>
          </a:p>
        </p:txBody>
      </p:sp>
      <p:pic>
        <p:nvPicPr>
          <p:cNvPr id="1163" name="Picture 139" descr="sta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gray">
          <a:xfrm rot="-1315059" flipH="1" flipV="1">
            <a:off x="685800" y="609600"/>
            <a:ext cx="425450"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60" name="Picture 136" descr="sta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gray">
          <a:xfrm rot="-1315059">
            <a:off x="8229600" y="2286000"/>
            <a:ext cx="542925" cy="55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533066"/>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mph" presetSubtype="2" fill="hold" nodeType="withEffect">
                                  <p:stCondLst>
                                    <p:cond delay="700"/>
                                  </p:stCondLst>
                                  <p:childTnLst>
                                    <p:animClr clrSpc="rgb" dir="cw">
                                      <p:cBhvr>
                                        <p:cTn id="6" dur="2000" fill="hold"/>
                                        <p:tgtEl>
                                          <p:spTgt spid="1080"/>
                                        </p:tgtEl>
                                        <p:attrNameLst>
                                          <p:attrName>fillcolor</p:attrName>
                                        </p:attrNameLst>
                                      </p:cBhvr>
                                      <p:to>
                                        <a:schemeClr val="accent2"/>
                                      </p:to>
                                    </p:animClr>
                                    <p:set>
                                      <p:cBhvr>
                                        <p:cTn id="7" dur="2000" fill="hold"/>
                                        <p:tgtEl>
                                          <p:spTgt spid="1080"/>
                                        </p:tgtEl>
                                        <p:attrNameLst>
                                          <p:attrName>fill.type</p:attrName>
                                        </p:attrNameLst>
                                      </p:cBhvr>
                                      <p:to>
                                        <p:strVal val="solid"/>
                                      </p:to>
                                    </p:set>
                                    <p:set>
                                      <p:cBhvr>
                                        <p:cTn id="8" dur="2000" fill="hold"/>
                                        <p:tgtEl>
                                          <p:spTgt spid="1080"/>
                                        </p:tgtEl>
                                        <p:attrNameLst>
                                          <p:attrName>fill.on</p:attrName>
                                        </p:attrNameLst>
                                      </p:cBhvr>
                                      <p:to>
                                        <p:strVal val="true"/>
                                      </p:to>
                                    </p:set>
                                  </p:childTnLst>
                                </p:cTn>
                              </p:par>
                              <p:par>
                                <p:cTn id="9" presetID="22" presetClass="entr" presetSubtype="1" fill="hold" nodeType="withEffect">
                                  <p:stCondLst>
                                    <p:cond delay="0"/>
                                  </p:stCondLst>
                                  <p:childTnLst>
                                    <p:set>
                                      <p:cBhvr>
                                        <p:cTn id="10" dur="1" fill="hold">
                                          <p:stCondLst>
                                            <p:cond delay="0"/>
                                          </p:stCondLst>
                                        </p:cTn>
                                        <p:tgtEl>
                                          <p:spTgt spid="1262"/>
                                        </p:tgtEl>
                                        <p:attrNameLst>
                                          <p:attrName>style.visibility</p:attrName>
                                        </p:attrNameLst>
                                      </p:cBhvr>
                                      <p:to>
                                        <p:strVal val="visible"/>
                                      </p:to>
                                    </p:set>
                                    <p:animEffect transition="in" filter="wipe(up)">
                                      <p:cBhvr>
                                        <p:cTn id="11" dur="2000"/>
                                        <p:tgtEl>
                                          <p:spTgt spid="1262"/>
                                        </p:tgtEl>
                                      </p:cBhvr>
                                    </p:animEffect>
                                  </p:childTnLst>
                                </p:cTn>
                              </p:par>
                              <p:par>
                                <p:cTn id="12" presetID="53" presetClass="entr" presetSubtype="0" repeatCount="indefinite" fill="hold" nodeType="withEffect">
                                  <p:stCondLst>
                                    <p:cond delay="0"/>
                                  </p:stCondLst>
                                  <p:endCondLst>
                                    <p:cond evt="onNext" delay="0">
                                      <p:tgtEl>
                                        <p:sldTgt/>
                                      </p:tgtEl>
                                    </p:cond>
                                  </p:endCondLst>
                                  <p:childTnLst>
                                    <p:set>
                                      <p:cBhvr>
                                        <p:cTn id="13" dur="1" fill="hold">
                                          <p:stCondLst>
                                            <p:cond delay="0"/>
                                          </p:stCondLst>
                                        </p:cTn>
                                        <p:tgtEl>
                                          <p:spTgt spid="1160"/>
                                        </p:tgtEl>
                                        <p:attrNameLst>
                                          <p:attrName>style.visibility</p:attrName>
                                        </p:attrNameLst>
                                      </p:cBhvr>
                                      <p:to>
                                        <p:strVal val="visible"/>
                                      </p:to>
                                    </p:set>
                                    <p:anim calcmode="lin" valueType="num">
                                      <p:cBhvr>
                                        <p:cTn id="14" dur="700" fill="hold"/>
                                        <p:tgtEl>
                                          <p:spTgt spid="1160"/>
                                        </p:tgtEl>
                                        <p:attrNameLst>
                                          <p:attrName>ppt_w</p:attrName>
                                        </p:attrNameLst>
                                      </p:cBhvr>
                                      <p:tavLst>
                                        <p:tav tm="0">
                                          <p:val>
                                            <p:fltVal val="0"/>
                                          </p:val>
                                        </p:tav>
                                        <p:tav tm="100000">
                                          <p:val>
                                            <p:strVal val="#ppt_w"/>
                                          </p:val>
                                        </p:tav>
                                      </p:tavLst>
                                    </p:anim>
                                    <p:anim calcmode="lin" valueType="num">
                                      <p:cBhvr>
                                        <p:cTn id="15" dur="700" fill="hold"/>
                                        <p:tgtEl>
                                          <p:spTgt spid="1160"/>
                                        </p:tgtEl>
                                        <p:attrNameLst>
                                          <p:attrName>ppt_h</p:attrName>
                                        </p:attrNameLst>
                                      </p:cBhvr>
                                      <p:tavLst>
                                        <p:tav tm="0">
                                          <p:val>
                                            <p:fltVal val="0"/>
                                          </p:val>
                                        </p:tav>
                                        <p:tav tm="100000">
                                          <p:val>
                                            <p:strVal val="#ppt_h"/>
                                          </p:val>
                                        </p:tav>
                                      </p:tavLst>
                                    </p:anim>
                                    <p:animEffect transition="in" filter="fade">
                                      <p:cBhvr>
                                        <p:cTn id="16" dur="700"/>
                                        <p:tgtEl>
                                          <p:spTgt spid="1160"/>
                                        </p:tgtEl>
                                      </p:cBhvr>
                                    </p:animEffect>
                                  </p:childTnLst>
                                </p:cTn>
                              </p:par>
                              <p:par>
                                <p:cTn id="17" presetID="53" presetClass="entr" presetSubtype="0" repeatCount="indefinite" fill="hold" nodeType="withEffect">
                                  <p:stCondLst>
                                    <p:cond delay="1100"/>
                                  </p:stCondLst>
                                  <p:endCondLst>
                                    <p:cond evt="onNext" delay="0">
                                      <p:tgtEl>
                                        <p:sldTgt/>
                                      </p:tgtEl>
                                    </p:cond>
                                  </p:endCondLst>
                                  <p:childTnLst>
                                    <p:set>
                                      <p:cBhvr>
                                        <p:cTn id="18" dur="1" fill="hold">
                                          <p:stCondLst>
                                            <p:cond delay="0"/>
                                          </p:stCondLst>
                                        </p:cTn>
                                        <p:tgtEl>
                                          <p:spTgt spid="1163"/>
                                        </p:tgtEl>
                                        <p:attrNameLst>
                                          <p:attrName>style.visibility</p:attrName>
                                        </p:attrNameLst>
                                      </p:cBhvr>
                                      <p:to>
                                        <p:strVal val="visible"/>
                                      </p:to>
                                    </p:set>
                                    <p:anim calcmode="lin" valueType="num">
                                      <p:cBhvr>
                                        <p:cTn id="19" dur="700" fill="hold"/>
                                        <p:tgtEl>
                                          <p:spTgt spid="1163"/>
                                        </p:tgtEl>
                                        <p:attrNameLst>
                                          <p:attrName>ppt_w</p:attrName>
                                        </p:attrNameLst>
                                      </p:cBhvr>
                                      <p:tavLst>
                                        <p:tav tm="0">
                                          <p:val>
                                            <p:fltVal val="0"/>
                                          </p:val>
                                        </p:tav>
                                        <p:tav tm="100000">
                                          <p:val>
                                            <p:strVal val="#ppt_w"/>
                                          </p:val>
                                        </p:tav>
                                      </p:tavLst>
                                    </p:anim>
                                    <p:anim calcmode="lin" valueType="num">
                                      <p:cBhvr>
                                        <p:cTn id="20" dur="700" fill="hold"/>
                                        <p:tgtEl>
                                          <p:spTgt spid="1163"/>
                                        </p:tgtEl>
                                        <p:attrNameLst>
                                          <p:attrName>ppt_h</p:attrName>
                                        </p:attrNameLst>
                                      </p:cBhvr>
                                      <p:tavLst>
                                        <p:tav tm="0">
                                          <p:val>
                                            <p:fltVal val="0"/>
                                          </p:val>
                                        </p:tav>
                                        <p:tav tm="100000">
                                          <p:val>
                                            <p:strVal val="#ppt_h"/>
                                          </p:val>
                                        </p:tav>
                                      </p:tavLst>
                                    </p:anim>
                                    <p:animEffect transition="in" filter="fade">
                                      <p:cBhvr>
                                        <p:cTn id="21" dur="700"/>
                                        <p:tgtEl>
                                          <p:spTgt spid="1163"/>
                                        </p:tgtEl>
                                      </p:cBhvr>
                                    </p:animEffect>
                                  </p:childTnLst>
                                </p:cTn>
                              </p:par>
                              <p:par>
                                <p:cTn id="22" presetID="22" presetClass="entr" presetSubtype="1" fill="hold" nodeType="withEffect">
                                  <p:stCondLst>
                                    <p:cond delay="0"/>
                                  </p:stCondLst>
                                  <p:childTnLst>
                                    <p:set>
                                      <p:cBhvr>
                                        <p:cTn id="23" dur="1" fill="hold">
                                          <p:stCondLst>
                                            <p:cond delay="0"/>
                                          </p:stCondLst>
                                        </p:cTn>
                                        <p:tgtEl>
                                          <p:spTgt spid="1217"/>
                                        </p:tgtEl>
                                        <p:attrNameLst>
                                          <p:attrName>style.visibility</p:attrName>
                                        </p:attrNameLst>
                                      </p:cBhvr>
                                      <p:to>
                                        <p:strVal val="visible"/>
                                      </p:to>
                                    </p:set>
                                    <p:animEffect transition="in" filter="wipe(up)">
                                      <p:cBhvr>
                                        <p:cTn id="24" dur="500"/>
                                        <p:tgtEl>
                                          <p:spTgt spid="1217"/>
                                        </p:tgtEl>
                                      </p:cBhvr>
                                    </p:animEffect>
                                  </p:childTnLst>
                                </p:cTn>
                              </p:par>
                              <p:par>
                                <p:cTn id="25" presetID="23" presetClass="entr" presetSubtype="16" fill="hold" nodeType="withEffect">
                                  <p:stCondLst>
                                    <p:cond delay="400"/>
                                  </p:stCondLst>
                                  <p:childTnLst>
                                    <p:set>
                                      <p:cBhvr>
                                        <p:cTn id="26" dur="1" fill="hold">
                                          <p:stCondLst>
                                            <p:cond delay="0"/>
                                          </p:stCondLst>
                                        </p:cTn>
                                        <p:tgtEl>
                                          <p:spTgt spid="1249"/>
                                        </p:tgtEl>
                                        <p:attrNameLst>
                                          <p:attrName>style.visibility</p:attrName>
                                        </p:attrNameLst>
                                      </p:cBhvr>
                                      <p:to>
                                        <p:strVal val="visible"/>
                                      </p:to>
                                    </p:set>
                                    <p:anim calcmode="lin" valueType="num">
                                      <p:cBhvr>
                                        <p:cTn id="27" dur="500" fill="hold"/>
                                        <p:tgtEl>
                                          <p:spTgt spid="1249"/>
                                        </p:tgtEl>
                                        <p:attrNameLst>
                                          <p:attrName>ppt_w</p:attrName>
                                        </p:attrNameLst>
                                      </p:cBhvr>
                                      <p:tavLst>
                                        <p:tav tm="0">
                                          <p:val>
                                            <p:fltVal val="0"/>
                                          </p:val>
                                        </p:tav>
                                        <p:tav tm="100000">
                                          <p:val>
                                            <p:strVal val="#ppt_w"/>
                                          </p:val>
                                        </p:tav>
                                      </p:tavLst>
                                    </p:anim>
                                    <p:anim calcmode="lin" valueType="num">
                                      <p:cBhvr>
                                        <p:cTn id="28" dur="500" fill="hold"/>
                                        <p:tgtEl>
                                          <p:spTgt spid="12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1" fontAlgn="base" hangingPunct="1">
        <a:spcBef>
          <a:spcPct val="0"/>
        </a:spcBef>
        <a:spcAft>
          <a:spcPct val="0"/>
        </a:spcAft>
        <a:buFont typeface="Wingdings 2" pitchFamily="18" charset="2"/>
        <a:defRPr sz="3600" b="1">
          <a:solidFill>
            <a:schemeClr val="tx2"/>
          </a:solidFill>
          <a:latin typeface="+mj-lt"/>
          <a:ea typeface="+mj-ea"/>
          <a:cs typeface="+mj-cs"/>
        </a:defRPr>
      </a:lvl1pPr>
      <a:lvl2pPr algn="l" rtl="0" eaLnBrk="1" fontAlgn="base" hangingPunct="1">
        <a:spcBef>
          <a:spcPct val="0"/>
        </a:spcBef>
        <a:spcAft>
          <a:spcPct val="0"/>
        </a:spcAft>
        <a:buFont typeface="Wingdings 2" pitchFamily="18" charset="2"/>
        <a:defRPr sz="3600" b="1">
          <a:solidFill>
            <a:schemeClr val="tx2"/>
          </a:solidFill>
          <a:latin typeface="Arial" charset="0"/>
        </a:defRPr>
      </a:lvl2pPr>
      <a:lvl3pPr algn="l" rtl="0" eaLnBrk="1" fontAlgn="base" hangingPunct="1">
        <a:spcBef>
          <a:spcPct val="0"/>
        </a:spcBef>
        <a:spcAft>
          <a:spcPct val="0"/>
        </a:spcAft>
        <a:buFont typeface="Wingdings 2" pitchFamily="18" charset="2"/>
        <a:defRPr sz="3600" b="1">
          <a:solidFill>
            <a:schemeClr val="tx2"/>
          </a:solidFill>
          <a:latin typeface="Arial" charset="0"/>
        </a:defRPr>
      </a:lvl3pPr>
      <a:lvl4pPr algn="l" rtl="0" eaLnBrk="1" fontAlgn="base" hangingPunct="1">
        <a:spcBef>
          <a:spcPct val="0"/>
        </a:spcBef>
        <a:spcAft>
          <a:spcPct val="0"/>
        </a:spcAft>
        <a:buFont typeface="Wingdings 2" pitchFamily="18" charset="2"/>
        <a:defRPr sz="3600" b="1">
          <a:solidFill>
            <a:schemeClr val="tx2"/>
          </a:solidFill>
          <a:latin typeface="Arial" charset="0"/>
        </a:defRPr>
      </a:lvl4pPr>
      <a:lvl5pPr algn="l" rtl="0" eaLnBrk="1" fontAlgn="base" hangingPunct="1">
        <a:spcBef>
          <a:spcPct val="0"/>
        </a:spcBef>
        <a:spcAft>
          <a:spcPct val="0"/>
        </a:spcAft>
        <a:buFont typeface="Wingdings 2" pitchFamily="18" charset="2"/>
        <a:defRPr sz="3600" b="1">
          <a:solidFill>
            <a:schemeClr val="tx2"/>
          </a:solidFill>
          <a:latin typeface="Arial" charset="0"/>
        </a:defRPr>
      </a:lvl5pPr>
      <a:lvl6pPr marL="457200" algn="l" rtl="0" eaLnBrk="1" fontAlgn="base" hangingPunct="1">
        <a:spcBef>
          <a:spcPct val="0"/>
        </a:spcBef>
        <a:spcAft>
          <a:spcPct val="0"/>
        </a:spcAft>
        <a:buFont typeface="Wingdings 2" pitchFamily="18" charset="2"/>
        <a:defRPr sz="3600" b="1">
          <a:solidFill>
            <a:schemeClr val="tx2"/>
          </a:solidFill>
          <a:latin typeface="Arial" charset="0"/>
        </a:defRPr>
      </a:lvl6pPr>
      <a:lvl7pPr marL="914400" algn="l" rtl="0" eaLnBrk="1" fontAlgn="base" hangingPunct="1">
        <a:spcBef>
          <a:spcPct val="0"/>
        </a:spcBef>
        <a:spcAft>
          <a:spcPct val="0"/>
        </a:spcAft>
        <a:buFont typeface="Wingdings 2" pitchFamily="18" charset="2"/>
        <a:defRPr sz="3600" b="1">
          <a:solidFill>
            <a:schemeClr val="tx2"/>
          </a:solidFill>
          <a:latin typeface="Arial" charset="0"/>
        </a:defRPr>
      </a:lvl7pPr>
      <a:lvl8pPr marL="1371600" algn="l" rtl="0" eaLnBrk="1" fontAlgn="base" hangingPunct="1">
        <a:spcBef>
          <a:spcPct val="0"/>
        </a:spcBef>
        <a:spcAft>
          <a:spcPct val="0"/>
        </a:spcAft>
        <a:buFont typeface="Wingdings 2" pitchFamily="18" charset="2"/>
        <a:defRPr sz="3600" b="1">
          <a:solidFill>
            <a:schemeClr val="tx2"/>
          </a:solidFill>
          <a:latin typeface="Arial" charset="0"/>
        </a:defRPr>
      </a:lvl8pPr>
      <a:lvl9pPr marL="1828800" algn="l" rtl="0" eaLnBrk="1" fontAlgn="base" hangingPunct="1">
        <a:spcBef>
          <a:spcPct val="0"/>
        </a:spcBef>
        <a:spcAft>
          <a:spcPct val="0"/>
        </a:spcAft>
        <a:buFont typeface="Wingdings 2" pitchFamily="18" charset="2"/>
        <a:defRPr sz="3600" b="1">
          <a:solidFill>
            <a:schemeClr val="tx2"/>
          </a:solidFill>
          <a:latin typeface="Arial" charset="0"/>
        </a:defRPr>
      </a:lvl9pPr>
    </p:titleStyle>
    <p:bodyStyle>
      <a:lvl1pPr marL="342900" indent="-342900" algn="l" rtl="0" eaLnBrk="1" fontAlgn="base" hangingPunct="1">
        <a:spcBef>
          <a:spcPct val="20000"/>
        </a:spcBef>
        <a:spcAft>
          <a:spcPct val="0"/>
        </a:spcAft>
        <a:buClr>
          <a:schemeClr val="tx2"/>
        </a:buClr>
        <a:buSzPct val="80000"/>
        <a:buFont typeface="Wingdings" pitchFamily="2" charset="2"/>
        <a:buChar char="¶"/>
        <a:defRPr sz="3200" b="1">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2"/>
        </a:buClr>
        <a:buFont typeface="Wingdings" pitchFamily="2" charset="2"/>
        <a:buChar char="w"/>
        <a:defRPr sz="2800">
          <a:solidFill>
            <a:schemeClr val="tx1"/>
          </a:solidFill>
          <a:latin typeface="+mn-lt"/>
        </a:defRPr>
      </a:lvl2pPr>
      <a:lvl3pPr marL="1143000" indent="-228600" algn="l" rtl="0" eaLnBrk="1" fontAlgn="base" hangingPunct="1">
        <a:spcBef>
          <a:spcPct val="20000"/>
        </a:spcBef>
        <a:spcAft>
          <a:spcPct val="0"/>
        </a:spcAft>
        <a:buClr>
          <a:schemeClr val="accent1"/>
        </a:buClr>
        <a:buFont typeface="Wingdings" pitchFamily="2" charset="2"/>
        <a:buChar char="w"/>
        <a:defRPr sz="2400">
          <a:solidFill>
            <a:schemeClr val="tx1"/>
          </a:solidFill>
          <a:latin typeface="+mn-lt"/>
        </a:defRPr>
      </a:lvl3pPr>
      <a:lvl4pPr marL="1600200" indent="-228600" algn="l" rtl="0" eaLnBrk="1" fontAlgn="base" hangingPunct="1">
        <a:spcBef>
          <a:spcPct val="20000"/>
        </a:spcBef>
        <a:spcAft>
          <a:spcPct val="0"/>
        </a:spcAft>
        <a:buClr>
          <a:schemeClr val="hlink"/>
        </a:buClr>
        <a:buFont typeface="Wingdings" pitchFamily="2" charset="2"/>
        <a:buChar char="w"/>
        <a:defRPr sz="2000">
          <a:solidFill>
            <a:schemeClr val="tx1"/>
          </a:solidFill>
          <a:latin typeface="+mn-lt"/>
        </a:defRPr>
      </a:lvl4pPr>
      <a:lvl5pPr marL="2057400" indent="-228600" algn="l" rtl="0" eaLnBrk="1" fontAlgn="base" hangingPunct="1">
        <a:spcBef>
          <a:spcPct val="20000"/>
        </a:spcBef>
        <a:spcAft>
          <a:spcPct val="0"/>
        </a:spcAft>
        <a:buClr>
          <a:schemeClr val="tx2"/>
        </a:buClr>
        <a:buFont typeface="Wingdings" pitchFamily="2" charset="2"/>
        <a:buChar char="w"/>
        <a:defRPr sz="2000">
          <a:solidFill>
            <a:schemeClr val="tx1"/>
          </a:solidFill>
          <a:latin typeface="+mn-lt"/>
        </a:defRPr>
      </a:lvl5pPr>
      <a:lvl6pPr marL="2514600" indent="-228600" algn="l" rtl="0" eaLnBrk="1" fontAlgn="base" hangingPunct="1">
        <a:spcBef>
          <a:spcPct val="20000"/>
        </a:spcBef>
        <a:spcAft>
          <a:spcPct val="0"/>
        </a:spcAft>
        <a:buClr>
          <a:schemeClr val="tx2"/>
        </a:buClr>
        <a:buFont typeface="Wingdings" pitchFamily="2" charset="2"/>
        <a:buChar char="w"/>
        <a:defRPr sz="2000">
          <a:solidFill>
            <a:schemeClr val="tx1"/>
          </a:solidFill>
          <a:latin typeface="+mn-lt"/>
        </a:defRPr>
      </a:lvl6pPr>
      <a:lvl7pPr marL="2971800" indent="-228600" algn="l" rtl="0" eaLnBrk="1" fontAlgn="base" hangingPunct="1">
        <a:spcBef>
          <a:spcPct val="20000"/>
        </a:spcBef>
        <a:spcAft>
          <a:spcPct val="0"/>
        </a:spcAft>
        <a:buClr>
          <a:schemeClr val="tx2"/>
        </a:buClr>
        <a:buFont typeface="Wingdings" pitchFamily="2" charset="2"/>
        <a:buChar char="w"/>
        <a:defRPr sz="2000">
          <a:solidFill>
            <a:schemeClr val="tx1"/>
          </a:solidFill>
          <a:latin typeface="+mn-lt"/>
        </a:defRPr>
      </a:lvl7pPr>
      <a:lvl8pPr marL="3429000" indent="-228600" algn="l" rtl="0" eaLnBrk="1" fontAlgn="base" hangingPunct="1">
        <a:spcBef>
          <a:spcPct val="20000"/>
        </a:spcBef>
        <a:spcAft>
          <a:spcPct val="0"/>
        </a:spcAft>
        <a:buClr>
          <a:schemeClr val="tx2"/>
        </a:buClr>
        <a:buFont typeface="Wingdings" pitchFamily="2" charset="2"/>
        <a:buChar char="w"/>
        <a:defRPr sz="2000">
          <a:solidFill>
            <a:schemeClr val="tx1"/>
          </a:solidFill>
          <a:latin typeface="+mn-lt"/>
        </a:defRPr>
      </a:lvl8pPr>
      <a:lvl9pPr marL="3886200" indent="-228600" algn="l" rtl="0" eaLnBrk="1" fontAlgn="base" hangingPunct="1">
        <a:spcBef>
          <a:spcPct val="20000"/>
        </a:spcBef>
        <a:spcAft>
          <a:spcPct val="0"/>
        </a:spcAft>
        <a:buClr>
          <a:schemeClr val="tx2"/>
        </a:buClr>
        <a:buFont typeface="Wingdings" pitchFamily="2" charset="2"/>
        <a:buChar char="w"/>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50000">
              <a:schemeClr val="tx2"/>
            </a:gs>
            <a:gs pos="100000">
              <a:schemeClr val="bg1"/>
            </a:gs>
          </a:gsLst>
          <a:lin ang="5400000" scaled="1"/>
        </a:gradFill>
        <a:effectLst/>
      </p:bgPr>
    </p:bg>
    <p:spTree>
      <p:nvGrpSpPr>
        <p:cNvPr id="1" name=""/>
        <p:cNvGrpSpPr/>
        <p:nvPr/>
      </p:nvGrpSpPr>
      <p:grpSpPr>
        <a:xfrm>
          <a:off x="0" y="0"/>
          <a:ext cx="0" cy="0"/>
          <a:chOff x="0" y="0"/>
          <a:chExt cx="0" cy="0"/>
        </a:xfrm>
      </p:grpSpPr>
      <p:pic>
        <p:nvPicPr>
          <p:cNvPr id="1062" name="Picture 38" descr="w_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hidden">
          <a:xfrm>
            <a:off x="6629400" y="304800"/>
            <a:ext cx="2514600" cy="641032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12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white">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27" name="Rectangle 3"/>
          <p:cNvSpPr>
            <a:spLocks noGrp="1" noChangeArrowheads="1"/>
          </p:cNvSpPr>
          <p:nvPr>
            <p:ph type="body" idx="1"/>
          </p:nvPr>
        </p:nvSpPr>
        <p:spPr bwMode="black">
          <a:xfrm>
            <a:off x="457200" y="1371600"/>
            <a:ext cx="83058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black">
          <a:xfrm>
            <a:off x="457200" y="6429375"/>
            <a:ext cx="2133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00"/>
            </a:lvl1pPr>
          </a:lstStyle>
          <a:p>
            <a:pPr fontAlgn="base">
              <a:spcBef>
                <a:spcPct val="0"/>
              </a:spcBef>
              <a:spcAft>
                <a:spcPct val="0"/>
              </a:spcAft>
            </a:pPr>
            <a:endParaRPr lang="en-US" smtClean="0">
              <a:solidFill>
                <a:srgbClr val="FFFFFF"/>
              </a:solidFill>
            </a:endParaRPr>
          </a:p>
        </p:txBody>
      </p:sp>
      <p:sp>
        <p:nvSpPr>
          <p:cNvPr id="1029" name="Rectangle 5"/>
          <p:cNvSpPr>
            <a:spLocks noGrp="1" noChangeArrowheads="1"/>
          </p:cNvSpPr>
          <p:nvPr>
            <p:ph type="ftr" sz="quarter" idx="3"/>
          </p:nvPr>
        </p:nvSpPr>
        <p:spPr bwMode="black">
          <a:xfrm>
            <a:off x="5715000" y="6400800"/>
            <a:ext cx="228600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r>
              <a:rPr lang="en-US" smtClean="0">
                <a:solidFill>
                  <a:srgbClr val="FFFFFF"/>
                </a:solidFill>
              </a:rPr>
              <a:t>www.themegallery.com</a:t>
            </a:r>
          </a:p>
        </p:txBody>
      </p:sp>
      <p:sp>
        <p:nvSpPr>
          <p:cNvPr id="1030" name="Rectangle 6"/>
          <p:cNvSpPr>
            <a:spLocks noGrp="1" noChangeArrowheads="1"/>
          </p:cNvSpPr>
          <p:nvPr>
            <p:ph type="sldNum" sz="quarter" idx="4"/>
          </p:nvPr>
        </p:nvSpPr>
        <p:spPr bwMode="black">
          <a:xfrm>
            <a:off x="4114800" y="6429375"/>
            <a:ext cx="1143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pPr algn="ctr" fontAlgn="base">
              <a:spcBef>
                <a:spcPct val="0"/>
              </a:spcBef>
              <a:spcAft>
                <a:spcPct val="0"/>
              </a:spcAft>
            </a:pPr>
            <a:fld id="{2A8A248F-2633-4B24-9312-604EDAE1AC19}" type="slidenum">
              <a:rPr lang="en-US" smtClean="0">
                <a:solidFill>
                  <a:srgbClr val="FFFFFF"/>
                </a:solidFill>
              </a:rPr>
              <a:pPr algn="ctr" fontAlgn="base">
                <a:spcBef>
                  <a:spcPct val="0"/>
                </a:spcBef>
                <a:spcAft>
                  <a:spcPct val="0"/>
                </a:spcAft>
              </a:pPr>
              <a:t>‹#›</a:t>
            </a:fld>
            <a:endParaRPr lang="en-US" smtClean="0">
              <a:solidFill>
                <a:srgbClr val="FFFFFF"/>
              </a:solidFill>
            </a:endParaRPr>
          </a:p>
        </p:txBody>
      </p:sp>
      <p:sp>
        <p:nvSpPr>
          <p:cNvPr id="1032" name="Rectangle 8"/>
          <p:cNvSpPr>
            <a:spLocks noChangeArrowheads="1"/>
          </p:cNvSpPr>
          <p:nvPr/>
        </p:nvSpPr>
        <p:spPr bwMode="ltGray">
          <a:xfrm>
            <a:off x="0" y="381000"/>
            <a:ext cx="9144000" cy="857250"/>
          </a:xfrm>
          <a:prstGeom prst="rect">
            <a:avLst/>
          </a:prstGeom>
          <a:gradFill rotWithShape="1">
            <a:gsLst>
              <a:gs pos="0">
                <a:schemeClr val="accent2">
                  <a:alpha val="17000"/>
                </a:schemeClr>
              </a:gs>
              <a:gs pos="50000">
                <a:schemeClr val="accent2">
                  <a:gamma/>
                  <a:shade val="33333"/>
                  <a:invGamma/>
                </a:schemeClr>
              </a:gs>
              <a:gs pos="100000">
                <a:schemeClr val="accent2">
                  <a:alpha val="17000"/>
                </a:schemeClr>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1026" name="Rectangle 2"/>
          <p:cNvSpPr>
            <a:spLocks noGrp="1" noChangeArrowheads="1"/>
          </p:cNvSpPr>
          <p:nvPr>
            <p:ph type="title"/>
          </p:nvPr>
        </p:nvSpPr>
        <p:spPr bwMode="white">
          <a:xfrm>
            <a:off x="1371600" y="3810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7" name="Text Box 13"/>
          <p:cNvSpPr txBox="1">
            <a:spLocks noChangeArrowheads="1"/>
          </p:cNvSpPr>
          <p:nvPr/>
        </p:nvSpPr>
        <p:spPr bwMode="black">
          <a:xfrm>
            <a:off x="7893050" y="6338888"/>
            <a:ext cx="1098550" cy="366712"/>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pPr>
            <a:r>
              <a:rPr lang="en-US" smtClean="0">
                <a:solidFill>
                  <a:srgbClr val="FFBF19"/>
                </a:solidFill>
                <a:latin typeface="Arial Black" pitchFamily="34" charset="0"/>
              </a:rPr>
              <a:t>L/O/G/O</a:t>
            </a:r>
          </a:p>
        </p:txBody>
      </p:sp>
      <p:pic>
        <p:nvPicPr>
          <p:cNvPr id="1047" name="Picture 23" descr="gu3"/>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228600" y="263525"/>
            <a:ext cx="1031875" cy="1031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4375910"/>
      </p:ext>
    </p:extLst>
  </p:cSld>
  <p:clrMap bg1="dk2" tx1="lt1" bg2="dk1" tx2="lt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047"/>
                                        </p:tgtEl>
                                        <p:attrNameLst>
                                          <p:attrName>style.visibility</p:attrName>
                                        </p:attrNameLst>
                                      </p:cBhvr>
                                      <p:to>
                                        <p:strVal val="visible"/>
                                      </p:to>
                                    </p:set>
                                    <p:anim calcmode="lin" valueType="num">
                                      <p:cBhvr>
                                        <p:cTn id="7" dur="500" fill="hold"/>
                                        <p:tgtEl>
                                          <p:spTgt spid="1047"/>
                                        </p:tgtEl>
                                        <p:attrNameLst>
                                          <p:attrName>ppt_w</p:attrName>
                                        </p:attrNameLst>
                                      </p:cBhvr>
                                      <p:tavLst>
                                        <p:tav tm="0">
                                          <p:val>
                                            <p:fltVal val="0"/>
                                          </p:val>
                                        </p:tav>
                                        <p:tav tm="100000">
                                          <p:val>
                                            <p:strVal val="#ppt_w"/>
                                          </p:val>
                                        </p:tav>
                                      </p:tavLst>
                                    </p:anim>
                                    <p:anim calcmode="lin" valueType="num">
                                      <p:cBhvr>
                                        <p:cTn id="8" dur="500" fill="hold"/>
                                        <p:tgtEl>
                                          <p:spTgt spid="1047"/>
                                        </p:tgtEl>
                                        <p:attrNameLst>
                                          <p:attrName>ppt_h</p:attrName>
                                        </p:attrNameLst>
                                      </p:cBhvr>
                                      <p:tavLst>
                                        <p:tav tm="0">
                                          <p:val>
                                            <p:fltVal val="0"/>
                                          </p:val>
                                        </p:tav>
                                        <p:tav tm="100000">
                                          <p:val>
                                            <p:strVal val="#ppt_h"/>
                                          </p:val>
                                        </p:tav>
                                      </p:tavLst>
                                    </p:anim>
                                    <p:anim calcmode="lin" valueType="num">
                                      <p:cBhvr>
                                        <p:cTn id="9" dur="500" fill="hold"/>
                                        <p:tgtEl>
                                          <p:spTgt spid="1047"/>
                                        </p:tgtEl>
                                        <p:attrNameLst>
                                          <p:attrName>style.rotation</p:attrName>
                                        </p:attrNameLst>
                                      </p:cBhvr>
                                      <p:tavLst>
                                        <p:tav tm="0">
                                          <p:val>
                                            <p:fltVal val="360"/>
                                          </p:val>
                                        </p:tav>
                                        <p:tav tm="100000">
                                          <p:val>
                                            <p:fltVal val="0"/>
                                          </p:val>
                                        </p:tav>
                                      </p:tavLst>
                                    </p:anim>
                                    <p:animEffect transition="in" filter="fade">
                                      <p:cBhvr>
                                        <p:cTn id="10" dur="500"/>
                                        <p:tgtEl>
                                          <p:spTgt spid="1047"/>
                                        </p:tgtEl>
                                      </p:cBhvr>
                                    </p:animEffect>
                                  </p:childTnLst>
                                </p:cTn>
                              </p:par>
                            </p:childTnLst>
                          </p:cTn>
                        </p:par>
                        <p:par>
                          <p:cTn id="11" fill="hold" nodeType="afterGroup">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032"/>
                                        </p:tgtEl>
                                        <p:attrNameLst>
                                          <p:attrName>style.visibility</p:attrName>
                                        </p:attrNameLst>
                                      </p:cBhvr>
                                      <p:to>
                                        <p:strVal val="visible"/>
                                      </p:to>
                                    </p:set>
                                    <p:animEffect transition="in" filter="wipe(left)">
                                      <p:cBhvr>
                                        <p:cTn id="14" dur="5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animBg="1"/>
    </p:bldLst>
  </p:timing>
  <p:hf sldNum="0" hdr="0" dt="0"/>
  <p:txStyles>
    <p:titleStyle>
      <a:lvl1pPr algn="l" rtl="0" eaLnBrk="1" fontAlgn="base" hangingPunct="1">
        <a:spcBef>
          <a:spcPct val="0"/>
        </a:spcBef>
        <a:spcAft>
          <a:spcPct val="0"/>
        </a:spcAft>
        <a:defRPr sz="3600" b="1">
          <a:solidFill>
            <a:schemeClr val="tx1"/>
          </a:solidFill>
          <a:latin typeface="+mj-lt"/>
          <a:ea typeface="+mj-ea"/>
          <a:cs typeface="+mj-cs"/>
        </a:defRPr>
      </a:lvl1pPr>
      <a:lvl2pPr algn="l" rtl="0" eaLnBrk="1" fontAlgn="base" hangingPunct="1">
        <a:spcBef>
          <a:spcPct val="0"/>
        </a:spcBef>
        <a:spcAft>
          <a:spcPct val="0"/>
        </a:spcAft>
        <a:defRPr sz="3600" b="1">
          <a:solidFill>
            <a:schemeClr val="tx1"/>
          </a:solidFill>
          <a:latin typeface="Arial" charset="0"/>
        </a:defRPr>
      </a:lvl2pPr>
      <a:lvl3pPr algn="l" rtl="0" eaLnBrk="1" fontAlgn="base" hangingPunct="1">
        <a:spcBef>
          <a:spcPct val="0"/>
        </a:spcBef>
        <a:spcAft>
          <a:spcPct val="0"/>
        </a:spcAft>
        <a:defRPr sz="3600" b="1">
          <a:solidFill>
            <a:schemeClr val="tx1"/>
          </a:solidFill>
          <a:latin typeface="Arial" charset="0"/>
        </a:defRPr>
      </a:lvl3pPr>
      <a:lvl4pPr algn="l" rtl="0" eaLnBrk="1" fontAlgn="base" hangingPunct="1">
        <a:spcBef>
          <a:spcPct val="0"/>
        </a:spcBef>
        <a:spcAft>
          <a:spcPct val="0"/>
        </a:spcAft>
        <a:defRPr sz="3600" b="1">
          <a:solidFill>
            <a:schemeClr val="tx1"/>
          </a:solidFill>
          <a:latin typeface="Arial" charset="0"/>
        </a:defRPr>
      </a:lvl4pPr>
      <a:lvl5pPr algn="l" rtl="0" eaLnBrk="1" fontAlgn="base" hangingPunct="1">
        <a:spcBef>
          <a:spcPct val="0"/>
        </a:spcBef>
        <a:spcAft>
          <a:spcPct val="0"/>
        </a:spcAft>
        <a:defRPr sz="3600" b="1">
          <a:solidFill>
            <a:schemeClr val="tx1"/>
          </a:solidFill>
          <a:latin typeface="Arial" charset="0"/>
        </a:defRPr>
      </a:lvl5pPr>
      <a:lvl6pPr marL="457200" algn="l" rtl="0" eaLnBrk="1" fontAlgn="base" hangingPunct="1">
        <a:spcBef>
          <a:spcPct val="0"/>
        </a:spcBef>
        <a:spcAft>
          <a:spcPct val="0"/>
        </a:spcAft>
        <a:defRPr sz="3600" b="1">
          <a:solidFill>
            <a:schemeClr val="tx1"/>
          </a:solidFill>
          <a:latin typeface="Arial" charset="0"/>
        </a:defRPr>
      </a:lvl6pPr>
      <a:lvl7pPr marL="914400" algn="l" rtl="0" eaLnBrk="1" fontAlgn="base" hangingPunct="1">
        <a:spcBef>
          <a:spcPct val="0"/>
        </a:spcBef>
        <a:spcAft>
          <a:spcPct val="0"/>
        </a:spcAft>
        <a:defRPr sz="3600" b="1">
          <a:solidFill>
            <a:schemeClr val="tx1"/>
          </a:solidFill>
          <a:latin typeface="Arial" charset="0"/>
        </a:defRPr>
      </a:lvl7pPr>
      <a:lvl8pPr marL="1371600" algn="l" rtl="0" eaLnBrk="1" fontAlgn="base" hangingPunct="1">
        <a:spcBef>
          <a:spcPct val="0"/>
        </a:spcBef>
        <a:spcAft>
          <a:spcPct val="0"/>
        </a:spcAft>
        <a:defRPr sz="3600" b="1">
          <a:solidFill>
            <a:schemeClr val="tx1"/>
          </a:solidFill>
          <a:latin typeface="Arial" charset="0"/>
        </a:defRPr>
      </a:lvl8pPr>
      <a:lvl9pPr marL="1828800" algn="l" rtl="0" eaLnBrk="1" fontAlgn="base" hangingPunct="1">
        <a:spcBef>
          <a:spcPct val="0"/>
        </a:spcBef>
        <a:spcAft>
          <a:spcPct val="0"/>
        </a:spcAft>
        <a:defRPr sz="3600" b="1">
          <a:solidFill>
            <a:schemeClr val="tx1"/>
          </a:solidFill>
          <a:latin typeface="Arial" charset="0"/>
        </a:defRPr>
      </a:lvl9pPr>
    </p:titleStyle>
    <p:bodyStyle>
      <a:lvl1pPr marL="342900" indent="-342900" algn="l" rtl="0" eaLnBrk="1" fontAlgn="base" hangingPunct="1">
        <a:spcBef>
          <a:spcPct val="20000"/>
        </a:spcBef>
        <a:spcAft>
          <a:spcPct val="0"/>
        </a:spcAft>
        <a:buFont typeface="Wingdings" pitchFamily="2" charset="2"/>
        <a:buChar char="v"/>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50000">
              <a:schemeClr val="tx2"/>
            </a:gs>
            <a:gs pos="100000">
              <a:schemeClr val="bg1"/>
            </a:gs>
          </a:gsLst>
          <a:lin ang="5400000" scaled="1"/>
        </a:gradFill>
        <a:effectLst/>
      </p:bgPr>
    </p:bg>
    <p:spTree>
      <p:nvGrpSpPr>
        <p:cNvPr id="1" name=""/>
        <p:cNvGrpSpPr/>
        <p:nvPr/>
      </p:nvGrpSpPr>
      <p:grpSpPr>
        <a:xfrm>
          <a:off x="0" y="0"/>
          <a:ext cx="0" cy="0"/>
          <a:chOff x="0" y="0"/>
          <a:chExt cx="0" cy="0"/>
        </a:xfrm>
      </p:grpSpPr>
      <p:pic>
        <p:nvPicPr>
          <p:cNvPr id="1062" name="Picture 38" descr="w_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hidden">
          <a:xfrm>
            <a:off x="6629400" y="304800"/>
            <a:ext cx="2514600" cy="641032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12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white">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27" name="Rectangle 3"/>
          <p:cNvSpPr>
            <a:spLocks noGrp="1" noChangeArrowheads="1"/>
          </p:cNvSpPr>
          <p:nvPr>
            <p:ph type="body" idx="1"/>
          </p:nvPr>
        </p:nvSpPr>
        <p:spPr bwMode="black">
          <a:xfrm>
            <a:off x="457200" y="1371600"/>
            <a:ext cx="83058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black">
          <a:xfrm>
            <a:off x="457200" y="6429375"/>
            <a:ext cx="2133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00"/>
            </a:lvl1pPr>
          </a:lstStyle>
          <a:p>
            <a:pPr fontAlgn="base">
              <a:spcBef>
                <a:spcPct val="0"/>
              </a:spcBef>
              <a:spcAft>
                <a:spcPct val="0"/>
              </a:spcAft>
            </a:pPr>
            <a:endParaRPr lang="en-US" smtClean="0">
              <a:solidFill>
                <a:srgbClr val="FFFFFF"/>
              </a:solidFill>
            </a:endParaRPr>
          </a:p>
        </p:txBody>
      </p:sp>
      <p:sp>
        <p:nvSpPr>
          <p:cNvPr id="1029" name="Rectangle 5"/>
          <p:cNvSpPr>
            <a:spLocks noGrp="1" noChangeArrowheads="1"/>
          </p:cNvSpPr>
          <p:nvPr>
            <p:ph type="ftr" sz="quarter" idx="3"/>
          </p:nvPr>
        </p:nvSpPr>
        <p:spPr bwMode="black">
          <a:xfrm>
            <a:off x="5715000" y="6400800"/>
            <a:ext cx="228600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r>
              <a:rPr lang="en-US" smtClean="0">
                <a:solidFill>
                  <a:srgbClr val="FFFFFF"/>
                </a:solidFill>
              </a:rPr>
              <a:t>www.themegallery.com</a:t>
            </a:r>
          </a:p>
        </p:txBody>
      </p:sp>
      <p:sp>
        <p:nvSpPr>
          <p:cNvPr id="1030" name="Rectangle 6"/>
          <p:cNvSpPr>
            <a:spLocks noGrp="1" noChangeArrowheads="1"/>
          </p:cNvSpPr>
          <p:nvPr>
            <p:ph type="sldNum" sz="quarter" idx="4"/>
          </p:nvPr>
        </p:nvSpPr>
        <p:spPr bwMode="black">
          <a:xfrm>
            <a:off x="4114800" y="6429375"/>
            <a:ext cx="1143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pPr algn="ctr" fontAlgn="base">
              <a:spcBef>
                <a:spcPct val="0"/>
              </a:spcBef>
              <a:spcAft>
                <a:spcPct val="0"/>
              </a:spcAft>
            </a:pPr>
            <a:fld id="{2A8A248F-2633-4B24-9312-604EDAE1AC19}" type="slidenum">
              <a:rPr lang="en-US" smtClean="0">
                <a:solidFill>
                  <a:srgbClr val="FFFFFF"/>
                </a:solidFill>
              </a:rPr>
              <a:pPr algn="ctr" fontAlgn="base">
                <a:spcBef>
                  <a:spcPct val="0"/>
                </a:spcBef>
                <a:spcAft>
                  <a:spcPct val="0"/>
                </a:spcAft>
              </a:pPr>
              <a:t>‹#›</a:t>
            </a:fld>
            <a:endParaRPr lang="en-US" smtClean="0">
              <a:solidFill>
                <a:srgbClr val="FFFFFF"/>
              </a:solidFill>
            </a:endParaRPr>
          </a:p>
        </p:txBody>
      </p:sp>
      <p:sp>
        <p:nvSpPr>
          <p:cNvPr id="1032" name="Rectangle 8"/>
          <p:cNvSpPr>
            <a:spLocks noChangeArrowheads="1"/>
          </p:cNvSpPr>
          <p:nvPr/>
        </p:nvSpPr>
        <p:spPr bwMode="ltGray">
          <a:xfrm>
            <a:off x="0" y="381000"/>
            <a:ext cx="9144000" cy="857250"/>
          </a:xfrm>
          <a:prstGeom prst="rect">
            <a:avLst/>
          </a:prstGeom>
          <a:gradFill rotWithShape="1">
            <a:gsLst>
              <a:gs pos="0">
                <a:schemeClr val="accent2">
                  <a:alpha val="17000"/>
                </a:schemeClr>
              </a:gs>
              <a:gs pos="50000">
                <a:schemeClr val="accent2">
                  <a:gamma/>
                  <a:shade val="33333"/>
                  <a:invGamma/>
                </a:schemeClr>
              </a:gs>
              <a:gs pos="100000">
                <a:schemeClr val="accent2">
                  <a:alpha val="17000"/>
                </a:schemeClr>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1026" name="Rectangle 2"/>
          <p:cNvSpPr>
            <a:spLocks noGrp="1" noChangeArrowheads="1"/>
          </p:cNvSpPr>
          <p:nvPr>
            <p:ph type="title"/>
          </p:nvPr>
        </p:nvSpPr>
        <p:spPr bwMode="white">
          <a:xfrm>
            <a:off x="1371600" y="3810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7" name="Text Box 13"/>
          <p:cNvSpPr txBox="1">
            <a:spLocks noChangeArrowheads="1"/>
          </p:cNvSpPr>
          <p:nvPr/>
        </p:nvSpPr>
        <p:spPr bwMode="black">
          <a:xfrm>
            <a:off x="7893050" y="6338888"/>
            <a:ext cx="1098550" cy="366712"/>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pPr>
            <a:r>
              <a:rPr lang="en-US" smtClean="0">
                <a:solidFill>
                  <a:srgbClr val="FFBF19"/>
                </a:solidFill>
                <a:latin typeface="Arial Black" pitchFamily="34" charset="0"/>
              </a:rPr>
              <a:t>L/O/G/O</a:t>
            </a:r>
          </a:p>
        </p:txBody>
      </p:sp>
      <p:pic>
        <p:nvPicPr>
          <p:cNvPr id="1047" name="Picture 23" descr="gu3"/>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228600" y="263525"/>
            <a:ext cx="1031875" cy="1031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8210686"/>
      </p:ext>
    </p:extLst>
  </p:cSld>
  <p:clrMap bg1="dk2" tx1="lt1" bg2="dk1" tx2="lt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047"/>
                                        </p:tgtEl>
                                        <p:attrNameLst>
                                          <p:attrName>style.visibility</p:attrName>
                                        </p:attrNameLst>
                                      </p:cBhvr>
                                      <p:to>
                                        <p:strVal val="visible"/>
                                      </p:to>
                                    </p:set>
                                    <p:anim calcmode="lin" valueType="num">
                                      <p:cBhvr>
                                        <p:cTn id="7" dur="500" fill="hold"/>
                                        <p:tgtEl>
                                          <p:spTgt spid="1047"/>
                                        </p:tgtEl>
                                        <p:attrNameLst>
                                          <p:attrName>ppt_w</p:attrName>
                                        </p:attrNameLst>
                                      </p:cBhvr>
                                      <p:tavLst>
                                        <p:tav tm="0">
                                          <p:val>
                                            <p:fltVal val="0"/>
                                          </p:val>
                                        </p:tav>
                                        <p:tav tm="100000">
                                          <p:val>
                                            <p:strVal val="#ppt_w"/>
                                          </p:val>
                                        </p:tav>
                                      </p:tavLst>
                                    </p:anim>
                                    <p:anim calcmode="lin" valueType="num">
                                      <p:cBhvr>
                                        <p:cTn id="8" dur="500" fill="hold"/>
                                        <p:tgtEl>
                                          <p:spTgt spid="1047"/>
                                        </p:tgtEl>
                                        <p:attrNameLst>
                                          <p:attrName>ppt_h</p:attrName>
                                        </p:attrNameLst>
                                      </p:cBhvr>
                                      <p:tavLst>
                                        <p:tav tm="0">
                                          <p:val>
                                            <p:fltVal val="0"/>
                                          </p:val>
                                        </p:tav>
                                        <p:tav tm="100000">
                                          <p:val>
                                            <p:strVal val="#ppt_h"/>
                                          </p:val>
                                        </p:tav>
                                      </p:tavLst>
                                    </p:anim>
                                    <p:anim calcmode="lin" valueType="num">
                                      <p:cBhvr>
                                        <p:cTn id="9" dur="500" fill="hold"/>
                                        <p:tgtEl>
                                          <p:spTgt spid="1047"/>
                                        </p:tgtEl>
                                        <p:attrNameLst>
                                          <p:attrName>style.rotation</p:attrName>
                                        </p:attrNameLst>
                                      </p:cBhvr>
                                      <p:tavLst>
                                        <p:tav tm="0">
                                          <p:val>
                                            <p:fltVal val="360"/>
                                          </p:val>
                                        </p:tav>
                                        <p:tav tm="100000">
                                          <p:val>
                                            <p:fltVal val="0"/>
                                          </p:val>
                                        </p:tav>
                                      </p:tavLst>
                                    </p:anim>
                                    <p:animEffect transition="in" filter="fade">
                                      <p:cBhvr>
                                        <p:cTn id="10" dur="500"/>
                                        <p:tgtEl>
                                          <p:spTgt spid="1047"/>
                                        </p:tgtEl>
                                      </p:cBhvr>
                                    </p:animEffect>
                                  </p:childTnLst>
                                </p:cTn>
                              </p:par>
                            </p:childTnLst>
                          </p:cTn>
                        </p:par>
                        <p:par>
                          <p:cTn id="11" fill="hold" nodeType="afterGroup">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032"/>
                                        </p:tgtEl>
                                        <p:attrNameLst>
                                          <p:attrName>style.visibility</p:attrName>
                                        </p:attrNameLst>
                                      </p:cBhvr>
                                      <p:to>
                                        <p:strVal val="visible"/>
                                      </p:to>
                                    </p:set>
                                    <p:animEffect transition="in" filter="wipe(left)">
                                      <p:cBhvr>
                                        <p:cTn id="14" dur="5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animBg="1"/>
    </p:bldLst>
  </p:timing>
  <p:hf sldNum="0" hdr="0" dt="0"/>
  <p:txStyles>
    <p:titleStyle>
      <a:lvl1pPr algn="l" rtl="0" eaLnBrk="1" fontAlgn="base" hangingPunct="1">
        <a:spcBef>
          <a:spcPct val="0"/>
        </a:spcBef>
        <a:spcAft>
          <a:spcPct val="0"/>
        </a:spcAft>
        <a:defRPr sz="3600" b="1">
          <a:solidFill>
            <a:schemeClr val="tx1"/>
          </a:solidFill>
          <a:latin typeface="+mj-lt"/>
          <a:ea typeface="+mj-ea"/>
          <a:cs typeface="+mj-cs"/>
        </a:defRPr>
      </a:lvl1pPr>
      <a:lvl2pPr algn="l" rtl="0" eaLnBrk="1" fontAlgn="base" hangingPunct="1">
        <a:spcBef>
          <a:spcPct val="0"/>
        </a:spcBef>
        <a:spcAft>
          <a:spcPct val="0"/>
        </a:spcAft>
        <a:defRPr sz="3600" b="1">
          <a:solidFill>
            <a:schemeClr val="tx1"/>
          </a:solidFill>
          <a:latin typeface="Arial" charset="0"/>
        </a:defRPr>
      </a:lvl2pPr>
      <a:lvl3pPr algn="l" rtl="0" eaLnBrk="1" fontAlgn="base" hangingPunct="1">
        <a:spcBef>
          <a:spcPct val="0"/>
        </a:spcBef>
        <a:spcAft>
          <a:spcPct val="0"/>
        </a:spcAft>
        <a:defRPr sz="3600" b="1">
          <a:solidFill>
            <a:schemeClr val="tx1"/>
          </a:solidFill>
          <a:latin typeface="Arial" charset="0"/>
        </a:defRPr>
      </a:lvl3pPr>
      <a:lvl4pPr algn="l" rtl="0" eaLnBrk="1" fontAlgn="base" hangingPunct="1">
        <a:spcBef>
          <a:spcPct val="0"/>
        </a:spcBef>
        <a:spcAft>
          <a:spcPct val="0"/>
        </a:spcAft>
        <a:defRPr sz="3600" b="1">
          <a:solidFill>
            <a:schemeClr val="tx1"/>
          </a:solidFill>
          <a:latin typeface="Arial" charset="0"/>
        </a:defRPr>
      </a:lvl4pPr>
      <a:lvl5pPr algn="l" rtl="0" eaLnBrk="1" fontAlgn="base" hangingPunct="1">
        <a:spcBef>
          <a:spcPct val="0"/>
        </a:spcBef>
        <a:spcAft>
          <a:spcPct val="0"/>
        </a:spcAft>
        <a:defRPr sz="3600" b="1">
          <a:solidFill>
            <a:schemeClr val="tx1"/>
          </a:solidFill>
          <a:latin typeface="Arial" charset="0"/>
        </a:defRPr>
      </a:lvl5pPr>
      <a:lvl6pPr marL="457200" algn="l" rtl="0" eaLnBrk="1" fontAlgn="base" hangingPunct="1">
        <a:spcBef>
          <a:spcPct val="0"/>
        </a:spcBef>
        <a:spcAft>
          <a:spcPct val="0"/>
        </a:spcAft>
        <a:defRPr sz="3600" b="1">
          <a:solidFill>
            <a:schemeClr val="tx1"/>
          </a:solidFill>
          <a:latin typeface="Arial" charset="0"/>
        </a:defRPr>
      </a:lvl6pPr>
      <a:lvl7pPr marL="914400" algn="l" rtl="0" eaLnBrk="1" fontAlgn="base" hangingPunct="1">
        <a:spcBef>
          <a:spcPct val="0"/>
        </a:spcBef>
        <a:spcAft>
          <a:spcPct val="0"/>
        </a:spcAft>
        <a:defRPr sz="3600" b="1">
          <a:solidFill>
            <a:schemeClr val="tx1"/>
          </a:solidFill>
          <a:latin typeface="Arial" charset="0"/>
        </a:defRPr>
      </a:lvl7pPr>
      <a:lvl8pPr marL="1371600" algn="l" rtl="0" eaLnBrk="1" fontAlgn="base" hangingPunct="1">
        <a:spcBef>
          <a:spcPct val="0"/>
        </a:spcBef>
        <a:spcAft>
          <a:spcPct val="0"/>
        </a:spcAft>
        <a:defRPr sz="3600" b="1">
          <a:solidFill>
            <a:schemeClr val="tx1"/>
          </a:solidFill>
          <a:latin typeface="Arial" charset="0"/>
        </a:defRPr>
      </a:lvl8pPr>
      <a:lvl9pPr marL="1828800" algn="l" rtl="0" eaLnBrk="1" fontAlgn="base" hangingPunct="1">
        <a:spcBef>
          <a:spcPct val="0"/>
        </a:spcBef>
        <a:spcAft>
          <a:spcPct val="0"/>
        </a:spcAft>
        <a:defRPr sz="3600" b="1">
          <a:solidFill>
            <a:schemeClr val="tx1"/>
          </a:solidFill>
          <a:latin typeface="Arial" charset="0"/>
        </a:defRPr>
      </a:lvl9pPr>
    </p:titleStyle>
    <p:bodyStyle>
      <a:lvl1pPr marL="342900" indent="-342900" algn="l" rtl="0" eaLnBrk="1" fontAlgn="base" hangingPunct="1">
        <a:spcBef>
          <a:spcPct val="20000"/>
        </a:spcBef>
        <a:spcAft>
          <a:spcPct val="0"/>
        </a:spcAft>
        <a:buFont typeface="Wingdings" pitchFamily="2" charset="2"/>
        <a:buChar char="v"/>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bwMode="invGray">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1063" name="Picture 39" descr="0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invGray">
          <a:xfrm>
            <a:off x="0" y="152400"/>
            <a:ext cx="9144000" cy="1676400"/>
          </a:xfrm>
          <a:prstGeom prst="rect">
            <a:avLst/>
          </a:prstGeom>
          <a:noFill/>
          <a:extLst>
            <a:ext uri="{909E8E84-426E-40DD-AFC4-6F175D3DCCD1}">
              <a14:hiddenFill xmlns:a14="http://schemas.microsoft.com/office/drawing/2010/main">
                <a:solidFill>
                  <a:srgbClr val="FFFFFF"/>
                </a:solidFill>
              </a14:hiddenFill>
            </a:ext>
          </a:extLst>
        </p:spPr>
      </p:pic>
      <p:sp>
        <p:nvSpPr>
          <p:cNvPr id="1026" name="Rectangle 2"/>
          <p:cNvSpPr>
            <a:spLocks noGrp="1" noChangeArrowheads="1"/>
          </p:cNvSpPr>
          <p:nvPr>
            <p:ph type="title"/>
          </p:nvPr>
        </p:nvSpPr>
        <p:spPr bwMode="black">
          <a:xfrm>
            <a:off x="457200" y="266700"/>
            <a:ext cx="60198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3378596" algn="ctr" rotWithShape="0">
                    <a:srgbClr val="000000"/>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dt" sz="half" idx="2"/>
          </p:nvPr>
        </p:nvSpPr>
        <p:spPr bwMode="auto">
          <a:xfrm>
            <a:off x="279400" y="6537325"/>
            <a:ext cx="1219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fontAlgn="base">
              <a:spcBef>
                <a:spcPct val="0"/>
              </a:spcBef>
              <a:spcAft>
                <a:spcPct val="0"/>
              </a:spcAft>
            </a:pPr>
            <a:endParaRPr lang="en-US" smtClean="0">
              <a:solidFill>
                <a:srgbClr val="FFFFFF"/>
              </a:solidFill>
            </a:endParaRPr>
          </a:p>
        </p:txBody>
      </p:sp>
      <p:sp>
        <p:nvSpPr>
          <p:cNvPr id="1029" name="Rectangle 5"/>
          <p:cNvSpPr>
            <a:spLocks noGrp="1" noChangeArrowheads="1"/>
          </p:cNvSpPr>
          <p:nvPr>
            <p:ph type="ftr" sz="quarter" idx="3"/>
          </p:nvPr>
        </p:nvSpPr>
        <p:spPr bwMode="auto">
          <a:xfrm>
            <a:off x="6083300" y="6419850"/>
            <a:ext cx="179070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fontAlgn="base">
              <a:spcBef>
                <a:spcPct val="0"/>
              </a:spcBef>
              <a:spcAft>
                <a:spcPct val="0"/>
              </a:spcAft>
            </a:pPr>
            <a:r>
              <a:rPr lang="en-US" smtClean="0">
                <a:solidFill>
                  <a:srgbClr val="FFFFFF"/>
                </a:solidFill>
              </a:rPr>
              <a:t>www.themegallery.com</a:t>
            </a:r>
          </a:p>
        </p:txBody>
      </p:sp>
      <p:sp>
        <p:nvSpPr>
          <p:cNvPr id="1030" name="Rectangle 6"/>
          <p:cNvSpPr>
            <a:spLocks noGrp="1" noChangeArrowheads="1"/>
          </p:cNvSpPr>
          <p:nvPr>
            <p:ph type="sldNum" sz="quarter" idx="4"/>
          </p:nvPr>
        </p:nvSpPr>
        <p:spPr bwMode="auto">
          <a:xfrm>
            <a:off x="1498600" y="6537325"/>
            <a:ext cx="1295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fontAlgn="base">
              <a:spcBef>
                <a:spcPct val="0"/>
              </a:spcBef>
              <a:spcAft>
                <a:spcPct val="0"/>
              </a:spcAft>
            </a:pPr>
            <a:fld id="{1DECA071-D705-4B9C-A6BF-7DA380FF1B1D}" type="slidenum">
              <a:rPr lang="en-US" smtClean="0">
                <a:solidFill>
                  <a:srgbClr val="FFFFFF"/>
                </a:solidFill>
              </a:rPr>
              <a:pPr fontAlgn="base">
                <a:spcBef>
                  <a:spcPct val="0"/>
                </a:spcBef>
                <a:spcAft>
                  <a:spcPct val="0"/>
                </a:spcAft>
              </a:pPr>
              <a:t>‹#›</a:t>
            </a:fld>
            <a:endParaRPr lang="en-US" smtClean="0">
              <a:solidFill>
                <a:srgbClr val="FFFFFF"/>
              </a:solidFill>
            </a:endParaRPr>
          </a:p>
        </p:txBody>
      </p:sp>
      <p:sp>
        <p:nvSpPr>
          <p:cNvPr id="1027" name="Rectangle 3"/>
          <p:cNvSpPr>
            <a:spLocks noGrp="1" noChangeArrowheads="1"/>
          </p:cNvSpPr>
          <p:nvPr>
            <p:ph type="body" idx="1"/>
          </p:nvPr>
        </p:nvSpPr>
        <p:spPr bwMode="auto">
          <a:xfrm>
            <a:off x="533400" y="1219200"/>
            <a:ext cx="81534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 name="Text Box 30"/>
          <p:cNvSpPr txBox="1">
            <a:spLocks noChangeArrowheads="1"/>
          </p:cNvSpPr>
          <p:nvPr/>
        </p:nvSpPr>
        <p:spPr bwMode="black">
          <a:xfrm>
            <a:off x="7381875" y="6346825"/>
            <a:ext cx="13843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p>
            <a:pPr algn="r" fontAlgn="base">
              <a:spcBef>
                <a:spcPct val="0"/>
              </a:spcBef>
              <a:spcAft>
                <a:spcPct val="0"/>
              </a:spcAft>
            </a:pPr>
            <a:r>
              <a:rPr lang="en-US" sz="2200" b="1" i="1" smtClean="0">
                <a:solidFill>
                  <a:srgbClr val="FFFFFF"/>
                </a:solidFill>
              </a:rPr>
              <a:t>LOGO</a:t>
            </a:r>
          </a:p>
        </p:txBody>
      </p:sp>
      <p:sp>
        <p:nvSpPr>
          <p:cNvPr id="1057" name="Line 33"/>
          <p:cNvSpPr>
            <a:spLocks noChangeShapeType="1"/>
          </p:cNvSpPr>
          <p:nvPr/>
        </p:nvSpPr>
        <p:spPr bwMode="auto">
          <a:xfrm>
            <a:off x="304800" y="6575425"/>
            <a:ext cx="5715000" cy="0"/>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FFFFFF"/>
              </a:solidFill>
            </a:endParaRPr>
          </a:p>
        </p:txBody>
      </p:sp>
    </p:spTree>
    <p:extLst>
      <p:ext uri="{BB962C8B-B14F-4D97-AF65-F5344CB8AC3E}">
        <p14:creationId xmlns:p14="http://schemas.microsoft.com/office/powerpoint/2010/main" val="1016744411"/>
      </p:ext>
    </p:extLst>
  </p:cSld>
  <p:clrMap bg1="dk2" tx1="lt1" bg2="dk1" tx2="lt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063"/>
                                        </p:tgtEl>
                                        <p:attrNameLst>
                                          <p:attrName>style.visibility</p:attrName>
                                        </p:attrNameLst>
                                      </p:cBhvr>
                                      <p:to>
                                        <p:strVal val="visible"/>
                                      </p:to>
                                    </p:set>
                                    <p:animEffect transition="in" filter="wipe(left)">
                                      <p:cBhvr>
                                        <p:cTn id="7" dur="500"/>
                                        <p:tgtEl>
                                          <p:spTgt spid="1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dt="0"/>
  <p:txStyles>
    <p:titleStyle>
      <a:lvl1pPr algn="l" rtl="0" eaLnBrk="1" fontAlgn="base" hangingPunct="1">
        <a:spcBef>
          <a:spcPct val="0"/>
        </a:spcBef>
        <a:spcAft>
          <a:spcPct val="0"/>
        </a:spcAft>
        <a:defRPr sz="3600" b="1">
          <a:solidFill>
            <a:schemeClr val="tx1"/>
          </a:solidFill>
          <a:latin typeface="+mj-lt"/>
          <a:ea typeface="+mj-ea"/>
          <a:cs typeface="+mj-cs"/>
        </a:defRPr>
      </a:lvl1pPr>
      <a:lvl2pPr algn="l" rtl="0" eaLnBrk="1" fontAlgn="base" hangingPunct="1">
        <a:spcBef>
          <a:spcPct val="0"/>
        </a:spcBef>
        <a:spcAft>
          <a:spcPct val="0"/>
        </a:spcAft>
        <a:defRPr sz="3600" b="1">
          <a:solidFill>
            <a:schemeClr val="tx1"/>
          </a:solidFill>
          <a:latin typeface="Arial" charset="0"/>
        </a:defRPr>
      </a:lvl2pPr>
      <a:lvl3pPr algn="l" rtl="0" eaLnBrk="1" fontAlgn="base" hangingPunct="1">
        <a:spcBef>
          <a:spcPct val="0"/>
        </a:spcBef>
        <a:spcAft>
          <a:spcPct val="0"/>
        </a:spcAft>
        <a:defRPr sz="3600" b="1">
          <a:solidFill>
            <a:schemeClr val="tx1"/>
          </a:solidFill>
          <a:latin typeface="Arial" charset="0"/>
        </a:defRPr>
      </a:lvl3pPr>
      <a:lvl4pPr algn="l" rtl="0" eaLnBrk="1" fontAlgn="base" hangingPunct="1">
        <a:spcBef>
          <a:spcPct val="0"/>
        </a:spcBef>
        <a:spcAft>
          <a:spcPct val="0"/>
        </a:spcAft>
        <a:defRPr sz="3600" b="1">
          <a:solidFill>
            <a:schemeClr val="tx1"/>
          </a:solidFill>
          <a:latin typeface="Arial" charset="0"/>
        </a:defRPr>
      </a:lvl4pPr>
      <a:lvl5pPr algn="l" rtl="0" eaLnBrk="1" fontAlgn="base" hangingPunct="1">
        <a:spcBef>
          <a:spcPct val="0"/>
        </a:spcBef>
        <a:spcAft>
          <a:spcPct val="0"/>
        </a:spcAft>
        <a:defRPr sz="3600" b="1">
          <a:solidFill>
            <a:schemeClr val="tx1"/>
          </a:solidFill>
          <a:latin typeface="Arial" charset="0"/>
        </a:defRPr>
      </a:lvl5pPr>
      <a:lvl6pPr marL="457200" algn="l" rtl="0" eaLnBrk="1" fontAlgn="base" hangingPunct="1">
        <a:spcBef>
          <a:spcPct val="0"/>
        </a:spcBef>
        <a:spcAft>
          <a:spcPct val="0"/>
        </a:spcAft>
        <a:defRPr sz="3600" b="1">
          <a:solidFill>
            <a:schemeClr val="tx1"/>
          </a:solidFill>
          <a:latin typeface="Arial" charset="0"/>
        </a:defRPr>
      </a:lvl6pPr>
      <a:lvl7pPr marL="914400" algn="l" rtl="0" eaLnBrk="1" fontAlgn="base" hangingPunct="1">
        <a:spcBef>
          <a:spcPct val="0"/>
        </a:spcBef>
        <a:spcAft>
          <a:spcPct val="0"/>
        </a:spcAft>
        <a:defRPr sz="3600" b="1">
          <a:solidFill>
            <a:schemeClr val="tx1"/>
          </a:solidFill>
          <a:latin typeface="Arial" charset="0"/>
        </a:defRPr>
      </a:lvl7pPr>
      <a:lvl8pPr marL="1371600" algn="l" rtl="0" eaLnBrk="1" fontAlgn="base" hangingPunct="1">
        <a:spcBef>
          <a:spcPct val="0"/>
        </a:spcBef>
        <a:spcAft>
          <a:spcPct val="0"/>
        </a:spcAft>
        <a:defRPr sz="3600" b="1">
          <a:solidFill>
            <a:schemeClr val="tx1"/>
          </a:solidFill>
          <a:latin typeface="Arial" charset="0"/>
        </a:defRPr>
      </a:lvl8pPr>
      <a:lvl9pPr marL="1828800" algn="l" rtl="0" eaLnBrk="1" fontAlgn="base" hangingPunct="1">
        <a:spcBef>
          <a:spcPct val="0"/>
        </a:spcBef>
        <a:spcAft>
          <a:spcPct val="0"/>
        </a:spcAft>
        <a:defRPr sz="3600" b="1">
          <a:solidFill>
            <a:schemeClr val="tx1"/>
          </a:solidFill>
          <a:latin typeface="Arial" charset="0"/>
        </a:defRPr>
      </a:lvl9pPr>
    </p:titleStyle>
    <p:bodyStyle>
      <a:lvl1pPr marL="342900" indent="-342900" algn="l" rtl="0" eaLnBrk="1" fontAlgn="base" hangingPunct="1">
        <a:spcBef>
          <a:spcPct val="20000"/>
        </a:spcBef>
        <a:spcAft>
          <a:spcPct val="0"/>
        </a:spcAft>
        <a:buClr>
          <a:schemeClr val="tx2"/>
        </a:buClr>
        <a:buSzPct val="115000"/>
        <a:buFont typeface="Wingdings" pitchFamily="2" charset="2"/>
        <a:buChar char="§"/>
        <a:defRPr sz="2800">
          <a:solidFill>
            <a:schemeClr val="tx2"/>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bwMode="invGray">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1063" name="Picture 39" descr="0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invGray">
          <a:xfrm>
            <a:off x="0" y="152400"/>
            <a:ext cx="9144000" cy="1676400"/>
          </a:xfrm>
          <a:prstGeom prst="rect">
            <a:avLst/>
          </a:prstGeom>
          <a:noFill/>
          <a:extLst>
            <a:ext uri="{909E8E84-426E-40DD-AFC4-6F175D3DCCD1}">
              <a14:hiddenFill xmlns:a14="http://schemas.microsoft.com/office/drawing/2010/main">
                <a:solidFill>
                  <a:srgbClr val="FFFFFF"/>
                </a:solidFill>
              </a14:hiddenFill>
            </a:ext>
          </a:extLst>
        </p:spPr>
      </p:pic>
      <p:sp>
        <p:nvSpPr>
          <p:cNvPr id="1026" name="Rectangle 2"/>
          <p:cNvSpPr>
            <a:spLocks noGrp="1" noChangeArrowheads="1"/>
          </p:cNvSpPr>
          <p:nvPr>
            <p:ph type="title"/>
          </p:nvPr>
        </p:nvSpPr>
        <p:spPr bwMode="black">
          <a:xfrm>
            <a:off x="457200" y="266700"/>
            <a:ext cx="60198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3378596" algn="ctr" rotWithShape="0">
                    <a:srgbClr val="000000"/>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dt" sz="half" idx="2"/>
          </p:nvPr>
        </p:nvSpPr>
        <p:spPr bwMode="auto">
          <a:xfrm>
            <a:off x="279400" y="6537325"/>
            <a:ext cx="1219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fontAlgn="base">
              <a:spcBef>
                <a:spcPct val="0"/>
              </a:spcBef>
              <a:spcAft>
                <a:spcPct val="0"/>
              </a:spcAft>
            </a:pPr>
            <a:endParaRPr lang="en-US" smtClean="0">
              <a:solidFill>
                <a:srgbClr val="FFFFFF"/>
              </a:solidFill>
            </a:endParaRPr>
          </a:p>
        </p:txBody>
      </p:sp>
      <p:sp>
        <p:nvSpPr>
          <p:cNvPr id="1029" name="Rectangle 5"/>
          <p:cNvSpPr>
            <a:spLocks noGrp="1" noChangeArrowheads="1"/>
          </p:cNvSpPr>
          <p:nvPr>
            <p:ph type="ftr" sz="quarter" idx="3"/>
          </p:nvPr>
        </p:nvSpPr>
        <p:spPr bwMode="auto">
          <a:xfrm>
            <a:off x="6083300" y="6419850"/>
            <a:ext cx="179070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fontAlgn="base">
              <a:spcBef>
                <a:spcPct val="0"/>
              </a:spcBef>
              <a:spcAft>
                <a:spcPct val="0"/>
              </a:spcAft>
            </a:pPr>
            <a:r>
              <a:rPr lang="en-US" smtClean="0">
                <a:solidFill>
                  <a:srgbClr val="FFFFFF"/>
                </a:solidFill>
              </a:rPr>
              <a:t>www.themegallery.com</a:t>
            </a:r>
          </a:p>
        </p:txBody>
      </p:sp>
      <p:sp>
        <p:nvSpPr>
          <p:cNvPr id="1030" name="Rectangle 6"/>
          <p:cNvSpPr>
            <a:spLocks noGrp="1" noChangeArrowheads="1"/>
          </p:cNvSpPr>
          <p:nvPr>
            <p:ph type="sldNum" sz="quarter" idx="4"/>
          </p:nvPr>
        </p:nvSpPr>
        <p:spPr bwMode="auto">
          <a:xfrm>
            <a:off x="1498600" y="6537325"/>
            <a:ext cx="1295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fontAlgn="base">
              <a:spcBef>
                <a:spcPct val="0"/>
              </a:spcBef>
              <a:spcAft>
                <a:spcPct val="0"/>
              </a:spcAft>
            </a:pPr>
            <a:fld id="{1DECA071-D705-4B9C-A6BF-7DA380FF1B1D}" type="slidenum">
              <a:rPr lang="en-US" smtClean="0">
                <a:solidFill>
                  <a:srgbClr val="FFFFFF"/>
                </a:solidFill>
              </a:rPr>
              <a:pPr fontAlgn="base">
                <a:spcBef>
                  <a:spcPct val="0"/>
                </a:spcBef>
                <a:spcAft>
                  <a:spcPct val="0"/>
                </a:spcAft>
              </a:pPr>
              <a:t>‹#›</a:t>
            </a:fld>
            <a:endParaRPr lang="en-US" smtClean="0">
              <a:solidFill>
                <a:srgbClr val="FFFFFF"/>
              </a:solidFill>
            </a:endParaRPr>
          </a:p>
        </p:txBody>
      </p:sp>
      <p:sp>
        <p:nvSpPr>
          <p:cNvPr id="1027" name="Rectangle 3"/>
          <p:cNvSpPr>
            <a:spLocks noGrp="1" noChangeArrowheads="1"/>
          </p:cNvSpPr>
          <p:nvPr>
            <p:ph type="body" idx="1"/>
          </p:nvPr>
        </p:nvSpPr>
        <p:spPr bwMode="auto">
          <a:xfrm>
            <a:off x="533400" y="1219200"/>
            <a:ext cx="81534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 name="Text Box 30"/>
          <p:cNvSpPr txBox="1">
            <a:spLocks noChangeArrowheads="1"/>
          </p:cNvSpPr>
          <p:nvPr/>
        </p:nvSpPr>
        <p:spPr bwMode="black">
          <a:xfrm>
            <a:off x="7381875" y="6346825"/>
            <a:ext cx="13843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p>
            <a:pPr algn="r" fontAlgn="base">
              <a:spcBef>
                <a:spcPct val="0"/>
              </a:spcBef>
              <a:spcAft>
                <a:spcPct val="0"/>
              </a:spcAft>
            </a:pPr>
            <a:r>
              <a:rPr lang="en-US" sz="2200" b="1" i="1" smtClean="0">
                <a:solidFill>
                  <a:srgbClr val="FFFFFF"/>
                </a:solidFill>
              </a:rPr>
              <a:t>LOGO</a:t>
            </a:r>
          </a:p>
        </p:txBody>
      </p:sp>
      <p:sp>
        <p:nvSpPr>
          <p:cNvPr id="1057" name="Line 33"/>
          <p:cNvSpPr>
            <a:spLocks noChangeShapeType="1"/>
          </p:cNvSpPr>
          <p:nvPr/>
        </p:nvSpPr>
        <p:spPr bwMode="auto">
          <a:xfrm>
            <a:off x="304800" y="6575425"/>
            <a:ext cx="5715000" cy="0"/>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FFFFFF"/>
              </a:solidFill>
            </a:endParaRPr>
          </a:p>
        </p:txBody>
      </p:sp>
    </p:spTree>
    <p:extLst>
      <p:ext uri="{BB962C8B-B14F-4D97-AF65-F5344CB8AC3E}">
        <p14:creationId xmlns:p14="http://schemas.microsoft.com/office/powerpoint/2010/main" val="519455200"/>
      </p:ext>
    </p:extLst>
  </p:cSld>
  <p:clrMap bg1="dk2" tx1="lt1" bg2="dk1" tx2="lt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063"/>
                                        </p:tgtEl>
                                        <p:attrNameLst>
                                          <p:attrName>style.visibility</p:attrName>
                                        </p:attrNameLst>
                                      </p:cBhvr>
                                      <p:to>
                                        <p:strVal val="visible"/>
                                      </p:to>
                                    </p:set>
                                    <p:animEffect transition="in" filter="wipe(left)">
                                      <p:cBhvr>
                                        <p:cTn id="7" dur="500"/>
                                        <p:tgtEl>
                                          <p:spTgt spid="1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dt="0"/>
  <p:txStyles>
    <p:titleStyle>
      <a:lvl1pPr algn="l" rtl="0" eaLnBrk="1" fontAlgn="base" hangingPunct="1">
        <a:spcBef>
          <a:spcPct val="0"/>
        </a:spcBef>
        <a:spcAft>
          <a:spcPct val="0"/>
        </a:spcAft>
        <a:defRPr sz="3600" b="1">
          <a:solidFill>
            <a:schemeClr val="tx1"/>
          </a:solidFill>
          <a:latin typeface="+mj-lt"/>
          <a:ea typeface="+mj-ea"/>
          <a:cs typeface="+mj-cs"/>
        </a:defRPr>
      </a:lvl1pPr>
      <a:lvl2pPr algn="l" rtl="0" eaLnBrk="1" fontAlgn="base" hangingPunct="1">
        <a:spcBef>
          <a:spcPct val="0"/>
        </a:spcBef>
        <a:spcAft>
          <a:spcPct val="0"/>
        </a:spcAft>
        <a:defRPr sz="3600" b="1">
          <a:solidFill>
            <a:schemeClr val="tx1"/>
          </a:solidFill>
          <a:latin typeface="Arial" charset="0"/>
        </a:defRPr>
      </a:lvl2pPr>
      <a:lvl3pPr algn="l" rtl="0" eaLnBrk="1" fontAlgn="base" hangingPunct="1">
        <a:spcBef>
          <a:spcPct val="0"/>
        </a:spcBef>
        <a:spcAft>
          <a:spcPct val="0"/>
        </a:spcAft>
        <a:defRPr sz="3600" b="1">
          <a:solidFill>
            <a:schemeClr val="tx1"/>
          </a:solidFill>
          <a:latin typeface="Arial" charset="0"/>
        </a:defRPr>
      </a:lvl3pPr>
      <a:lvl4pPr algn="l" rtl="0" eaLnBrk="1" fontAlgn="base" hangingPunct="1">
        <a:spcBef>
          <a:spcPct val="0"/>
        </a:spcBef>
        <a:spcAft>
          <a:spcPct val="0"/>
        </a:spcAft>
        <a:defRPr sz="3600" b="1">
          <a:solidFill>
            <a:schemeClr val="tx1"/>
          </a:solidFill>
          <a:latin typeface="Arial" charset="0"/>
        </a:defRPr>
      </a:lvl4pPr>
      <a:lvl5pPr algn="l" rtl="0" eaLnBrk="1" fontAlgn="base" hangingPunct="1">
        <a:spcBef>
          <a:spcPct val="0"/>
        </a:spcBef>
        <a:spcAft>
          <a:spcPct val="0"/>
        </a:spcAft>
        <a:defRPr sz="3600" b="1">
          <a:solidFill>
            <a:schemeClr val="tx1"/>
          </a:solidFill>
          <a:latin typeface="Arial" charset="0"/>
        </a:defRPr>
      </a:lvl5pPr>
      <a:lvl6pPr marL="457200" algn="l" rtl="0" eaLnBrk="1" fontAlgn="base" hangingPunct="1">
        <a:spcBef>
          <a:spcPct val="0"/>
        </a:spcBef>
        <a:spcAft>
          <a:spcPct val="0"/>
        </a:spcAft>
        <a:defRPr sz="3600" b="1">
          <a:solidFill>
            <a:schemeClr val="tx1"/>
          </a:solidFill>
          <a:latin typeface="Arial" charset="0"/>
        </a:defRPr>
      </a:lvl6pPr>
      <a:lvl7pPr marL="914400" algn="l" rtl="0" eaLnBrk="1" fontAlgn="base" hangingPunct="1">
        <a:spcBef>
          <a:spcPct val="0"/>
        </a:spcBef>
        <a:spcAft>
          <a:spcPct val="0"/>
        </a:spcAft>
        <a:defRPr sz="3600" b="1">
          <a:solidFill>
            <a:schemeClr val="tx1"/>
          </a:solidFill>
          <a:latin typeface="Arial" charset="0"/>
        </a:defRPr>
      </a:lvl7pPr>
      <a:lvl8pPr marL="1371600" algn="l" rtl="0" eaLnBrk="1" fontAlgn="base" hangingPunct="1">
        <a:spcBef>
          <a:spcPct val="0"/>
        </a:spcBef>
        <a:spcAft>
          <a:spcPct val="0"/>
        </a:spcAft>
        <a:defRPr sz="3600" b="1">
          <a:solidFill>
            <a:schemeClr val="tx1"/>
          </a:solidFill>
          <a:latin typeface="Arial" charset="0"/>
        </a:defRPr>
      </a:lvl8pPr>
      <a:lvl9pPr marL="1828800" algn="l" rtl="0" eaLnBrk="1" fontAlgn="base" hangingPunct="1">
        <a:spcBef>
          <a:spcPct val="0"/>
        </a:spcBef>
        <a:spcAft>
          <a:spcPct val="0"/>
        </a:spcAft>
        <a:defRPr sz="3600" b="1">
          <a:solidFill>
            <a:schemeClr val="tx1"/>
          </a:solidFill>
          <a:latin typeface="Arial" charset="0"/>
        </a:defRPr>
      </a:lvl9pPr>
    </p:titleStyle>
    <p:bodyStyle>
      <a:lvl1pPr marL="342900" indent="-342900" algn="l" rtl="0" eaLnBrk="1" fontAlgn="base" hangingPunct="1">
        <a:spcBef>
          <a:spcPct val="20000"/>
        </a:spcBef>
        <a:spcAft>
          <a:spcPct val="0"/>
        </a:spcAft>
        <a:buClr>
          <a:schemeClr val="tx2"/>
        </a:buClr>
        <a:buSzPct val="115000"/>
        <a:buFont typeface="Wingdings" pitchFamily="2" charset="2"/>
        <a:buChar char="§"/>
        <a:defRPr sz="2800">
          <a:solidFill>
            <a:schemeClr val="tx2"/>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5175" name="Group 55"/>
          <p:cNvGrpSpPr>
            <a:grpSpLocks/>
          </p:cNvGrpSpPr>
          <p:nvPr/>
        </p:nvGrpSpPr>
        <p:grpSpPr bwMode="auto">
          <a:xfrm>
            <a:off x="0" y="5943600"/>
            <a:ext cx="9144000" cy="925513"/>
            <a:chOff x="0" y="3744"/>
            <a:chExt cx="5760" cy="583"/>
          </a:xfrm>
        </p:grpSpPr>
        <p:sp>
          <p:nvSpPr>
            <p:cNvPr id="5176" name="Rectangle 56"/>
            <p:cNvSpPr>
              <a:spLocks noChangeArrowheads="1"/>
            </p:cNvSpPr>
            <p:nvPr userDrawn="1"/>
          </p:nvSpPr>
          <p:spPr bwMode="ltGray">
            <a:xfrm>
              <a:off x="0" y="3779"/>
              <a:ext cx="5760" cy="546"/>
            </a:xfrm>
            <a:prstGeom prst="rect">
              <a:avLst/>
            </a:prstGeom>
            <a:gradFill rotWithShape="1">
              <a:gsLst>
                <a:gs pos="0">
                  <a:schemeClr val="accent1">
                    <a:gamma/>
                    <a:tint val="43529"/>
                    <a:invGamma/>
                  </a:schemeClr>
                </a:gs>
                <a:gs pos="100000">
                  <a:schemeClr val="accent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13500000" algn="ctr" rotWithShape="0">
                      <a:schemeClr val="accent1">
                        <a:gamma/>
                        <a:shade val="60000"/>
                        <a:invGamma/>
                      </a:schemeClr>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77" name="Freeform 57"/>
            <p:cNvSpPr>
              <a:spLocks/>
            </p:cNvSpPr>
            <p:nvPr userDrawn="1"/>
          </p:nvSpPr>
          <p:spPr bwMode="ltGray">
            <a:xfrm>
              <a:off x="2397" y="3744"/>
              <a:ext cx="977" cy="583"/>
            </a:xfrm>
            <a:custGeom>
              <a:avLst/>
              <a:gdLst>
                <a:gd name="T0" fmla="*/ 977 w 977"/>
                <a:gd name="T1" fmla="*/ 1941 h 1941"/>
                <a:gd name="T2" fmla="*/ 0 w 977"/>
                <a:gd name="T3" fmla="*/ 1941 h 1941"/>
                <a:gd name="T4" fmla="*/ 510 w 977"/>
                <a:gd name="T5" fmla="*/ 0 h 1941"/>
                <a:gd name="T6" fmla="*/ 977 w 977"/>
                <a:gd name="T7" fmla="*/ 1941 h 1941"/>
              </a:gdLst>
              <a:ahLst/>
              <a:cxnLst>
                <a:cxn ang="0">
                  <a:pos x="T0" y="T1"/>
                </a:cxn>
                <a:cxn ang="0">
                  <a:pos x="T2" y="T3"/>
                </a:cxn>
                <a:cxn ang="0">
                  <a:pos x="T4" y="T5"/>
                </a:cxn>
                <a:cxn ang="0">
                  <a:pos x="T6" y="T7"/>
                </a:cxn>
              </a:cxnLst>
              <a:rect l="0" t="0" r="r" b="b"/>
              <a:pathLst>
                <a:path w="977" h="1941">
                  <a:moveTo>
                    <a:pt x="977" y="1941"/>
                  </a:moveTo>
                  <a:lnTo>
                    <a:pt x="0" y="1941"/>
                  </a:lnTo>
                  <a:lnTo>
                    <a:pt x="510" y="0"/>
                  </a:lnTo>
                  <a:lnTo>
                    <a:pt x="977" y="1941"/>
                  </a:lnTo>
                  <a:close/>
                </a:path>
              </a:pathLst>
            </a:custGeom>
            <a:gradFill rotWithShape="1">
              <a:gsLst>
                <a:gs pos="0">
                  <a:schemeClr val="accent2">
                    <a:gamma/>
                    <a:tint val="0"/>
                    <a:invGamma/>
                  </a:schemeClr>
                </a:gs>
                <a:gs pos="100000">
                  <a:schemeClr val="accent2"/>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78" name="Freeform 58"/>
            <p:cNvSpPr>
              <a:spLocks/>
            </p:cNvSpPr>
            <p:nvPr userDrawn="1"/>
          </p:nvSpPr>
          <p:spPr bwMode="ltGray">
            <a:xfrm flipV="1">
              <a:off x="2872" y="3777"/>
              <a:ext cx="2336" cy="548"/>
            </a:xfrm>
            <a:custGeom>
              <a:avLst/>
              <a:gdLst>
                <a:gd name="T0" fmla="*/ 1424 w 2336"/>
                <a:gd name="T1" fmla="*/ 0 h 4332"/>
                <a:gd name="T2" fmla="*/ 2336 w 2336"/>
                <a:gd name="T3" fmla="*/ 0 h 4332"/>
                <a:gd name="T4" fmla="*/ 0 w 2336"/>
                <a:gd name="T5" fmla="*/ 4332 h 4332"/>
                <a:gd name="T6" fmla="*/ 1424 w 2336"/>
                <a:gd name="T7" fmla="*/ 0 h 4332"/>
              </a:gdLst>
              <a:ahLst/>
              <a:cxnLst>
                <a:cxn ang="0">
                  <a:pos x="T0" y="T1"/>
                </a:cxn>
                <a:cxn ang="0">
                  <a:pos x="T2" y="T3"/>
                </a:cxn>
                <a:cxn ang="0">
                  <a:pos x="T4" y="T5"/>
                </a:cxn>
                <a:cxn ang="0">
                  <a:pos x="T6" y="T7"/>
                </a:cxn>
              </a:cxnLst>
              <a:rect l="0" t="0" r="r" b="b"/>
              <a:pathLst>
                <a:path w="2336" h="4332">
                  <a:moveTo>
                    <a:pt x="1424" y="0"/>
                  </a:moveTo>
                  <a:lnTo>
                    <a:pt x="2336" y="0"/>
                  </a:lnTo>
                  <a:lnTo>
                    <a:pt x="0" y="4332"/>
                  </a:lnTo>
                  <a:lnTo>
                    <a:pt x="1424" y="0"/>
                  </a:lnTo>
                  <a:close/>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79" name="Freeform 59"/>
            <p:cNvSpPr>
              <a:spLocks/>
            </p:cNvSpPr>
            <p:nvPr userDrawn="1"/>
          </p:nvSpPr>
          <p:spPr bwMode="ltGray">
            <a:xfrm flipV="1">
              <a:off x="2880" y="3779"/>
              <a:ext cx="2688" cy="546"/>
            </a:xfrm>
            <a:custGeom>
              <a:avLst/>
              <a:gdLst>
                <a:gd name="T0" fmla="*/ 2304 w 2688"/>
                <a:gd name="T1" fmla="*/ 0 h 4320"/>
                <a:gd name="T2" fmla="*/ 2688 w 2688"/>
                <a:gd name="T3" fmla="*/ 0 h 4320"/>
                <a:gd name="T4" fmla="*/ 0 w 2688"/>
                <a:gd name="T5" fmla="*/ 4320 h 4320"/>
                <a:gd name="T6" fmla="*/ 2304 w 2688"/>
                <a:gd name="T7" fmla="*/ 0 h 4320"/>
              </a:gdLst>
              <a:ahLst/>
              <a:cxnLst>
                <a:cxn ang="0">
                  <a:pos x="T0" y="T1"/>
                </a:cxn>
                <a:cxn ang="0">
                  <a:pos x="T2" y="T3"/>
                </a:cxn>
                <a:cxn ang="0">
                  <a:pos x="T4" y="T5"/>
                </a:cxn>
                <a:cxn ang="0">
                  <a:pos x="T6" y="T7"/>
                </a:cxn>
              </a:cxnLst>
              <a:rect l="0" t="0" r="r" b="b"/>
              <a:pathLst>
                <a:path w="2688" h="4320">
                  <a:moveTo>
                    <a:pt x="2304" y="0"/>
                  </a:moveTo>
                  <a:lnTo>
                    <a:pt x="2688" y="0"/>
                  </a:lnTo>
                  <a:lnTo>
                    <a:pt x="0" y="4320"/>
                  </a:lnTo>
                  <a:lnTo>
                    <a:pt x="2304" y="0"/>
                  </a:lnTo>
                  <a:close/>
                </a:path>
              </a:pathLst>
            </a:custGeom>
            <a:gradFill rotWithShape="1">
              <a:gsLst>
                <a:gs pos="0">
                  <a:schemeClr val="accent1"/>
                </a:gs>
                <a:gs pos="100000">
                  <a:schemeClr val="accent1">
                    <a:gamma/>
                    <a:tint val="0"/>
                    <a:invGamma/>
                  </a:schemeClr>
                </a:gs>
              </a:gsLst>
              <a:lin ang="540000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80" name="Freeform 60"/>
            <p:cNvSpPr>
              <a:spLocks/>
            </p:cNvSpPr>
            <p:nvPr userDrawn="1"/>
          </p:nvSpPr>
          <p:spPr bwMode="ltGray">
            <a:xfrm flipV="1">
              <a:off x="2871" y="3778"/>
              <a:ext cx="2889" cy="547"/>
            </a:xfrm>
            <a:custGeom>
              <a:avLst/>
              <a:gdLst>
                <a:gd name="T0" fmla="*/ 2889 w 2889"/>
                <a:gd name="T1" fmla="*/ 0 h 3639"/>
                <a:gd name="T2" fmla="*/ 2889 w 2889"/>
                <a:gd name="T3" fmla="*/ 1333 h 3639"/>
                <a:gd name="T4" fmla="*/ 0 w 2889"/>
                <a:gd name="T5" fmla="*/ 3639 h 3639"/>
                <a:gd name="T6" fmla="*/ 2889 w 2889"/>
                <a:gd name="T7" fmla="*/ 0 h 3639"/>
              </a:gdLst>
              <a:ahLst/>
              <a:cxnLst>
                <a:cxn ang="0">
                  <a:pos x="T0" y="T1"/>
                </a:cxn>
                <a:cxn ang="0">
                  <a:pos x="T2" y="T3"/>
                </a:cxn>
                <a:cxn ang="0">
                  <a:pos x="T4" y="T5"/>
                </a:cxn>
                <a:cxn ang="0">
                  <a:pos x="T6" y="T7"/>
                </a:cxn>
              </a:cxnLst>
              <a:rect l="0" t="0" r="r" b="b"/>
              <a:pathLst>
                <a:path w="2889" h="3639">
                  <a:moveTo>
                    <a:pt x="2889" y="0"/>
                  </a:moveTo>
                  <a:lnTo>
                    <a:pt x="2889" y="1333"/>
                  </a:lnTo>
                  <a:lnTo>
                    <a:pt x="0" y="3639"/>
                  </a:lnTo>
                  <a:lnTo>
                    <a:pt x="2889" y="0"/>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81" name="Freeform 61"/>
            <p:cNvSpPr>
              <a:spLocks/>
            </p:cNvSpPr>
            <p:nvPr userDrawn="1"/>
          </p:nvSpPr>
          <p:spPr bwMode="ltGray">
            <a:xfrm flipV="1">
              <a:off x="2880" y="3779"/>
              <a:ext cx="2880" cy="248"/>
            </a:xfrm>
            <a:custGeom>
              <a:avLst/>
              <a:gdLst>
                <a:gd name="T0" fmla="*/ 0 w 2880"/>
                <a:gd name="T1" fmla="*/ 1968 h 1968"/>
                <a:gd name="T2" fmla="*/ 2880 w 2880"/>
                <a:gd name="T3" fmla="*/ 0 h 1968"/>
                <a:gd name="T4" fmla="*/ 2880 w 2880"/>
                <a:gd name="T5" fmla="*/ 432 h 1968"/>
                <a:gd name="T6" fmla="*/ 0 w 2880"/>
                <a:gd name="T7" fmla="*/ 1968 h 1968"/>
              </a:gdLst>
              <a:ahLst/>
              <a:cxnLst>
                <a:cxn ang="0">
                  <a:pos x="T0" y="T1"/>
                </a:cxn>
                <a:cxn ang="0">
                  <a:pos x="T2" y="T3"/>
                </a:cxn>
                <a:cxn ang="0">
                  <a:pos x="T4" y="T5"/>
                </a:cxn>
                <a:cxn ang="0">
                  <a:pos x="T6" y="T7"/>
                </a:cxn>
              </a:cxnLst>
              <a:rect l="0" t="0" r="r" b="b"/>
              <a:pathLst>
                <a:path w="2880" h="1968">
                  <a:moveTo>
                    <a:pt x="0" y="1968"/>
                  </a:moveTo>
                  <a:lnTo>
                    <a:pt x="2880" y="0"/>
                  </a:lnTo>
                  <a:lnTo>
                    <a:pt x="2880" y="432"/>
                  </a:lnTo>
                  <a:lnTo>
                    <a:pt x="0" y="1968"/>
                  </a:lnTo>
                  <a:close/>
                </a:path>
              </a:pathLst>
            </a:custGeom>
            <a:gradFill rotWithShape="1">
              <a:gsLst>
                <a:gs pos="0">
                  <a:schemeClr val="accent1">
                    <a:gamma/>
                    <a:tint val="0"/>
                    <a:invGamma/>
                  </a:schemeClr>
                </a:gs>
                <a:gs pos="100000">
                  <a:schemeClr val="accent1"/>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82" name="Freeform 62"/>
            <p:cNvSpPr>
              <a:spLocks/>
            </p:cNvSpPr>
            <p:nvPr userDrawn="1"/>
          </p:nvSpPr>
          <p:spPr bwMode="ltGray">
            <a:xfrm flipV="1">
              <a:off x="2880" y="3779"/>
              <a:ext cx="2880" cy="197"/>
            </a:xfrm>
            <a:custGeom>
              <a:avLst/>
              <a:gdLst>
                <a:gd name="T0" fmla="*/ 0 w 2889"/>
                <a:gd name="T1" fmla="*/ 1559 h 1559"/>
                <a:gd name="T2" fmla="*/ 2889 w 2889"/>
                <a:gd name="T3" fmla="*/ 0 h 1559"/>
                <a:gd name="T4" fmla="*/ 2889 w 2889"/>
                <a:gd name="T5" fmla="*/ 887 h 1559"/>
                <a:gd name="T6" fmla="*/ 0 w 2889"/>
                <a:gd name="T7" fmla="*/ 1559 h 1559"/>
              </a:gdLst>
              <a:ahLst/>
              <a:cxnLst>
                <a:cxn ang="0">
                  <a:pos x="T0" y="T1"/>
                </a:cxn>
                <a:cxn ang="0">
                  <a:pos x="T2" y="T3"/>
                </a:cxn>
                <a:cxn ang="0">
                  <a:pos x="T4" y="T5"/>
                </a:cxn>
                <a:cxn ang="0">
                  <a:pos x="T6" y="T7"/>
                </a:cxn>
              </a:cxnLst>
              <a:rect l="0" t="0" r="r" b="b"/>
              <a:pathLst>
                <a:path w="2889" h="1559">
                  <a:moveTo>
                    <a:pt x="0" y="1559"/>
                  </a:moveTo>
                  <a:lnTo>
                    <a:pt x="2889" y="0"/>
                  </a:lnTo>
                  <a:lnTo>
                    <a:pt x="2889" y="887"/>
                  </a:lnTo>
                  <a:lnTo>
                    <a:pt x="0" y="1559"/>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83" name="Freeform 63"/>
            <p:cNvSpPr>
              <a:spLocks/>
            </p:cNvSpPr>
            <p:nvPr userDrawn="1"/>
          </p:nvSpPr>
          <p:spPr bwMode="ltGray">
            <a:xfrm flipV="1">
              <a:off x="2880" y="3779"/>
              <a:ext cx="2880" cy="50"/>
            </a:xfrm>
            <a:custGeom>
              <a:avLst/>
              <a:gdLst>
                <a:gd name="T0" fmla="*/ 0 w 2872"/>
                <a:gd name="T1" fmla="*/ 400 h 400"/>
                <a:gd name="T2" fmla="*/ 2872 w 2872"/>
                <a:gd name="T3" fmla="*/ 0 h 400"/>
                <a:gd name="T4" fmla="*/ 2872 w 2872"/>
                <a:gd name="T5" fmla="*/ 400 h 400"/>
                <a:gd name="T6" fmla="*/ 0 w 2872"/>
                <a:gd name="T7" fmla="*/ 400 h 400"/>
              </a:gdLst>
              <a:ahLst/>
              <a:cxnLst>
                <a:cxn ang="0">
                  <a:pos x="T0" y="T1"/>
                </a:cxn>
                <a:cxn ang="0">
                  <a:pos x="T2" y="T3"/>
                </a:cxn>
                <a:cxn ang="0">
                  <a:pos x="T4" y="T5"/>
                </a:cxn>
                <a:cxn ang="0">
                  <a:pos x="T6" y="T7"/>
                </a:cxn>
              </a:cxnLst>
              <a:rect l="0" t="0" r="r" b="b"/>
              <a:pathLst>
                <a:path w="2872" h="400">
                  <a:moveTo>
                    <a:pt x="0" y="400"/>
                  </a:moveTo>
                  <a:lnTo>
                    <a:pt x="2872" y="0"/>
                  </a:lnTo>
                  <a:lnTo>
                    <a:pt x="2872" y="400"/>
                  </a:lnTo>
                  <a:lnTo>
                    <a:pt x="0" y="400"/>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84" name="Freeform 64"/>
            <p:cNvSpPr>
              <a:spLocks/>
            </p:cNvSpPr>
            <p:nvPr userDrawn="1"/>
          </p:nvSpPr>
          <p:spPr bwMode="ltGray">
            <a:xfrm flipH="1" flipV="1">
              <a:off x="552" y="3777"/>
              <a:ext cx="2336" cy="548"/>
            </a:xfrm>
            <a:custGeom>
              <a:avLst/>
              <a:gdLst>
                <a:gd name="T0" fmla="*/ 1424 w 2336"/>
                <a:gd name="T1" fmla="*/ 0 h 4332"/>
                <a:gd name="T2" fmla="*/ 2336 w 2336"/>
                <a:gd name="T3" fmla="*/ 0 h 4332"/>
                <a:gd name="T4" fmla="*/ 0 w 2336"/>
                <a:gd name="T5" fmla="*/ 4332 h 4332"/>
                <a:gd name="T6" fmla="*/ 1424 w 2336"/>
                <a:gd name="T7" fmla="*/ 0 h 4332"/>
              </a:gdLst>
              <a:ahLst/>
              <a:cxnLst>
                <a:cxn ang="0">
                  <a:pos x="T0" y="T1"/>
                </a:cxn>
                <a:cxn ang="0">
                  <a:pos x="T2" y="T3"/>
                </a:cxn>
                <a:cxn ang="0">
                  <a:pos x="T4" y="T5"/>
                </a:cxn>
                <a:cxn ang="0">
                  <a:pos x="T6" y="T7"/>
                </a:cxn>
              </a:cxnLst>
              <a:rect l="0" t="0" r="r" b="b"/>
              <a:pathLst>
                <a:path w="2336" h="4332">
                  <a:moveTo>
                    <a:pt x="1424" y="0"/>
                  </a:moveTo>
                  <a:lnTo>
                    <a:pt x="2336" y="0"/>
                  </a:lnTo>
                  <a:lnTo>
                    <a:pt x="0" y="4332"/>
                  </a:lnTo>
                  <a:lnTo>
                    <a:pt x="1424" y="0"/>
                  </a:lnTo>
                  <a:close/>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85" name="Freeform 65"/>
            <p:cNvSpPr>
              <a:spLocks/>
            </p:cNvSpPr>
            <p:nvPr userDrawn="1"/>
          </p:nvSpPr>
          <p:spPr bwMode="ltGray">
            <a:xfrm flipH="1" flipV="1">
              <a:off x="0" y="3779"/>
              <a:ext cx="2880" cy="546"/>
            </a:xfrm>
            <a:custGeom>
              <a:avLst/>
              <a:gdLst>
                <a:gd name="T0" fmla="*/ 2678 w 2880"/>
                <a:gd name="T1" fmla="*/ 0 h 4320"/>
                <a:gd name="T2" fmla="*/ 2880 w 2880"/>
                <a:gd name="T3" fmla="*/ 0 h 4320"/>
                <a:gd name="T4" fmla="*/ 0 w 2880"/>
                <a:gd name="T5" fmla="*/ 4320 h 4320"/>
                <a:gd name="T6" fmla="*/ 2678 w 2880"/>
                <a:gd name="T7" fmla="*/ 0 h 4320"/>
              </a:gdLst>
              <a:ahLst/>
              <a:cxnLst>
                <a:cxn ang="0">
                  <a:pos x="T0" y="T1"/>
                </a:cxn>
                <a:cxn ang="0">
                  <a:pos x="T2" y="T3"/>
                </a:cxn>
                <a:cxn ang="0">
                  <a:pos x="T4" y="T5"/>
                </a:cxn>
                <a:cxn ang="0">
                  <a:pos x="T6" y="T7"/>
                </a:cxn>
              </a:cxnLst>
              <a:rect l="0" t="0" r="r" b="b"/>
              <a:pathLst>
                <a:path w="2880" h="4320">
                  <a:moveTo>
                    <a:pt x="2678" y="0"/>
                  </a:moveTo>
                  <a:lnTo>
                    <a:pt x="2880" y="0"/>
                  </a:lnTo>
                  <a:lnTo>
                    <a:pt x="0" y="4320"/>
                  </a:lnTo>
                  <a:lnTo>
                    <a:pt x="2678" y="0"/>
                  </a:lnTo>
                  <a:close/>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86" name="Freeform 66"/>
            <p:cNvSpPr>
              <a:spLocks/>
            </p:cNvSpPr>
            <p:nvPr userDrawn="1"/>
          </p:nvSpPr>
          <p:spPr bwMode="ltGray">
            <a:xfrm flipH="1" flipV="1">
              <a:off x="0" y="3779"/>
              <a:ext cx="2880" cy="348"/>
            </a:xfrm>
            <a:custGeom>
              <a:avLst/>
              <a:gdLst>
                <a:gd name="T0" fmla="*/ 2880 w 2880"/>
                <a:gd name="T1" fmla="*/ 0 h 2754"/>
                <a:gd name="T2" fmla="*/ 2880 w 2880"/>
                <a:gd name="T3" fmla="*/ 786 h 2754"/>
                <a:gd name="T4" fmla="*/ 0 w 2880"/>
                <a:gd name="T5" fmla="*/ 2754 h 2754"/>
                <a:gd name="T6" fmla="*/ 2880 w 2880"/>
                <a:gd name="T7" fmla="*/ 0 h 2754"/>
              </a:gdLst>
              <a:ahLst/>
              <a:cxnLst>
                <a:cxn ang="0">
                  <a:pos x="T0" y="T1"/>
                </a:cxn>
                <a:cxn ang="0">
                  <a:pos x="T2" y="T3"/>
                </a:cxn>
                <a:cxn ang="0">
                  <a:pos x="T4" y="T5"/>
                </a:cxn>
                <a:cxn ang="0">
                  <a:pos x="T6" y="T7"/>
                </a:cxn>
              </a:cxnLst>
              <a:rect l="0" t="0" r="r" b="b"/>
              <a:pathLst>
                <a:path w="2880" h="2754">
                  <a:moveTo>
                    <a:pt x="2880" y="0"/>
                  </a:moveTo>
                  <a:lnTo>
                    <a:pt x="2880" y="786"/>
                  </a:lnTo>
                  <a:lnTo>
                    <a:pt x="0" y="2754"/>
                  </a:lnTo>
                  <a:lnTo>
                    <a:pt x="2880" y="0"/>
                  </a:lnTo>
                  <a:close/>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87" name="Freeform 67"/>
            <p:cNvSpPr>
              <a:spLocks/>
            </p:cNvSpPr>
            <p:nvPr userDrawn="1"/>
          </p:nvSpPr>
          <p:spPr bwMode="ltGray">
            <a:xfrm flipH="1" flipV="1">
              <a:off x="0" y="3779"/>
              <a:ext cx="2880" cy="197"/>
            </a:xfrm>
            <a:custGeom>
              <a:avLst/>
              <a:gdLst>
                <a:gd name="T0" fmla="*/ 0 w 2889"/>
                <a:gd name="T1" fmla="*/ 1559 h 1559"/>
                <a:gd name="T2" fmla="*/ 2889 w 2889"/>
                <a:gd name="T3" fmla="*/ 0 h 1559"/>
                <a:gd name="T4" fmla="*/ 2889 w 2889"/>
                <a:gd name="T5" fmla="*/ 887 h 1559"/>
                <a:gd name="T6" fmla="*/ 0 w 2889"/>
                <a:gd name="T7" fmla="*/ 1559 h 1559"/>
              </a:gdLst>
              <a:ahLst/>
              <a:cxnLst>
                <a:cxn ang="0">
                  <a:pos x="T0" y="T1"/>
                </a:cxn>
                <a:cxn ang="0">
                  <a:pos x="T2" y="T3"/>
                </a:cxn>
                <a:cxn ang="0">
                  <a:pos x="T4" y="T5"/>
                </a:cxn>
                <a:cxn ang="0">
                  <a:pos x="T6" y="T7"/>
                </a:cxn>
              </a:cxnLst>
              <a:rect l="0" t="0" r="r" b="b"/>
              <a:pathLst>
                <a:path w="2889" h="1559">
                  <a:moveTo>
                    <a:pt x="0" y="1559"/>
                  </a:moveTo>
                  <a:lnTo>
                    <a:pt x="2889" y="0"/>
                  </a:lnTo>
                  <a:lnTo>
                    <a:pt x="2889" y="887"/>
                  </a:lnTo>
                  <a:lnTo>
                    <a:pt x="0" y="1559"/>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88" name="Freeform 68"/>
            <p:cNvSpPr>
              <a:spLocks/>
            </p:cNvSpPr>
            <p:nvPr userDrawn="1"/>
          </p:nvSpPr>
          <p:spPr bwMode="ltGray">
            <a:xfrm flipH="1" flipV="1">
              <a:off x="0" y="3779"/>
              <a:ext cx="2880" cy="91"/>
            </a:xfrm>
            <a:custGeom>
              <a:avLst/>
              <a:gdLst>
                <a:gd name="T0" fmla="*/ 2880 w 2880"/>
                <a:gd name="T1" fmla="*/ 0 h 720"/>
                <a:gd name="T2" fmla="*/ 2880 w 2880"/>
                <a:gd name="T3" fmla="*/ 192 h 720"/>
                <a:gd name="T4" fmla="*/ 0 w 2880"/>
                <a:gd name="T5" fmla="*/ 720 h 720"/>
                <a:gd name="T6" fmla="*/ 2880 w 2880"/>
                <a:gd name="T7" fmla="*/ 0 h 720"/>
              </a:gdLst>
              <a:ahLst/>
              <a:cxnLst>
                <a:cxn ang="0">
                  <a:pos x="T0" y="T1"/>
                </a:cxn>
                <a:cxn ang="0">
                  <a:pos x="T2" y="T3"/>
                </a:cxn>
                <a:cxn ang="0">
                  <a:pos x="T4" y="T5"/>
                </a:cxn>
                <a:cxn ang="0">
                  <a:pos x="T6" y="T7"/>
                </a:cxn>
              </a:cxnLst>
              <a:rect l="0" t="0" r="r" b="b"/>
              <a:pathLst>
                <a:path w="2880" h="720">
                  <a:moveTo>
                    <a:pt x="2880" y="0"/>
                  </a:moveTo>
                  <a:lnTo>
                    <a:pt x="2880" y="192"/>
                  </a:lnTo>
                  <a:lnTo>
                    <a:pt x="0" y="720"/>
                  </a:lnTo>
                  <a:lnTo>
                    <a:pt x="2880" y="0"/>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pic>
          <p:nvPicPr>
            <p:cNvPr id="5189" name="Picture 69" descr="Picture1"/>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ltGray">
            <a:xfrm>
              <a:off x="0" y="3744"/>
              <a:ext cx="5760" cy="576"/>
            </a:xfrm>
            <a:prstGeom prst="rect">
              <a:avLst/>
            </a:prstGeom>
            <a:noFill/>
            <a:extLst>
              <a:ext uri="{909E8E84-426E-40DD-AFC4-6F175D3DCCD1}">
                <a14:hiddenFill xmlns:a14="http://schemas.microsoft.com/office/drawing/2010/main">
                  <a:solidFill>
                    <a:srgbClr val="FFFFFF"/>
                  </a:solidFill>
                </a14:hiddenFill>
              </a:ext>
            </a:extLst>
          </p:spPr>
        </p:pic>
        <p:grpSp>
          <p:nvGrpSpPr>
            <p:cNvPr id="5190" name="Group 70"/>
            <p:cNvGrpSpPr>
              <a:grpSpLocks/>
            </p:cNvGrpSpPr>
            <p:nvPr userDrawn="1"/>
          </p:nvGrpSpPr>
          <p:grpSpPr bwMode="auto">
            <a:xfrm flipV="1">
              <a:off x="0" y="3777"/>
              <a:ext cx="5760" cy="548"/>
              <a:chOff x="0" y="0"/>
              <a:chExt cx="5760" cy="3632"/>
            </a:xfrm>
          </p:grpSpPr>
          <p:grpSp>
            <p:nvGrpSpPr>
              <p:cNvPr id="5191" name="Group 71"/>
              <p:cNvGrpSpPr>
                <a:grpSpLocks/>
              </p:cNvGrpSpPr>
              <p:nvPr userDrawn="1"/>
            </p:nvGrpSpPr>
            <p:grpSpPr bwMode="auto">
              <a:xfrm>
                <a:off x="0" y="0"/>
                <a:ext cx="2888" cy="3632"/>
                <a:chOff x="0" y="0"/>
                <a:chExt cx="2888" cy="3632"/>
              </a:xfrm>
            </p:grpSpPr>
            <p:sp>
              <p:nvSpPr>
                <p:cNvPr id="5192" name="Freeform 72"/>
                <p:cNvSpPr>
                  <a:spLocks/>
                </p:cNvSpPr>
                <p:nvPr userDrawn="1"/>
              </p:nvSpPr>
              <p:spPr bwMode="ltGray">
                <a:xfrm>
                  <a:off x="2600" y="0"/>
                  <a:ext cx="280" cy="3608"/>
                </a:xfrm>
                <a:custGeom>
                  <a:avLst/>
                  <a:gdLst>
                    <a:gd name="T0" fmla="*/ 78 w 280"/>
                    <a:gd name="T1" fmla="*/ 0 h 3608"/>
                    <a:gd name="T2" fmla="*/ 280 w 280"/>
                    <a:gd name="T3" fmla="*/ 3608 h 3608"/>
                    <a:gd name="T4" fmla="*/ 0 w 280"/>
                    <a:gd name="T5" fmla="*/ 0 h 3608"/>
                    <a:gd name="T6" fmla="*/ 78 w 280"/>
                    <a:gd name="T7" fmla="*/ 0 h 3608"/>
                  </a:gdLst>
                  <a:ahLst/>
                  <a:cxnLst>
                    <a:cxn ang="0">
                      <a:pos x="T0" y="T1"/>
                    </a:cxn>
                    <a:cxn ang="0">
                      <a:pos x="T2" y="T3"/>
                    </a:cxn>
                    <a:cxn ang="0">
                      <a:pos x="T4" y="T5"/>
                    </a:cxn>
                    <a:cxn ang="0">
                      <a:pos x="T6" y="T7"/>
                    </a:cxn>
                  </a:cxnLst>
                  <a:rect l="0" t="0" r="r" b="b"/>
                  <a:pathLst>
                    <a:path w="280" h="3608">
                      <a:moveTo>
                        <a:pt x="78" y="0"/>
                      </a:moveTo>
                      <a:lnTo>
                        <a:pt x="280" y="3608"/>
                      </a:lnTo>
                      <a:lnTo>
                        <a:pt x="0" y="0"/>
                      </a:lnTo>
                      <a:lnTo>
                        <a:pt x="78"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93" name="Freeform 73"/>
                <p:cNvSpPr>
                  <a:spLocks/>
                </p:cNvSpPr>
                <p:nvPr userDrawn="1"/>
              </p:nvSpPr>
              <p:spPr bwMode="ltGray">
                <a:xfrm>
                  <a:off x="1792" y="0"/>
                  <a:ext cx="1096" cy="3632"/>
                </a:xfrm>
                <a:custGeom>
                  <a:avLst/>
                  <a:gdLst>
                    <a:gd name="T0" fmla="*/ 96 w 1096"/>
                    <a:gd name="T1" fmla="*/ 0 h 3632"/>
                    <a:gd name="T2" fmla="*/ 1096 w 1096"/>
                    <a:gd name="T3" fmla="*/ 3632 h 3632"/>
                    <a:gd name="T4" fmla="*/ 0 w 1096"/>
                    <a:gd name="T5" fmla="*/ 0 h 3632"/>
                    <a:gd name="T6" fmla="*/ 96 w 1096"/>
                    <a:gd name="T7" fmla="*/ 0 h 3632"/>
                  </a:gdLst>
                  <a:ahLst/>
                  <a:cxnLst>
                    <a:cxn ang="0">
                      <a:pos x="T0" y="T1"/>
                    </a:cxn>
                    <a:cxn ang="0">
                      <a:pos x="T2" y="T3"/>
                    </a:cxn>
                    <a:cxn ang="0">
                      <a:pos x="T4" y="T5"/>
                    </a:cxn>
                    <a:cxn ang="0">
                      <a:pos x="T6" y="T7"/>
                    </a:cxn>
                  </a:cxnLst>
                  <a:rect l="0" t="0" r="r" b="b"/>
                  <a:pathLst>
                    <a:path w="1096" h="3632">
                      <a:moveTo>
                        <a:pt x="96" y="0"/>
                      </a:moveTo>
                      <a:lnTo>
                        <a:pt x="1096" y="3632"/>
                      </a:lnTo>
                      <a:lnTo>
                        <a:pt x="0" y="0"/>
                      </a:lnTo>
                      <a:lnTo>
                        <a:pt x="96"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94" name="Freeform 74"/>
                <p:cNvSpPr>
                  <a:spLocks/>
                </p:cNvSpPr>
                <p:nvPr userDrawn="1"/>
              </p:nvSpPr>
              <p:spPr bwMode="ltGray">
                <a:xfrm>
                  <a:off x="1464" y="0"/>
                  <a:ext cx="1416" cy="3624"/>
                </a:xfrm>
                <a:custGeom>
                  <a:avLst/>
                  <a:gdLst>
                    <a:gd name="T0" fmla="*/ 43 w 1416"/>
                    <a:gd name="T1" fmla="*/ 0 h 3624"/>
                    <a:gd name="T2" fmla="*/ 1416 w 1416"/>
                    <a:gd name="T3" fmla="*/ 3624 h 3624"/>
                    <a:gd name="T4" fmla="*/ 0 w 1416"/>
                    <a:gd name="T5" fmla="*/ 0 h 3624"/>
                    <a:gd name="T6" fmla="*/ 43 w 1416"/>
                    <a:gd name="T7" fmla="*/ 0 h 3624"/>
                  </a:gdLst>
                  <a:ahLst/>
                  <a:cxnLst>
                    <a:cxn ang="0">
                      <a:pos x="T0" y="T1"/>
                    </a:cxn>
                    <a:cxn ang="0">
                      <a:pos x="T2" y="T3"/>
                    </a:cxn>
                    <a:cxn ang="0">
                      <a:pos x="T4" y="T5"/>
                    </a:cxn>
                    <a:cxn ang="0">
                      <a:pos x="T6" y="T7"/>
                    </a:cxn>
                  </a:cxnLst>
                  <a:rect l="0" t="0" r="r" b="b"/>
                  <a:pathLst>
                    <a:path w="1416" h="3624">
                      <a:moveTo>
                        <a:pt x="43" y="0"/>
                      </a:moveTo>
                      <a:lnTo>
                        <a:pt x="1416" y="3624"/>
                      </a:lnTo>
                      <a:lnTo>
                        <a:pt x="0" y="0"/>
                      </a:lnTo>
                      <a:lnTo>
                        <a:pt x="43"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95" name="Freeform 75"/>
                <p:cNvSpPr>
                  <a:spLocks/>
                </p:cNvSpPr>
                <p:nvPr userDrawn="1"/>
              </p:nvSpPr>
              <p:spPr bwMode="ltGray">
                <a:xfrm>
                  <a:off x="576" y="0"/>
                  <a:ext cx="2296" cy="3624"/>
                </a:xfrm>
                <a:custGeom>
                  <a:avLst/>
                  <a:gdLst>
                    <a:gd name="T0" fmla="*/ 96 w 2296"/>
                    <a:gd name="T1" fmla="*/ 0 h 3624"/>
                    <a:gd name="T2" fmla="*/ 2296 w 2296"/>
                    <a:gd name="T3" fmla="*/ 3624 h 3624"/>
                    <a:gd name="T4" fmla="*/ 0 w 2296"/>
                    <a:gd name="T5" fmla="*/ 0 h 3624"/>
                    <a:gd name="T6" fmla="*/ 96 w 2296"/>
                    <a:gd name="T7" fmla="*/ 0 h 3624"/>
                  </a:gdLst>
                  <a:ahLst/>
                  <a:cxnLst>
                    <a:cxn ang="0">
                      <a:pos x="T0" y="T1"/>
                    </a:cxn>
                    <a:cxn ang="0">
                      <a:pos x="T2" y="T3"/>
                    </a:cxn>
                    <a:cxn ang="0">
                      <a:pos x="T4" y="T5"/>
                    </a:cxn>
                    <a:cxn ang="0">
                      <a:pos x="T6" y="T7"/>
                    </a:cxn>
                  </a:cxnLst>
                  <a:rect l="0" t="0" r="r" b="b"/>
                  <a:pathLst>
                    <a:path w="2296" h="3624">
                      <a:moveTo>
                        <a:pt x="96" y="0"/>
                      </a:moveTo>
                      <a:lnTo>
                        <a:pt x="2296" y="3624"/>
                      </a:lnTo>
                      <a:lnTo>
                        <a:pt x="0" y="0"/>
                      </a:lnTo>
                      <a:lnTo>
                        <a:pt x="96"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96" name="Freeform 76"/>
                <p:cNvSpPr>
                  <a:spLocks/>
                </p:cNvSpPr>
                <p:nvPr userDrawn="1"/>
              </p:nvSpPr>
              <p:spPr bwMode="ltGray">
                <a:xfrm>
                  <a:off x="208" y="0"/>
                  <a:ext cx="2672" cy="3616"/>
                </a:xfrm>
                <a:custGeom>
                  <a:avLst/>
                  <a:gdLst>
                    <a:gd name="T0" fmla="*/ 44 w 2672"/>
                    <a:gd name="T1" fmla="*/ 0 h 3616"/>
                    <a:gd name="T2" fmla="*/ 2672 w 2672"/>
                    <a:gd name="T3" fmla="*/ 3616 h 3616"/>
                    <a:gd name="T4" fmla="*/ 0 w 2672"/>
                    <a:gd name="T5" fmla="*/ 0 h 3616"/>
                    <a:gd name="T6" fmla="*/ 44 w 2672"/>
                    <a:gd name="T7" fmla="*/ 0 h 3616"/>
                  </a:gdLst>
                  <a:ahLst/>
                  <a:cxnLst>
                    <a:cxn ang="0">
                      <a:pos x="T0" y="T1"/>
                    </a:cxn>
                    <a:cxn ang="0">
                      <a:pos x="T2" y="T3"/>
                    </a:cxn>
                    <a:cxn ang="0">
                      <a:pos x="T4" y="T5"/>
                    </a:cxn>
                    <a:cxn ang="0">
                      <a:pos x="T6" y="T7"/>
                    </a:cxn>
                  </a:cxnLst>
                  <a:rect l="0" t="0" r="r" b="b"/>
                  <a:pathLst>
                    <a:path w="2672" h="3616">
                      <a:moveTo>
                        <a:pt x="44" y="0"/>
                      </a:moveTo>
                      <a:lnTo>
                        <a:pt x="2672" y="3616"/>
                      </a:lnTo>
                      <a:lnTo>
                        <a:pt x="0" y="0"/>
                      </a:lnTo>
                      <a:lnTo>
                        <a:pt x="44"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97" name="Freeform 77"/>
                <p:cNvSpPr>
                  <a:spLocks/>
                </p:cNvSpPr>
                <p:nvPr userDrawn="1"/>
              </p:nvSpPr>
              <p:spPr bwMode="ltGray">
                <a:xfrm>
                  <a:off x="0" y="0"/>
                  <a:ext cx="2872" cy="3608"/>
                </a:xfrm>
                <a:custGeom>
                  <a:avLst/>
                  <a:gdLst>
                    <a:gd name="T0" fmla="*/ 0 w 2872"/>
                    <a:gd name="T1" fmla="*/ 0 h 3608"/>
                    <a:gd name="T2" fmla="*/ 0 w 2872"/>
                    <a:gd name="T3" fmla="*/ 84 h 3608"/>
                    <a:gd name="T4" fmla="*/ 2872 w 2872"/>
                    <a:gd name="T5" fmla="*/ 3608 h 3608"/>
                    <a:gd name="T6" fmla="*/ 0 w 2872"/>
                    <a:gd name="T7" fmla="*/ 0 h 3608"/>
                  </a:gdLst>
                  <a:ahLst/>
                  <a:cxnLst>
                    <a:cxn ang="0">
                      <a:pos x="T0" y="T1"/>
                    </a:cxn>
                    <a:cxn ang="0">
                      <a:pos x="T2" y="T3"/>
                    </a:cxn>
                    <a:cxn ang="0">
                      <a:pos x="T4" y="T5"/>
                    </a:cxn>
                    <a:cxn ang="0">
                      <a:pos x="T6" y="T7"/>
                    </a:cxn>
                  </a:cxnLst>
                  <a:rect l="0" t="0" r="r" b="b"/>
                  <a:pathLst>
                    <a:path w="2872" h="3608">
                      <a:moveTo>
                        <a:pt x="0" y="0"/>
                      </a:moveTo>
                      <a:lnTo>
                        <a:pt x="0" y="84"/>
                      </a:lnTo>
                      <a:lnTo>
                        <a:pt x="2872" y="3608"/>
                      </a:lnTo>
                      <a:lnTo>
                        <a:pt x="0" y="0"/>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98" name="Freeform 78"/>
                <p:cNvSpPr>
                  <a:spLocks/>
                </p:cNvSpPr>
                <p:nvPr userDrawn="1"/>
              </p:nvSpPr>
              <p:spPr bwMode="ltGray">
                <a:xfrm>
                  <a:off x="0" y="1112"/>
                  <a:ext cx="2880" cy="2520"/>
                </a:xfrm>
                <a:custGeom>
                  <a:avLst/>
                  <a:gdLst>
                    <a:gd name="T0" fmla="*/ 0 w 2880"/>
                    <a:gd name="T1" fmla="*/ 0 h 2520"/>
                    <a:gd name="T2" fmla="*/ 0 w 2880"/>
                    <a:gd name="T3" fmla="*/ 204 h 2520"/>
                    <a:gd name="T4" fmla="*/ 2880 w 2880"/>
                    <a:gd name="T5" fmla="*/ 2520 h 2520"/>
                    <a:gd name="T6" fmla="*/ 0 w 2880"/>
                    <a:gd name="T7" fmla="*/ 0 h 2520"/>
                  </a:gdLst>
                  <a:ahLst/>
                  <a:cxnLst>
                    <a:cxn ang="0">
                      <a:pos x="T0" y="T1"/>
                    </a:cxn>
                    <a:cxn ang="0">
                      <a:pos x="T2" y="T3"/>
                    </a:cxn>
                    <a:cxn ang="0">
                      <a:pos x="T4" y="T5"/>
                    </a:cxn>
                    <a:cxn ang="0">
                      <a:pos x="T6" y="T7"/>
                    </a:cxn>
                  </a:cxnLst>
                  <a:rect l="0" t="0" r="r" b="b"/>
                  <a:pathLst>
                    <a:path w="2880" h="2520">
                      <a:moveTo>
                        <a:pt x="0" y="0"/>
                      </a:moveTo>
                      <a:lnTo>
                        <a:pt x="0" y="204"/>
                      </a:lnTo>
                      <a:lnTo>
                        <a:pt x="2880" y="2520"/>
                      </a:lnTo>
                      <a:lnTo>
                        <a:pt x="0" y="0"/>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99" name="Freeform 79"/>
                <p:cNvSpPr>
                  <a:spLocks/>
                </p:cNvSpPr>
                <p:nvPr userDrawn="1"/>
              </p:nvSpPr>
              <p:spPr bwMode="ltGray">
                <a:xfrm>
                  <a:off x="0" y="1888"/>
                  <a:ext cx="2880" cy="1728"/>
                </a:xfrm>
                <a:custGeom>
                  <a:avLst/>
                  <a:gdLst>
                    <a:gd name="T0" fmla="*/ 0 w 2880"/>
                    <a:gd name="T1" fmla="*/ 96 h 1728"/>
                    <a:gd name="T2" fmla="*/ 0 w 2880"/>
                    <a:gd name="T3" fmla="*/ 0 h 1728"/>
                    <a:gd name="T4" fmla="*/ 2880 w 2880"/>
                    <a:gd name="T5" fmla="*/ 1728 h 1728"/>
                    <a:gd name="T6" fmla="*/ 0 w 2880"/>
                    <a:gd name="T7" fmla="*/ 96 h 1728"/>
                  </a:gdLst>
                  <a:ahLst/>
                  <a:cxnLst>
                    <a:cxn ang="0">
                      <a:pos x="T0" y="T1"/>
                    </a:cxn>
                    <a:cxn ang="0">
                      <a:pos x="T2" y="T3"/>
                    </a:cxn>
                    <a:cxn ang="0">
                      <a:pos x="T4" y="T5"/>
                    </a:cxn>
                    <a:cxn ang="0">
                      <a:pos x="T6" y="T7"/>
                    </a:cxn>
                  </a:cxnLst>
                  <a:rect l="0" t="0" r="r" b="b"/>
                  <a:pathLst>
                    <a:path w="2880" h="1728">
                      <a:moveTo>
                        <a:pt x="0" y="96"/>
                      </a:moveTo>
                      <a:lnTo>
                        <a:pt x="0" y="0"/>
                      </a:lnTo>
                      <a:lnTo>
                        <a:pt x="2880" y="1728"/>
                      </a:lnTo>
                      <a:lnTo>
                        <a:pt x="0" y="96"/>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00" name="Freeform 80"/>
                <p:cNvSpPr>
                  <a:spLocks/>
                </p:cNvSpPr>
                <p:nvPr userDrawn="1"/>
              </p:nvSpPr>
              <p:spPr bwMode="ltGray">
                <a:xfrm>
                  <a:off x="0" y="2264"/>
                  <a:ext cx="2880" cy="1352"/>
                </a:xfrm>
                <a:custGeom>
                  <a:avLst/>
                  <a:gdLst>
                    <a:gd name="T0" fmla="*/ 0 w 2880"/>
                    <a:gd name="T1" fmla="*/ 52 h 1352"/>
                    <a:gd name="T2" fmla="*/ 0 w 2880"/>
                    <a:gd name="T3" fmla="*/ 0 h 1352"/>
                    <a:gd name="T4" fmla="*/ 2880 w 2880"/>
                    <a:gd name="T5" fmla="*/ 1352 h 1352"/>
                    <a:gd name="T6" fmla="*/ 0 w 2880"/>
                    <a:gd name="T7" fmla="*/ 52 h 1352"/>
                  </a:gdLst>
                  <a:ahLst/>
                  <a:cxnLst>
                    <a:cxn ang="0">
                      <a:pos x="T0" y="T1"/>
                    </a:cxn>
                    <a:cxn ang="0">
                      <a:pos x="T2" y="T3"/>
                    </a:cxn>
                    <a:cxn ang="0">
                      <a:pos x="T4" y="T5"/>
                    </a:cxn>
                    <a:cxn ang="0">
                      <a:pos x="T6" y="T7"/>
                    </a:cxn>
                  </a:cxnLst>
                  <a:rect l="0" t="0" r="r" b="b"/>
                  <a:pathLst>
                    <a:path w="2880" h="1352">
                      <a:moveTo>
                        <a:pt x="0" y="52"/>
                      </a:moveTo>
                      <a:lnTo>
                        <a:pt x="0" y="0"/>
                      </a:lnTo>
                      <a:lnTo>
                        <a:pt x="2880" y="1352"/>
                      </a:lnTo>
                      <a:lnTo>
                        <a:pt x="0" y="52"/>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01" name="Freeform 81"/>
                <p:cNvSpPr>
                  <a:spLocks/>
                </p:cNvSpPr>
                <p:nvPr userDrawn="1"/>
              </p:nvSpPr>
              <p:spPr bwMode="ltGray">
                <a:xfrm>
                  <a:off x="0" y="2976"/>
                  <a:ext cx="2880" cy="656"/>
                </a:xfrm>
                <a:custGeom>
                  <a:avLst/>
                  <a:gdLst>
                    <a:gd name="T0" fmla="*/ 0 w 2880"/>
                    <a:gd name="T1" fmla="*/ 52 h 656"/>
                    <a:gd name="T2" fmla="*/ 0 w 2880"/>
                    <a:gd name="T3" fmla="*/ 0 h 656"/>
                    <a:gd name="T4" fmla="*/ 2880 w 2880"/>
                    <a:gd name="T5" fmla="*/ 656 h 656"/>
                    <a:gd name="T6" fmla="*/ 0 w 2880"/>
                    <a:gd name="T7" fmla="*/ 52 h 656"/>
                  </a:gdLst>
                  <a:ahLst/>
                  <a:cxnLst>
                    <a:cxn ang="0">
                      <a:pos x="T0" y="T1"/>
                    </a:cxn>
                    <a:cxn ang="0">
                      <a:pos x="T2" y="T3"/>
                    </a:cxn>
                    <a:cxn ang="0">
                      <a:pos x="T4" y="T5"/>
                    </a:cxn>
                    <a:cxn ang="0">
                      <a:pos x="T6" y="T7"/>
                    </a:cxn>
                  </a:cxnLst>
                  <a:rect l="0" t="0" r="r" b="b"/>
                  <a:pathLst>
                    <a:path w="2880" h="656">
                      <a:moveTo>
                        <a:pt x="0" y="52"/>
                      </a:moveTo>
                      <a:lnTo>
                        <a:pt x="0" y="0"/>
                      </a:lnTo>
                      <a:lnTo>
                        <a:pt x="2880" y="656"/>
                      </a:lnTo>
                      <a:lnTo>
                        <a:pt x="0" y="52"/>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grpSp>
          <p:grpSp>
            <p:nvGrpSpPr>
              <p:cNvPr id="5202" name="Group 82"/>
              <p:cNvGrpSpPr>
                <a:grpSpLocks/>
              </p:cNvGrpSpPr>
              <p:nvPr userDrawn="1"/>
            </p:nvGrpSpPr>
            <p:grpSpPr bwMode="auto">
              <a:xfrm>
                <a:off x="2872" y="0"/>
                <a:ext cx="2888" cy="3632"/>
                <a:chOff x="2872" y="0"/>
                <a:chExt cx="2888" cy="3632"/>
              </a:xfrm>
            </p:grpSpPr>
            <p:sp>
              <p:nvSpPr>
                <p:cNvPr id="5203" name="Freeform 83"/>
                <p:cNvSpPr>
                  <a:spLocks/>
                </p:cNvSpPr>
                <p:nvPr userDrawn="1"/>
              </p:nvSpPr>
              <p:spPr bwMode="ltGray">
                <a:xfrm flipH="1">
                  <a:off x="2880" y="0"/>
                  <a:ext cx="280" cy="3608"/>
                </a:xfrm>
                <a:custGeom>
                  <a:avLst/>
                  <a:gdLst>
                    <a:gd name="T0" fmla="*/ 78 w 280"/>
                    <a:gd name="T1" fmla="*/ 0 h 3608"/>
                    <a:gd name="T2" fmla="*/ 280 w 280"/>
                    <a:gd name="T3" fmla="*/ 3608 h 3608"/>
                    <a:gd name="T4" fmla="*/ 0 w 280"/>
                    <a:gd name="T5" fmla="*/ 0 h 3608"/>
                    <a:gd name="T6" fmla="*/ 78 w 280"/>
                    <a:gd name="T7" fmla="*/ 0 h 3608"/>
                  </a:gdLst>
                  <a:ahLst/>
                  <a:cxnLst>
                    <a:cxn ang="0">
                      <a:pos x="T0" y="T1"/>
                    </a:cxn>
                    <a:cxn ang="0">
                      <a:pos x="T2" y="T3"/>
                    </a:cxn>
                    <a:cxn ang="0">
                      <a:pos x="T4" y="T5"/>
                    </a:cxn>
                    <a:cxn ang="0">
                      <a:pos x="T6" y="T7"/>
                    </a:cxn>
                  </a:cxnLst>
                  <a:rect l="0" t="0" r="r" b="b"/>
                  <a:pathLst>
                    <a:path w="280" h="3608">
                      <a:moveTo>
                        <a:pt x="78" y="0"/>
                      </a:moveTo>
                      <a:lnTo>
                        <a:pt x="280" y="3608"/>
                      </a:lnTo>
                      <a:lnTo>
                        <a:pt x="0" y="0"/>
                      </a:lnTo>
                      <a:lnTo>
                        <a:pt x="78"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04" name="Freeform 84"/>
                <p:cNvSpPr>
                  <a:spLocks/>
                </p:cNvSpPr>
                <p:nvPr userDrawn="1"/>
              </p:nvSpPr>
              <p:spPr bwMode="ltGray">
                <a:xfrm flipH="1">
                  <a:off x="2872" y="0"/>
                  <a:ext cx="1096" cy="3632"/>
                </a:xfrm>
                <a:custGeom>
                  <a:avLst/>
                  <a:gdLst>
                    <a:gd name="T0" fmla="*/ 96 w 1096"/>
                    <a:gd name="T1" fmla="*/ 0 h 3632"/>
                    <a:gd name="T2" fmla="*/ 1096 w 1096"/>
                    <a:gd name="T3" fmla="*/ 3632 h 3632"/>
                    <a:gd name="T4" fmla="*/ 0 w 1096"/>
                    <a:gd name="T5" fmla="*/ 0 h 3632"/>
                    <a:gd name="T6" fmla="*/ 96 w 1096"/>
                    <a:gd name="T7" fmla="*/ 0 h 3632"/>
                  </a:gdLst>
                  <a:ahLst/>
                  <a:cxnLst>
                    <a:cxn ang="0">
                      <a:pos x="T0" y="T1"/>
                    </a:cxn>
                    <a:cxn ang="0">
                      <a:pos x="T2" y="T3"/>
                    </a:cxn>
                    <a:cxn ang="0">
                      <a:pos x="T4" y="T5"/>
                    </a:cxn>
                    <a:cxn ang="0">
                      <a:pos x="T6" y="T7"/>
                    </a:cxn>
                  </a:cxnLst>
                  <a:rect l="0" t="0" r="r" b="b"/>
                  <a:pathLst>
                    <a:path w="1096" h="3632">
                      <a:moveTo>
                        <a:pt x="96" y="0"/>
                      </a:moveTo>
                      <a:lnTo>
                        <a:pt x="1096" y="3632"/>
                      </a:lnTo>
                      <a:lnTo>
                        <a:pt x="0" y="0"/>
                      </a:lnTo>
                      <a:lnTo>
                        <a:pt x="96"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05" name="Freeform 85"/>
                <p:cNvSpPr>
                  <a:spLocks/>
                </p:cNvSpPr>
                <p:nvPr userDrawn="1"/>
              </p:nvSpPr>
              <p:spPr bwMode="ltGray">
                <a:xfrm flipH="1">
                  <a:off x="2880" y="0"/>
                  <a:ext cx="1416" cy="3624"/>
                </a:xfrm>
                <a:custGeom>
                  <a:avLst/>
                  <a:gdLst>
                    <a:gd name="T0" fmla="*/ 43 w 1416"/>
                    <a:gd name="T1" fmla="*/ 0 h 3624"/>
                    <a:gd name="T2" fmla="*/ 1416 w 1416"/>
                    <a:gd name="T3" fmla="*/ 3624 h 3624"/>
                    <a:gd name="T4" fmla="*/ 0 w 1416"/>
                    <a:gd name="T5" fmla="*/ 0 h 3624"/>
                    <a:gd name="T6" fmla="*/ 43 w 1416"/>
                    <a:gd name="T7" fmla="*/ 0 h 3624"/>
                  </a:gdLst>
                  <a:ahLst/>
                  <a:cxnLst>
                    <a:cxn ang="0">
                      <a:pos x="T0" y="T1"/>
                    </a:cxn>
                    <a:cxn ang="0">
                      <a:pos x="T2" y="T3"/>
                    </a:cxn>
                    <a:cxn ang="0">
                      <a:pos x="T4" y="T5"/>
                    </a:cxn>
                    <a:cxn ang="0">
                      <a:pos x="T6" y="T7"/>
                    </a:cxn>
                  </a:cxnLst>
                  <a:rect l="0" t="0" r="r" b="b"/>
                  <a:pathLst>
                    <a:path w="1416" h="3624">
                      <a:moveTo>
                        <a:pt x="43" y="0"/>
                      </a:moveTo>
                      <a:lnTo>
                        <a:pt x="1416" y="3624"/>
                      </a:lnTo>
                      <a:lnTo>
                        <a:pt x="0" y="0"/>
                      </a:lnTo>
                      <a:lnTo>
                        <a:pt x="43"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06" name="Freeform 86"/>
                <p:cNvSpPr>
                  <a:spLocks/>
                </p:cNvSpPr>
                <p:nvPr userDrawn="1"/>
              </p:nvSpPr>
              <p:spPr bwMode="ltGray">
                <a:xfrm flipH="1">
                  <a:off x="2888" y="0"/>
                  <a:ext cx="2296" cy="3624"/>
                </a:xfrm>
                <a:custGeom>
                  <a:avLst/>
                  <a:gdLst>
                    <a:gd name="T0" fmla="*/ 96 w 2296"/>
                    <a:gd name="T1" fmla="*/ 0 h 3624"/>
                    <a:gd name="T2" fmla="*/ 2296 w 2296"/>
                    <a:gd name="T3" fmla="*/ 3624 h 3624"/>
                    <a:gd name="T4" fmla="*/ 0 w 2296"/>
                    <a:gd name="T5" fmla="*/ 0 h 3624"/>
                    <a:gd name="T6" fmla="*/ 96 w 2296"/>
                    <a:gd name="T7" fmla="*/ 0 h 3624"/>
                  </a:gdLst>
                  <a:ahLst/>
                  <a:cxnLst>
                    <a:cxn ang="0">
                      <a:pos x="T0" y="T1"/>
                    </a:cxn>
                    <a:cxn ang="0">
                      <a:pos x="T2" y="T3"/>
                    </a:cxn>
                    <a:cxn ang="0">
                      <a:pos x="T4" y="T5"/>
                    </a:cxn>
                    <a:cxn ang="0">
                      <a:pos x="T6" y="T7"/>
                    </a:cxn>
                  </a:cxnLst>
                  <a:rect l="0" t="0" r="r" b="b"/>
                  <a:pathLst>
                    <a:path w="2296" h="3624">
                      <a:moveTo>
                        <a:pt x="96" y="0"/>
                      </a:moveTo>
                      <a:lnTo>
                        <a:pt x="2296" y="3624"/>
                      </a:lnTo>
                      <a:lnTo>
                        <a:pt x="0" y="0"/>
                      </a:lnTo>
                      <a:lnTo>
                        <a:pt x="96"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07" name="Freeform 87"/>
                <p:cNvSpPr>
                  <a:spLocks/>
                </p:cNvSpPr>
                <p:nvPr userDrawn="1"/>
              </p:nvSpPr>
              <p:spPr bwMode="ltGray">
                <a:xfrm flipH="1">
                  <a:off x="2888" y="0"/>
                  <a:ext cx="2672" cy="3616"/>
                </a:xfrm>
                <a:custGeom>
                  <a:avLst/>
                  <a:gdLst>
                    <a:gd name="T0" fmla="*/ 44 w 2672"/>
                    <a:gd name="T1" fmla="*/ 0 h 3616"/>
                    <a:gd name="T2" fmla="*/ 2672 w 2672"/>
                    <a:gd name="T3" fmla="*/ 3616 h 3616"/>
                    <a:gd name="T4" fmla="*/ 0 w 2672"/>
                    <a:gd name="T5" fmla="*/ 0 h 3616"/>
                    <a:gd name="T6" fmla="*/ 44 w 2672"/>
                    <a:gd name="T7" fmla="*/ 0 h 3616"/>
                  </a:gdLst>
                  <a:ahLst/>
                  <a:cxnLst>
                    <a:cxn ang="0">
                      <a:pos x="T0" y="T1"/>
                    </a:cxn>
                    <a:cxn ang="0">
                      <a:pos x="T2" y="T3"/>
                    </a:cxn>
                    <a:cxn ang="0">
                      <a:pos x="T4" y="T5"/>
                    </a:cxn>
                    <a:cxn ang="0">
                      <a:pos x="T6" y="T7"/>
                    </a:cxn>
                  </a:cxnLst>
                  <a:rect l="0" t="0" r="r" b="b"/>
                  <a:pathLst>
                    <a:path w="2672" h="3616">
                      <a:moveTo>
                        <a:pt x="44" y="0"/>
                      </a:moveTo>
                      <a:lnTo>
                        <a:pt x="2672" y="3616"/>
                      </a:lnTo>
                      <a:lnTo>
                        <a:pt x="0" y="0"/>
                      </a:lnTo>
                      <a:lnTo>
                        <a:pt x="44"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08" name="Freeform 88"/>
                <p:cNvSpPr>
                  <a:spLocks/>
                </p:cNvSpPr>
                <p:nvPr userDrawn="1"/>
              </p:nvSpPr>
              <p:spPr bwMode="ltGray">
                <a:xfrm flipH="1">
                  <a:off x="2888" y="0"/>
                  <a:ext cx="2872" cy="3608"/>
                </a:xfrm>
                <a:custGeom>
                  <a:avLst/>
                  <a:gdLst>
                    <a:gd name="T0" fmla="*/ 0 w 2872"/>
                    <a:gd name="T1" fmla="*/ 0 h 3608"/>
                    <a:gd name="T2" fmla="*/ 0 w 2872"/>
                    <a:gd name="T3" fmla="*/ 84 h 3608"/>
                    <a:gd name="T4" fmla="*/ 2872 w 2872"/>
                    <a:gd name="T5" fmla="*/ 3608 h 3608"/>
                    <a:gd name="T6" fmla="*/ 0 w 2872"/>
                    <a:gd name="T7" fmla="*/ 0 h 3608"/>
                  </a:gdLst>
                  <a:ahLst/>
                  <a:cxnLst>
                    <a:cxn ang="0">
                      <a:pos x="T0" y="T1"/>
                    </a:cxn>
                    <a:cxn ang="0">
                      <a:pos x="T2" y="T3"/>
                    </a:cxn>
                    <a:cxn ang="0">
                      <a:pos x="T4" y="T5"/>
                    </a:cxn>
                    <a:cxn ang="0">
                      <a:pos x="T6" y="T7"/>
                    </a:cxn>
                  </a:cxnLst>
                  <a:rect l="0" t="0" r="r" b="b"/>
                  <a:pathLst>
                    <a:path w="2872" h="3608">
                      <a:moveTo>
                        <a:pt x="0" y="0"/>
                      </a:moveTo>
                      <a:lnTo>
                        <a:pt x="0" y="84"/>
                      </a:lnTo>
                      <a:lnTo>
                        <a:pt x="2872" y="3608"/>
                      </a:lnTo>
                      <a:lnTo>
                        <a:pt x="0" y="0"/>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09" name="Freeform 89"/>
                <p:cNvSpPr>
                  <a:spLocks/>
                </p:cNvSpPr>
                <p:nvPr userDrawn="1"/>
              </p:nvSpPr>
              <p:spPr bwMode="ltGray">
                <a:xfrm flipH="1">
                  <a:off x="2880" y="1112"/>
                  <a:ext cx="2880" cy="2520"/>
                </a:xfrm>
                <a:custGeom>
                  <a:avLst/>
                  <a:gdLst>
                    <a:gd name="T0" fmla="*/ 0 w 2880"/>
                    <a:gd name="T1" fmla="*/ 0 h 2520"/>
                    <a:gd name="T2" fmla="*/ 0 w 2880"/>
                    <a:gd name="T3" fmla="*/ 204 h 2520"/>
                    <a:gd name="T4" fmla="*/ 2880 w 2880"/>
                    <a:gd name="T5" fmla="*/ 2520 h 2520"/>
                    <a:gd name="T6" fmla="*/ 0 w 2880"/>
                    <a:gd name="T7" fmla="*/ 0 h 2520"/>
                  </a:gdLst>
                  <a:ahLst/>
                  <a:cxnLst>
                    <a:cxn ang="0">
                      <a:pos x="T0" y="T1"/>
                    </a:cxn>
                    <a:cxn ang="0">
                      <a:pos x="T2" y="T3"/>
                    </a:cxn>
                    <a:cxn ang="0">
                      <a:pos x="T4" y="T5"/>
                    </a:cxn>
                    <a:cxn ang="0">
                      <a:pos x="T6" y="T7"/>
                    </a:cxn>
                  </a:cxnLst>
                  <a:rect l="0" t="0" r="r" b="b"/>
                  <a:pathLst>
                    <a:path w="2880" h="2520">
                      <a:moveTo>
                        <a:pt x="0" y="0"/>
                      </a:moveTo>
                      <a:lnTo>
                        <a:pt x="0" y="204"/>
                      </a:lnTo>
                      <a:lnTo>
                        <a:pt x="2880" y="2520"/>
                      </a:lnTo>
                      <a:lnTo>
                        <a:pt x="0" y="0"/>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10" name="Freeform 90"/>
                <p:cNvSpPr>
                  <a:spLocks/>
                </p:cNvSpPr>
                <p:nvPr userDrawn="1"/>
              </p:nvSpPr>
              <p:spPr bwMode="ltGray">
                <a:xfrm flipH="1">
                  <a:off x="2880" y="1888"/>
                  <a:ext cx="2880" cy="1728"/>
                </a:xfrm>
                <a:custGeom>
                  <a:avLst/>
                  <a:gdLst>
                    <a:gd name="T0" fmla="*/ 0 w 2880"/>
                    <a:gd name="T1" fmla="*/ 96 h 1728"/>
                    <a:gd name="T2" fmla="*/ 0 w 2880"/>
                    <a:gd name="T3" fmla="*/ 0 h 1728"/>
                    <a:gd name="T4" fmla="*/ 2880 w 2880"/>
                    <a:gd name="T5" fmla="*/ 1728 h 1728"/>
                    <a:gd name="T6" fmla="*/ 0 w 2880"/>
                    <a:gd name="T7" fmla="*/ 96 h 1728"/>
                  </a:gdLst>
                  <a:ahLst/>
                  <a:cxnLst>
                    <a:cxn ang="0">
                      <a:pos x="T0" y="T1"/>
                    </a:cxn>
                    <a:cxn ang="0">
                      <a:pos x="T2" y="T3"/>
                    </a:cxn>
                    <a:cxn ang="0">
                      <a:pos x="T4" y="T5"/>
                    </a:cxn>
                    <a:cxn ang="0">
                      <a:pos x="T6" y="T7"/>
                    </a:cxn>
                  </a:cxnLst>
                  <a:rect l="0" t="0" r="r" b="b"/>
                  <a:pathLst>
                    <a:path w="2880" h="1728">
                      <a:moveTo>
                        <a:pt x="0" y="96"/>
                      </a:moveTo>
                      <a:lnTo>
                        <a:pt x="0" y="0"/>
                      </a:lnTo>
                      <a:lnTo>
                        <a:pt x="2880" y="1728"/>
                      </a:lnTo>
                      <a:lnTo>
                        <a:pt x="0" y="96"/>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11" name="Freeform 91"/>
                <p:cNvSpPr>
                  <a:spLocks/>
                </p:cNvSpPr>
                <p:nvPr userDrawn="1"/>
              </p:nvSpPr>
              <p:spPr bwMode="ltGray">
                <a:xfrm flipH="1">
                  <a:off x="2880" y="2272"/>
                  <a:ext cx="2880" cy="1352"/>
                </a:xfrm>
                <a:custGeom>
                  <a:avLst/>
                  <a:gdLst>
                    <a:gd name="T0" fmla="*/ 0 w 2880"/>
                    <a:gd name="T1" fmla="*/ 52 h 1352"/>
                    <a:gd name="T2" fmla="*/ 0 w 2880"/>
                    <a:gd name="T3" fmla="*/ 0 h 1352"/>
                    <a:gd name="T4" fmla="*/ 2880 w 2880"/>
                    <a:gd name="T5" fmla="*/ 1352 h 1352"/>
                    <a:gd name="T6" fmla="*/ 0 w 2880"/>
                    <a:gd name="T7" fmla="*/ 52 h 1352"/>
                  </a:gdLst>
                  <a:ahLst/>
                  <a:cxnLst>
                    <a:cxn ang="0">
                      <a:pos x="T0" y="T1"/>
                    </a:cxn>
                    <a:cxn ang="0">
                      <a:pos x="T2" y="T3"/>
                    </a:cxn>
                    <a:cxn ang="0">
                      <a:pos x="T4" y="T5"/>
                    </a:cxn>
                    <a:cxn ang="0">
                      <a:pos x="T6" y="T7"/>
                    </a:cxn>
                  </a:cxnLst>
                  <a:rect l="0" t="0" r="r" b="b"/>
                  <a:pathLst>
                    <a:path w="2880" h="1352">
                      <a:moveTo>
                        <a:pt x="0" y="52"/>
                      </a:moveTo>
                      <a:lnTo>
                        <a:pt x="0" y="0"/>
                      </a:lnTo>
                      <a:lnTo>
                        <a:pt x="2880" y="1352"/>
                      </a:lnTo>
                      <a:lnTo>
                        <a:pt x="0" y="52"/>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12" name="Freeform 92"/>
                <p:cNvSpPr>
                  <a:spLocks/>
                </p:cNvSpPr>
                <p:nvPr userDrawn="1"/>
              </p:nvSpPr>
              <p:spPr bwMode="ltGray">
                <a:xfrm flipH="1">
                  <a:off x="2880" y="2976"/>
                  <a:ext cx="2880" cy="656"/>
                </a:xfrm>
                <a:custGeom>
                  <a:avLst/>
                  <a:gdLst>
                    <a:gd name="T0" fmla="*/ 0 w 2880"/>
                    <a:gd name="T1" fmla="*/ 52 h 656"/>
                    <a:gd name="T2" fmla="*/ 0 w 2880"/>
                    <a:gd name="T3" fmla="*/ 0 h 656"/>
                    <a:gd name="T4" fmla="*/ 2880 w 2880"/>
                    <a:gd name="T5" fmla="*/ 656 h 656"/>
                    <a:gd name="T6" fmla="*/ 0 w 2880"/>
                    <a:gd name="T7" fmla="*/ 52 h 656"/>
                  </a:gdLst>
                  <a:ahLst/>
                  <a:cxnLst>
                    <a:cxn ang="0">
                      <a:pos x="T0" y="T1"/>
                    </a:cxn>
                    <a:cxn ang="0">
                      <a:pos x="T2" y="T3"/>
                    </a:cxn>
                    <a:cxn ang="0">
                      <a:pos x="T4" y="T5"/>
                    </a:cxn>
                    <a:cxn ang="0">
                      <a:pos x="T6" y="T7"/>
                    </a:cxn>
                  </a:cxnLst>
                  <a:rect l="0" t="0" r="r" b="b"/>
                  <a:pathLst>
                    <a:path w="2880" h="656">
                      <a:moveTo>
                        <a:pt x="0" y="52"/>
                      </a:moveTo>
                      <a:lnTo>
                        <a:pt x="0" y="0"/>
                      </a:lnTo>
                      <a:lnTo>
                        <a:pt x="2880" y="656"/>
                      </a:lnTo>
                      <a:lnTo>
                        <a:pt x="0" y="52"/>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grpSp>
        </p:grpSp>
      </p:grpSp>
      <p:grpSp>
        <p:nvGrpSpPr>
          <p:cNvPr id="5213" name="Group 93"/>
          <p:cNvGrpSpPr>
            <a:grpSpLocks/>
          </p:cNvGrpSpPr>
          <p:nvPr/>
        </p:nvGrpSpPr>
        <p:grpSpPr bwMode="auto">
          <a:xfrm>
            <a:off x="0" y="0"/>
            <a:ext cx="9144000" cy="3048000"/>
            <a:chOff x="0" y="0"/>
            <a:chExt cx="5760" cy="1920"/>
          </a:xfrm>
        </p:grpSpPr>
        <p:sp>
          <p:nvSpPr>
            <p:cNvPr id="5214" name="Rectangle 94"/>
            <p:cNvSpPr>
              <a:spLocks noChangeArrowheads="1"/>
            </p:cNvSpPr>
            <p:nvPr/>
          </p:nvSpPr>
          <p:spPr bwMode="auto">
            <a:xfrm>
              <a:off x="0" y="0"/>
              <a:ext cx="5760" cy="240"/>
            </a:xfrm>
            <a:prstGeom prst="rect">
              <a:avLst/>
            </a:prstGeom>
            <a:solidFill>
              <a:schemeClr val="hlink"/>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13500000" algn="ctr" rotWithShape="0">
                      <a:schemeClr val="hlink">
                        <a:gamma/>
                        <a:shade val="60000"/>
                        <a:invGamma/>
                      </a:schemeClr>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215" name="Rectangle 95"/>
            <p:cNvSpPr>
              <a:spLocks noChangeArrowheads="1"/>
            </p:cNvSpPr>
            <p:nvPr/>
          </p:nvSpPr>
          <p:spPr bwMode="auto">
            <a:xfrm>
              <a:off x="0" y="238"/>
              <a:ext cx="5760" cy="1682"/>
            </a:xfrm>
            <a:prstGeom prst="rect">
              <a:avLst/>
            </a:prstGeom>
            <a:gradFill rotWithShape="1">
              <a:gsLst>
                <a:gs pos="0">
                  <a:schemeClr val="hlink"/>
                </a:gs>
                <a:gs pos="100000">
                  <a:schemeClr val="hlink">
                    <a:gamma/>
                    <a:tint val="0"/>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13500000" algn="ctr" rotWithShape="0">
                      <a:schemeClr val="hlink">
                        <a:gamma/>
                        <a:shade val="60000"/>
                        <a:invGamma/>
                      </a:schemeClr>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grpSp>
      <p:sp>
        <p:nvSpPr>
          <p:cNvPr id="5216" name="Rectangle 96"/>
          <p:cNvSpPr>
            <a:spLocks noGrp="1" noChangeArrowheads="1"/>
          </p:cNvSpPr>
          <p:nvPr>
            <p:ph type="dt" sz="half" idx="2"/>
          </p:nvPr>
        </p:nvSpPr>
        <p:spPr bwMode="auto">
          <a:xfrm>
            <a:off x="457200" y="6400800"/>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00"/>
            </a:lvl1pPr>
          </a:lstStyle>
          <a:p>
            <a:pPr fontAlgn="base">
              <a:spcBef>
                <a:spcPct val="0"/>
              </a:spcBef>
              <a:spcAft>
                <a:spcPct val="0"/>
              </a:spcAft>
            </a:pPr>
            <a:fld id="{04B328B9-BC5B-4F32-87F3-E38F711068E3}" type="datetimeFigureOut">
              <a:rPr lang="en-US" smtClean="0">
                <a:solidFill>
                  <a:srgbClr val="000000"/>
                </a:solidFill>
              </a:rPr>
              <a:pPr fontAlgn="base">
                <a:spcBef>
                  <a:spcPct val="0"/>
                </a:spcBef>
                <a:spcAft>
                  <a:spcPct val="0"/>
                </a:spcAft>
              </a:pPr>
              <a:t>04/11/2013</a:t>
            </a:fld>
            <a:endParaRPr lang="en-US" smtClean="0">
              <a:solidFill>
                <a:srgbClr val="000000"/>
              </a:solidFill>
            </a:endParaRPr>
          </a:p>
        </p:txBody>
      </p:sp>
      <p:sp>
        <p:nvSpPr>
          <p:cNvPr id="5217" name="Rectangle 97"/>
          <p:cNvSpPr>
            <a:spLocks noGrp="1" noChangeArrowheads="1"/>
          </p:cNvSpPr>
          <p:nvPr>
            <p:ph type="ftr" sz="quarter" idx="3"/>
          </p:nvPr>
        </p:nvSpPr>
        <p:spPr bwMode="auto">
          <a:xfrm>
            <a:off x="3124200" y="6400800"/>
            <a:ext cx="2895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pPr algn="ctr" fontAlgn="base">
              <a:spcBef>
                <a:spcPct val="0"/>
              </a:spcBef>
              <a:spcAft>
                <a:spcPct val="0"/>
              </a:spcAft>
            </a:pPr>
            <a:endParaRPr lang="en-US" smtClean="0">
              <a:solidFill>
                <a:srgbClr val="000000"/>
              </a:solidFill>
            </a:endParaRPr>
          </a:p>
        </p:txBody>
      </p:sp>
      <p:sp>
        <p:nvSpPr>
          <p:cNvPr id="5218" name="Rectangle 98"/>
          <p:cNvSpPr>
            <a:spLocks noGrp="1" noChangeArrowheads="1"/>
          </p:cNvSpPr>
          <p:nvPr>
            <p:ph type="sldNum" sz="quarter" idx="4"/>
          </p:nvPr>
        </p:nvSpPr>
        <p:spPr bwMode="auto">
          <a:xfrm>
            <a:off x="6553200" y="6400800"/>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pPr fontAlgn="base">
              <a:spcBef>
                <a:spcPct val="0"/>
              </a:spcBef>
              <a:spcAft>
                <a:spcPct val="0"/>
              </a:spcAft>
            </a:pPr>
            <a:fld id="{39240561-6240-4A68-8603-BDE34C732CFE}" type="slidenum">
              <a:rPr lang="en-US" smtClean="0">
                <a:solidFill>
                  <a:srgbClr val="000000"/>
                </a:solidFill>
              </a:rPr>
              <a:pPr fontAlgn="base">
                <a:spcBef>
                  <a:spcPct val="0"/>
                </a:spcBef>
                <a:spcAft>
                  <a:spcPct val="0"/>
                </a:spcAft>
              </a:pPr>
              <a:t>‹#›</a:t>
            </a:fld>
            <a:endParaRPr lang="en-US" smtClean="0">
              <a:solidFill>
                <a:srgbClr val="000000"/>
              </a:solidFill>
            </a:endParaRPr>
          </a:p>
        </p:txBody>
      </p:sp>
      <p:sp>
        <p:nvSpPr>
          <p:cNvPr id="5219" name="Rectangle 99"/>
          <p:cNvSpPr>
            <a:spLocks noGrp="1" noChangeArrowheads="1"/>
          </p:cNvSpPr>
          <p:nvPr>
            <p:ph type="body" idx="1"/>
          </p:nvPr>
        </p:nvSpPr>
        <p:spPr bwMode="auto">
          <a:xfrm>
            <a:off x="457200" y="1371600"/>
            <a:ext cx="82296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5220" name="Picture 100" descr="worldmap_trans2"/>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0" y="0"/>
            <a:ext cx="3048000" cy="181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221" name="Group 101"/>
          <p:cNvGrpSpPr>
            <a:grpSpLocks/>
          </p:cNvGrpSpPr>
          <p:nvPr/>
        </p:nvGrpSpPr>
        <p:grpSpPr bwMode="auto">
          <a:xfrm rot="-336663">
            <a:off x="485775" y="228600"/>
            <a:ext cx="854075" cy="911225"/>
            <a:chOff x="2372" y="2741"/>
            <a:chExt cx="1485" cy="1299"/>
          </a:xfrm>
        </p:grpSpPr>
        <p:sp>
          <p:nvSpPr>
            <p:cNvPr id="5222" name="Freeform 102" descr="Global perspectives(PhotoDisc) Prime Cut(digitalvision)"/>
            <p:cNvSpPr>
              <a:spLocks/>
            </p:cNvSpPr>
            <p:nvPr userDrawn="1"/>
          </p:nvSpPr>
          <p:spPr bwMode="gray">
            <a:xfrm>
              <a:off x="2372" y="2741"/>
              <a:ext cx="1485" cy="1299"/>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blipFill dpi="0" rotWithShape="1">
              <a:blip r:embed="rId18"/>
              <a:srcRect/>
              <a:stretch>
                <a:fillRect/>
              </a:stretch>
            </a:blipFill>
            <a:ln w="22225" cmpd="sng">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pic>
          <p:nvPicPr>
            <p:cNvPr id="5223" name="Picture 103" descr="03"/>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r="17059"/>
            <a:stretch>
              <a:fillRect/>
            </a:stretch>
          </p:blipFill>
          <p:spPr bwMode="gray">
            <a:xfrm flipH="1">
              <a:off x="2402" y="2765"/>
              <a:ext cx="758" cy="1224"/>
            </a:xfrm>
            <a:prstGeom prst="rect">
              <a:avLst/>
            </a:prstGeom>
            <a:noFill/>
            <a:extLst>
              <a:ext uri="{909E8E84-426E-40DD-AFC4-6F175D3DCCD1}">
                <a14:hiddenFill xmlns:a14="http://schemas.microsoft.com/office/drawing/2010/main">
                  <a:solidFill>
                    <a:srgbClr val="FFFFFF"/>
                  </a:solidFill>
                </a14:hiddenFill>
              </a:ext>
            </a:extLst>
          </p:spPr>
        </p:pic>
      </p:grpSp>
      <p:sp>
        <p:nvSpPr>
          <p:cNvPr id="5224" name="Freeform 104"/>
          <p:cNvSpPr>
            <a:spLocks/>
          </p:cNvSpPr>
          <p:nvPr/>
        </p:nvSpPr>
        <p:spPr bwMode="gray">
          <a:xfrm rot="-421227">
            <a:off x="304800" y="273050"/>
            <a:ext cx="755650" cy="820738"/>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30000"/>
            </a:srgbClr>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225" name="Freeform 105"/>
          <p:cNvSpPr>
            <a:spLocks/>
          </p:cNvSpPr>
          <p:nvPr/>
        </p:nvSpPr>
        <p:spPr bwMode="gray">
          <a:xfrm rot="785594" flipH="1">
            <a:off x="7916863" y="398463"/>
            <a:ext cx="1209675" cy="1295400"/>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10001"/>
            </a:srgbClr>
          </a:solidFill>
          <a:ln w="9525" cap="flat" cmpd="sng">
            <a:solidFill>
              <a:srgbClr val="FFFFFF">
                <a:alpha val="50000"/>
              </a:srgbClr>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226" name="Freeform 106"/>
          <p:cNvSpPr>
            <a:spLocks/>
          </p:cNvSpPr>
          <p:nvPr/>
        </p:nvSpPr>
        <p:spPr bwMode="gray">
          <a:xfrm rot="32133578">
            <a:off x="7848600" y="82550"/>
            <a:ext cx="679450" cy="679450"/>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20000"/>
            </a:srgbClr>
          </a:solidFill>
          <a:ln w="9525" cap="flat" cmpd="sng">
            <a:solidFill>
              <a:srgbClr val="FFFFFF">
                <a:alpha val="50000"/>
              </a:srgbClr>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227" name="Rectangle 107"/>
          <p:cNvSpPr>
            <a:spLocks noGrp="1" noChangeArrowheads="1"/>
          </p:cNvSpPr>
          <p:nvPr>
            <p:ph type="title"/>
          </p:nvPr>
        </p:nvSpPr>
        <p:spPr bwMode="gray">
          <a:xfrm>
            <a:off x="838200" y="228600"/>
            <a:ext cx="7696200" cy="86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extLst>
      <p:ext uri="{BB962C8B-B14F-4D97-AF65-F5344CB8AC3E}">
        <p14:creationId xmlns:p14="http://schemas.microsoft.com/office/powerpoint/2010/main" val="755341511"/>
      </p:ext>
    </p:extLst>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 id="2147483858" r:id="rId12"/>
    <p:sldLayoutId id="2147483859" r:id="rId13"/>
    <p:sldLayoutId id="2147483860" r:id="rId14"/>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5220"/>
                                        </p:tgtEl>
                                        <p:attrNameLst>
                                          <p:attrName>style.visibility</p:attrName>
                                        </p:attrNameLst>
                                      </p:cBhvr>
                                      <p:to>
                                        <p:strVal val="visible"/>
                                      </p:to>
                                    </p:set>
                                    <p:animEffect transition="in" filter="fade">
                                      <p:cBhvr>
                                        <p:cTn id="7" dur="1000"/>
                                        <p:tgtEl>
                                          <p:spTgt spid="5220"/>
                                        </p:tgtEl>
                                      </p:cBhvr>
                                    </p:animEffect>
                                    <p:anim calcmode="lin" valueType="num">
                                      <p:cBhvr>
                                        <p:cTn id="8" dur="1000" fill="hold"/>
                                        <p:tgtEl>
                                          <p:spTgt spid="5220"/>
                                        </p:tgtEl>
                                        <p:attrNameLst>
                                          <p:attrName>ppt_x</p:attrName>
                                        </p:attrNameLst>
                                      </p:cBhvr>
                                      <p:tavLst>
                                        <p:tav tm="0">
                                          <p:val>
                                            <p:strVal val="#ppt_x"/>
                                          </p:val>
                                        </p:tav>
                                        <p:tav tm="100000">
                                          <p:val>
                                            <p:strVal val="#ppt_x"/>
                                          </p:val>
                                        </p:tav>
                                      </p:tavLst>
                                    </p:anim>
                                    <p:anim calcmode="lin" valueType="num">
                                      <p:cBhvr>
                                        <p:cTn id="9" dur="1000" fill="hold"/>
                                        <p:tgtEl>
                                          <p:spTgt spid="522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7" presetClass="entr" presetSubtype="0" fill="hold" nodeType="afterEffect">
                                  <p:stCondLst>
                                    <p:cond delay="0"/>
                                  </p:stCondLst>
                                  <p:childTnLst>
                                    <p:set>
                                      <p:cBhvr>
                                        <p:cTn id="12" dur="1" fill="hold">
                                          <p:stCondLst>
                                            <p:cond delay="0"/>
                                          </p:stCondLst>
                                        </p:cTn>
                                        <p:tgtEl>
                                          <p:spTgt spid="5221"/>
                                        </p:tgtEl>
                                        <p:attrNameLst>
                                          <p:attrName>style.visibility</p:attrName>
                                        </p:attrNameLst>
                                      </p:cBhvr>
                                      <p:to>
                                        <p:strVal val="visible"/>
                                      </p:to>
                                    </p:set>
                                    <p:animEffect transition="in" filter="fade">
                                      <p:cBhvr>
                                        <p:cTn id="13" dur="1000"/>
                                        <p:tgtEl>
                                          <p:spTgt spid="5221"/>
                                        </p:tgtEl>
                                      </p:cBhvr>
                                    </p:animEffect>
                                    <p:anim calcmode="lin" valueType="num">
                                      <p:cBhvr>
                                        <p:cTn id="14" dur="1000" fill="hold"/>
                                        <p:tgtEl>
                                          <p:spTgt spid="5221"/>
                                        </p:tgtEl>
                                        <p:attrNameLst>
                                          <p:attrName>ppt_x</p:attrName>
                                        </p:attrNameLst>
                                      </p:cBhvr>
                                      <p:tavLst>
                                        <p:tav tm="0">
                                          <p:val>
                                            <p:strVal val="#ppt_x"/>
                                          </p:val>
                                        </p:tav>
                                        <p:tav tm="100000">
                                          <p:val>
                                            <p:strVal val="#ppt_x"/>
                                          </p:val>
                                        </p:tav>
                                      </p:tavLst>
                                    </p:anim>
                                    <p:anim calcmode="lin" valueType="num">
                                      <p:cBhvr>
                                        <p:cTn id="15" dur="1000" fill="hold"/>
                                        <p:tgtEl>
                                          <p:spTgt spid="5221"/>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5224"/>
                                        </p:tgtEl>
                                        <p:attrNameLst>
                                          <p:attrName>style.visibility</p:attrName>
                                        </p:attrNameLst>
                                      </p:cBhvr>
                                      <p:to>
                                        <p:strVal val="visible"/>
                                      </p:to>
                                    </p:set>
                                    <p:anim calcmode="lin" valueType="num">
                                      <p:cBhvr additive="base">
                                        <p:cTn id="19" dur="500" fill="hold"/>
                                        <p:tgtEl>
                                          <p:spTgt spid="5224"/>
                                        </p:tgtEl>
                                        <p:attrNameLst>
                                          <p:attrName>ppt_x</p:attrName>
                                        </p:attrNameLst>
                                      </p:cBhvr>
                                      <p:tavLst>
                                        <p:tav tm="0">
                                          <p:val>
                                            <p:strVal val="0-#ppt_w/2"/>
                                          </p:val>
                                        </p:tav>
                                        <p:tav tm="100000">
                                          <p:val>
                                            <p:strVal val="#ppt_x"/>
                                          </p:val>
                                        </p:tav>
                                      </p:tavLst>
                                    </p:anim>
                                    <p:anim calcmode="lin" valueType="num">
                                      <p:cBhvr additive="base">
                                        <p:cTn id="20" dur="500" fill="hold"/>
                                        <p:tgtEl>
                                          <p:spTgt spid="5224"/>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5227"/>
                                        </p:tgtEl>
                                        <p:attrNameLst>
                                          <p:attrName>style.visibility</p:attrName>
                                        </p:attrNameLst>
                                      </p:cBhvr>
                                      <p:to>
                                        <p:strVal val="visible"/>
                                      </p:to>
                                    </p:set>
                                    <p:animEffect transition="in" filter="wipe(left)">
                                      <p:cBhvr>
                                        <p:cTn id="24" dur="500"/>
                                        <p:tgtEl>
                                          <p:spTgt spid="5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4" grpId="0" animBg="1"/>
      <p:bldP spid="5227" grpId="0"/>
    </p:bldLst>
  </p:timing>
  <p:txStyles>
    <p:titleStyle>
      <a:lvl1pPr algn="ctr" rtl="0" eaLnBrk="1" fontAlgn="base" hangingPunct="1">
        <a:spcBef>
          <a:spcPct val="0"/>
        </a:spcBef>
        <a:spcAft>
          <a:spcPct val="0"/>
        </a:spcAft>
        <a:defRPr sz="3800" b="1">
          <a:solidFill>
            <a:srgbClr val="FFFFFF"/>
          </a:solidFill>
          <a:latin typeface="+mj-lt"/>
          <a:ea typeface="+mj-ea"/>
          <a:cs typeface="+mj-cs"/>
        </a:defRPr>
      </a:lvl1pPr>
      <a:lvl2pPr algn="ctr" rtl="0" eaLnBrk="1" fontAlgn="base" hangingPunct="1">
        <a:spcBef>
          <a:spcPct val="0"/>
        </a:spcBef>
        <a:spcAft>
          <a:spcPct val="0"/>
        </a:spcAft>
        <a:defRPr sz="3800" b="1">
          <a:solidFill>
            <a:srgbClr val="FFFFFF"/>
          </a:solidFill>
          <a:latin typeface="Times New Roman" pitchFamily="18" charset="0"/>
        </a:defRPr>
      </a:lvl2pPr>
      <a:lvl3pPr algn="ctr" rtl="0" eaLnBrk="1" fontAlgn="base" hangingPunct="1">
        <a:spcBef>
          <a:spcPct val="0"/>
        </a:spcBef>
        <a:spcAft>
          <a:spcPct val="0"/>
        </a:spcAft>
        <a:defRPr sz="3800" b="1">
          <a:solidFill>
            <a:srgbClr val="FFFFFF"/>
          </a:solidFill>
          <a:latin typeface="Times New Roman" pitchFamily="18" charset="0"/>
        </a:defRPr>
      </a:lvl3pPr>
      <a:lvl4pPr algn="ctr" rtl="0" eaLnBrk="1" fontAlgn="base" hangingPunct="1">
        <a:spcBef>
          <a:spcPct val="0"/>
        </a:spcBef>
        <a:spcAft>
          <a:spcPct val="0"/>
        </a:spcAft>
        <a:defRPr sz="3800" b="1">
          <a:solidFill>
            <a:srgbClr val="FFFFFF"/>
          </a:solidFill>
          <a:latin typeface="Times New Roman" pitchFamily="18" charset="0"/>
        </a:defRPr>
      </a:lvl4pPr>
      <a:lvl5pPr algn="ctr" rtl="0" eaLnBrk="1" fontAlgn="base" hangingPunct="1">
        <a:spcBef>
          <a:spcPct val="0"/>
        </a:spcBef>
        <a:spcAft>
          <a:spcPct val="0"/>
        </a:spcAft>
        <a:defRPr sz="3800" b="1">
          <a:solidFill>
            <a:srgbClr val="FFFFFF"/>
          </a:solidFill>
          <a:latin typeface="Times New Roman" pitchFamily="18" charset="0"/>
        </a:defRPr>
      </a:lvl5pPr>
      <a:lvl6pPr marL="457200" algn="ctr" rtl="0" eaLnBrk="1" fontAlgn="base" hangingPunct="1">
        <a:spcBef>
          <a:spcPct val="0"/>
        </a:spcBef>
        <a:spcAft>
          <a:spcPct val="0"/>
        </a:spcAft>
        <a:defRPr sz="3800" b="1">
          <a:solidFill>
            <a:srgbClr val="FFFFFF"/>
          </a:solidFill>
          <a:latin typeface="Times New Roman" pitchFamily="18" charset="0"/>
        </a:defRPr>
      </a:lvl6pPr>
      <a:lvl7pPr marL="914400" algn="ctr" rtl="0" eaLnBrk="1" fontAlgn="base" hangingPunct="1">
        <a:spcBef>
          <a:spcPct val="0"/>
        </a:spcBef>
        <a:spcAft>
          <a:spcPct val="0"/>
        </a:spcAft>
        <a:defRPr sz="3800" b="1">
          <a:solidFill>
            <a:srgbClr val="FFFFFF"/>
          </a:solidFill>
          <a:latin typeface="Times New Roman" pitchFamily="18" charset="0"/>
        </a:defRPr>
      </a:lvl7pPr>
      <a:lvl8pPr marL="1371600" algn="ctr" rtl="0" eaLnBrk="1" fontAlgn="base" hangingPunct="1">
        <a:spcBef>
          <a:spcPct val="0"/>
        </a:spcBef>
        <a:spcAft>
          <a:spcPct val="0"/>
        </a:spcAft>
        <a:defRPr sz="3800" b="1">
          <a:solidFill>
            <a:srgbClr val="FFFFFF"/>
          </a:solidFill>
          <a:latin typeface="Times New Roman" pitchFamily="18" charset="0"/>
        </a:defRPr>
      </a:lvl8pPr>
      <a:lvl9pPr marL="1828800" algn="ctr" rtl="0" eaLnBrk="1" fontAlgn="base" hangingPunct="1">
        <a:spcBef>
          <a:spcPct val="0"/>
        </a:spcBef>
        <a:spcAft>
          <a:spcPct val="0"/>
        </a:spcAft>
        <a:defRPr sz="3800" b="1">
          <a:solidFill>
            <a:srgbClr val="FFFFFF"/>
          </a:solidFill>
          <a:latin typeface="Times New Roman" pitchFamily="18"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5175" name="Group 55"/>
          <p:cNvGrpSpPr>
            <a:grpSpLocks/>
          </p:cNvGrpSpPr>
          <p:nvPr/>
        </p:nvGrpSpPr>
        <p:grpSpPr bwMode="auto">
          <a:xfrm>
            <a:off x="0" y="5943600"/>
            <a:ext cx="9144000" cy="925513"/>
            <a:chOff x="0" y="3744"/>
            <a:chExt cx="5760" cy="583"/>
          </a:xfrm>
        </p:grpSpPr>
        <p:sp>
          <p:nvSpPr>
            <p:cNvPr id="5176" name="Rectangle 56"/>
            <p:cNvSpPr>
              <a:spLocks noChangeArrowheads="1"/>
            </p:cNvSpPr>
            <p:nvPr userDrawn="1"/>
          </p:nvSpPr>
          <p:spPr bwMode="ltGray">
            <a:xfrm>
              <a:off x="0" y="3779"/>
              <a:ext cx="5760" cy="546"/>
            </a:xfrm>
            <a:prstGeom prst="rect">
              <a:avLst/>
            </a:prstGeom>
            <a:gradFill rotWithShape="1">
              <a:gsLst>
                <a:gs pos="0">
                  <a:schemeClr val="accent1">
                    <a:gamma/>
                    <a:tint val="43529"/>
                    <a:invGamma/>
                  </a:schemeClr>
                </a:gs>
                <a:gs pos="100000">
                  <a:schemeClr val="accent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13500000" algn="ctr" rotWithShape="0">
                      <a:schemeClr val="accent1">
                        <a:gamma/>
                        <a:shade val="60000"/>
                        <a:invGamma/>
                      </a:schemeClr>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77" name="Freeform 57"/>
            <p:cNvSpPr>
              <a:spLocks/>
            </p:cNvSpPr>
            <p:nvPr userDrawn="1"/>
          </p:nvSpPr>
          <p:spPr bwMode="ltGray">
            <a:xfrm>
              <a:off x="2397" y="3744"/>
              <a:ext cx="977" cy="583"/>
            </a:xfrm>
            <a:custGeom>
              <a:avLst/>
              <a:gdLst>
                <a:gd name="T0" fmla="*/ 977 w 977"/>
                <a:gd name="T1" fmla="*/ 1941 h 1941"/>
                <a:gd name="T2" fmla="*/ 0 w 977"/>
                <a:gd name="T3" fmla="*/ 1941 h 1941"/>
                <a:gd name="T4" fmla="*/ 510 w 977"/>
                <a:gd name="T5" fmla="*/ 0 h 1941"/>
                <a:gd name="T6" fmla="*/ 977 w 977"/>
                <a:gd name="T7" fmla="*/ 1941 h 1941"/>
              </a:gdLst>
              <a:ahLst/>
              <a:cxnLst>
                <a:cxn ang="0">
                  <a:pos x="T0" y="T1"/>
                </a:cxn>
                <a:cxn ang="0">
                  <a:pos x="T2" y="T3"/>
                </a:cxn>
                <a:cxn ang="0">
                  <a:pos x="T4" y="T5"/>
                </a:cxn>
                <a:cxn ang="0">
                  <a:pos x="T6" y="T7"/>
                </a:cxn>
              </a:cxnLst>
              <a:rect l="0" t="0" r="r" b="b"/>
              <a:pathLst>
                <a:path w="977" h="1941">
                  <a:moveTo>
                    <a:pt x="977" y="1941"/>
                  </a:moveTo>
                  <a:lnTo>
                    <a:pt x="0" y="1941"/>
                  </a:lnTo>
                  <a:lnTo>
                    <a:pt x="510" y="0"/>
                  </a:lnTo>
                  <a:lnTo>
                    <a:pt x="977" y="1941"/>
                  </a:lnTo>
                  <a:close/>
                </a:path>
              </a:pathLst>
            </a:custGeom>
            <a:gradFill rotWithShape="1">
              <a:gsLst>
                <a:gs pos="0">
                  <a:schemeClr val="accent2">
                    <a:gamma/>
                    <a:tint val="0"/>
                    <a:invGamma/>
                  </a:schemeClr>
                </a:gs>
                <a:gs pos="100000">
                  <a:schemeClr val="accent2"/>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78" name="Freeform 58"/>
            <p:cNvSpPr>
              <a:spLocks/>
            </p:cNvSpPr>
            <p:nvPr userDrawn="1"/>
          </p:nvSpPr>
          <p:spPr bwMode="ltGray">
            <a:xfrm flipV="1">
              <a:off x="2872" y="3777"/>
              <a:ext cx="2336" cy="548"/>
            </a:xfrm>
            <a:custGeom>
              <a:avLst/>
              <a:gdLst>
                <a:gd name="T0" fmla="*/ 1424 w 2336"/>
                <a:gd name="T1" fmla="*/ 0 h 4332"/>
                <a:gd name="T2" fmla="*/ 2336 w 2336"/>
                <a:gd name="T3" fmla="*/ 0 h 4332"/>
                <a:gd name="T4" fmla="*/ 0 w 2336"/>
                <a:gd name="T5" fmla="*/ 4332 h 4332"/>
                <a:gd name="T6" fmla="*/ 1424 w 2336"/>
                <a:gd name="T7" fmla="*/ 0 h 4332"/>
              </a:gdLst>
              <a:ahLst/>
              <a:cxnLst>
                <a:cxn ang="0">
                  <a:pos x="T0" y="T1"/>
                </a:cxn>
                <a:cxn ang="0">
                  <a:pos x="T2" y="T3"/>
                </a:cxn>
                <a:cxn ang="0">
                  <a:pos x="T4" y="T5"/>
                </a:cxn>
                <a:cxn ang="0">
                  <a:pos x="T6" y="T7"/>
                </a:cxn>
              </a:cxnLst>
              <a:rect l="0" t="0" r="r" b="b"/>
              <a:pathLst>
                <a:path w="2336" h="4332">
                  <a:moveTo>
                    <a:pt x="1424" y="0"/>
                  </a:moveTo>
                  <a:lnTo>
                    <a:pt x="2336" y="0"/>
                  </a:lnTo>
                  <a:lnTo>
                    <a:pt x="0" y="4332"/>
                  </a:lnTo>
                  <a:lnTo>
                    <a:pt x="1424" y="0"/>
                  </a:lnTo>
                  <a:close/>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79" name="Freeform 59"/>
            <p:cNvSpPr>
              <a:spLocks/>
            </p:cNvSpPr>
            <p:nvPr userDrawn="1"/>
          </p:nvSpPr>
          <p:spPr bwMode="ltGray">
            <a:xfrm flipV="1">
              <a:off x="2880" y="3779"/>
              <a:ext cx="2688" cy="546"/>
            </a:xfrm>
            <a:custGeom>
              <a:avLst/>
              <a:gdLst>
                <a:gd name="T0" fmla="*/ 2304 w 2688"/>
                <a:gd name="T1" fmla="*/ 0 h 4320"/>
                <a:gd name="T2" fmla="*/ 2688 w 2688"/>
                <a:gd name="T3" fmla="*/ 0 h 4320"/>
                <a:gd name="T4" fmla="*/ 0 w 2688"/>
                <a:gd name="T5" fmla="*/ 4320 h 4320"/>
                <a:gd name="T6" fmla="*/ 2304 w 2688"/>
                <a:gd name="T7" fmla="*/ 0 h 4320"/>
              </a:gdLst>
              <a:ahLst/>
              <a:cxnLst>
                <a:cxn ang="0">
                  <a:pos x="T0" y="T1"/>
                </a:cxn>
                <a:cxn ang="0">
                  <a:pos x="T2" y="T3"/>
                </a:cxn>
                <a:cxn ang="0">
                  <a:pos x="T4" y="T5"/>
                </a:cxn>
                <a:cxn ang="0">
                  <a:pos x="T6" y="T7"/>
                </a:cxn>
              </a:cxnLst>
              <a:rect l="0" t="0" r="r" b="b"/>
              <a:pathLst>
                <a:path w="2688" h="4320">
                  <a:moveTo>
                    <a:pt x="2304" y="0"/>
                  </a:moveTo>
                  <a:lnTo>
                    <a:pt x="2688" y="0"/>
                  </a:lnTo>
                  <a:lnTo>
                    <a:pt x="0" y="4320"/>
                  </a:lnTo>
                  <a:lnTo>
                    <a:pt x="2304" y="0"/>
                  </a:lnTo>
                  <a:close/>
                </a:path>
              </a:pathLst>
            </a:custGeom>
            <a:gradFill rotWithShape="1">
              <a:gsLst>
                <a:gs pos="0">
                  <a:schemeClr val="accent1"/>
                </a:gs>
                <a:gs pos="100000">
                  <a:schemeClr val="accent1">
                    <a:gamma/>
                    <a:tint val="0"/>
                    <a:invGamma/>
                  </a:schemeClr>
                </a:gs>
              </a:gsLst>
              <a:lin ang="540000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80" name="Freeform 60"/>
            <p:cNvSpPr>
              <a:spLocks/>
            </p:cNvSpPr>
            <p:nvPr userDrawn="1"/>
          </p:nvSpPr>
          <p:spPr bwMode="ltGray">
            <a:xfrm flipV="1">
              <a:off x="2871" y="3778"/>
              <a:ext cx="2889" cy="547"/>
            </a:xfrm>
            <a:custGeom>
              <a:avLst/>
              <a:gdLst>
                <a:gd name="T0" fmla="*/ 2889 w 2889"/>
                <a:gd name="T1" fmla="*/ 0 h 3639"/>
                <a:gd name="T2" fmla="*/ 2889 w 2889"/>
                <a:gd name="T3" fmla="*/ 1333 h 3639"/>
                <a:gd name="T4" fmla="*/ 0 w 2889"/>
                <a:gd name="T5" fmla="*/ 3639 h 3639"/>
                <a:gd name="T6" fmla="*/ 2889 w 2889"/>
                <a:gd name="T7" fmla="*/ 0 h 3639"/>
              </a:gdLst>
              <a:ahLst/>
              <a:cxnLst>
                <a:cxn ang="0">
                  <a:pos x="T0" y="T1"/>
                </a:cxn>
                <a:cxn ang="0">
                  <a:pos x="T2" y="T3"/>
                </a:cxn>
                <a:cxn ang="0">
                  <a:pos x="T4" y="T5"/>
                </a:cxn>
                <a:cxn ang="0">
                  <a:pos x="T6" y="T7"/>
                </a:cxn>
              </a:cxnLst>
              <a:rect l="0" t="0" r="r" b="b"/>
              <a:pathLst>
                <a:path w="2889" h="3639">
                  <a:moveTo>
                    <a:pt x="2889" y="0"/>
                  </a:moveTo>
                  <a:lnTo>
                    <a:pt x="2889" y="1333"/>
                  </a:lnTo>
                  <a:lnTo>
                    <a:pt x="0" y="3639"/>
                  </a:lnTo>
                  <a:lnTo>
                    <a:pt x="2889" y="0"/>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81" name="Freeform 61"/>
            <p:cNvSpPr>
              <a:spLocks/>
            </p:cNvSpPr>
            <p:nvPr userDrawn="1"/>
          </p:nvSpPr>
          <p:spPr bwMode="ltGray">
            <a:xfrm flipV="1">
              <a:off x="2880" y="3779"/>
              <a:ext cx="2880" cy="248"/>
            </a:xfrm>
            <a:custGeom>
              <a:avLst/>
              <a:gdLst>
                <a:gd name="T0" fmla="*/ 0 w 2880"/>
                <a:gd name="T1" fmla="*/ 1968 h 1968"/>
                <a:gd name="T2" fmla="*/ 2880 w 2880"/>
                <a:gd name="T3" fmla="*/ 0 h 1968"/>
                <a:gd name="T4" fmla="*/ 2880 w 2880"/>
                <a:gd name="T5" fmla="*/ 432 h 1968"/>
                <a:gd name="T6" fmla="*/ 0 w 2880"/>
                <a:gd name="T7" fmla="*/ 1968 h 1968"/>
              </a:gdLst>
              <a:ahLst/>
              <a:cxnLst>
                <a:cxn ang="0">
                  <a:pos x="T0" y="T1"/>
                </a:cxn>
                <a:cxn ang="0">
                  <a:pos x="T2" y="T3"/>
                </a:cxn>
                <a:cxn ang="0">
                  <a:pos x="T4" y="T5"/>
                </a:cxn>
                <a:cxn ang="0">
                  <a:pos x="T6" y="T7"/>
                </a:cxn>
              </a:cxnLst>
              <a:rect l="0" t="0" r="r" b="b"/>
              <a:pathLst>
                <a:path w="2880" h="1968">
                  <a:moveTo>
                    <a:pt x="0" y="1968"/>
                  </a:moveTo>
                  <a:lnTo>
                    <a:pt x="2880" y="0"/>
                  </a:lnTo>
                  <a:lnTo>
                    <a:pt x="2880" y="432"/>
                  </a:lnTo>
                  <a:lnTo>
                    <a:pt x="0" y="1968"/>
                  </a:lnTo>
                  <a:close/>
                </a:path>
              </a:pathLst>
            </a:custGeom>
            <a:gradFill rotWithShape="1">
              <a:gsLst>
                <a:gs pos="0">
                  <a:schemeClr val="accent1">
                    <a:gamma/>
                    <a:tint val="0"/>
                    <a:invGamma/>
                  </a:schemeClr>
                </a:gs>
                <a:gs pos="100000">
                  <a:schemeClr val="accent1"/>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82" name="Freeform 62"/>
            <p:cNvSpPr>
              <a:spLocks/>
            </p:cNvSpPr>
            <p:nvPr userDrawn="1"/>
          </p:nvSpPr>
          <p:spPr bwMode="ltGray">
            <a:xfrm flipV="1">
              <a:off x="2880" y="3779"/>
              <a:ext cx="2880" cy="197"/>
            </a:xfrm>
            <a:custGeom>
              <a:avLst/>
              <a:gdLst>
                <a:gd name="T0" fmla="*/ 0 w 2889"/>
                <a:gd name="T1" fmla="*/ 1559 h 1559"/>
                <a:gd name="T2" fmla="*/ 2889 w 2889"/>
                <a:gd name="T3" fmla="*/ 0 h 1559"/>
                <a:gd name="T4" fmla="*/ 2889 w 2889"/>
                <a:gd name="T5" fmla="*/ 887 h 1559"/>
                <a:gd name="T6" fmla="*/ 0 w 2889"/>
                <a:gd name="T7" fmla="*/ 1559 h 1559"/>
              </a:gdLst>
              <a:ahLst/>
              <a:cxnLst>
                <a:cxn ang="0">
                  <a:pos x="T0" y="T1"/>
                </a:cxn>
                <a:cxn ang="0">
                  <a:pos x="T2" y="T3"/>
                </a:cxn>
                <a:cxn ang="0">
                  <a:pos x="T4" y="T5"/>
                </a:cxn>
                <a:cxn ang="0">
                  <a:pos x="T6" y="T7"/>
                </a:cxn>
              </a:cxnLst>
              <a:rect l="0" t="0" r="r" b="b"/>
              <a:pathLst>
                <a:path w="2889" h="1559">
                  <a:moveTo>
                    <a:pt x="0" y="1559"/>
                  </a:moveTo>
                  <a:lnTo>
                    <a:pt x="2889" y="0"/>
                  </a:lnTo>
                  <a:lnTo>
                    <a:pt x="2889" y="887"/>
                  </a:lnTo>
                  <a:lnTo>
                    <a:pt x="0" y="1559"/>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83" name="Freeform 63"/>
            <p:cNvSpPr>
              <a:spLocks/>
            </p:cNvSpPr>
            <p:nvPr userDrawn="1"/>
          </p:nvSpPr>
          <p:spPr bwMode="ltGray">
            <a:xfrm flipV="1">
              <a:off x="2880" y="3779"/>
              <a:ext cx="2880" cy="50"/>
            </a:xfrm>
            <a:custGeom>
              <a:avLst/>
              <a:gdLst>
                <a:gd name="T0" fmla="*/ 0 w 2872"/>
                <a:gd name="T1" fmla="*/ 400 h 400"/>
                <a:gd name="T2" fmla="*/ 2872 w 2872"/>
                <a:gd name="T3" fmla="*/ 0 h 400"/>
                <a:gd name="T4" fmla="*/ 2872 w 2872"/>
                <a:gd name="T5" fmla="*/ 400 h 400"/>
                <a:gd name="T6" fmla="*/ 0 w 2872"/>
                <a:gd name="T7" fmla="*/ 400 h 400"/>
              </a:gdLst>
              <a:ahLst/>
              <a:cxnLst>
                <a:cxn ang="0">
                  <a:pos x="T0" y="T1"/>
                </a:cxn>
                <a:cxn ang="0">
                  <a:pos x="T2" y="T3"/>
                </a:cxn>
                <a:cxn ang="0">
                  <a:pos x="T4" y="T5"/>
                </a:cxn>
                <a:cxn ang="0">
                  <a:pos x="T6" y="T7"/>
                </a:cxn>
              </a:cxnLst>
              <a:rect l="0" t="0" r="r" b="b"/>
              <a:pathLst>
                <a:path w="2872" h="400">
                  <a:moveTo>
                    <a:pt x="0" y="400"/>
                  </a:moveTo>
                  <a:lnTo>
                    <a:pt x="2872" y="0"/>
                  </a:lnTo>
                  <a:lnTo>
                    <a:pt x="2872" y="400"/>
                  </a:lnTo>
                  <a:lnTo>
                    <a:pt x="0" y="400"/>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84" name="Freeform 64"/>
            <p:cNvSpPr>
              <a:spLocks/>
            </p:cNvSpPr>
            <p:nvPr userDrawn="1"/>
          </p:nvSpPr>
          <p:spPr bwMode="ltGray">
            <a:xfrm flipH="1" flipV="1">
              <a:off x="552" y="3777"/>
              <a:ext cx="2336" cy="548"/>
            </a:xfrm>
            <a:custGeom>
              <a:avLst/>
              <a:gdLst>
                <a:gd name="T0" fmla="*/ 1424 w 2336"/>
                <a:gd name="T1" fmla="*/ 0 h 4332"/>
                <a:gd name="T2" fmla="*/ 2336 w 2336"/>
                <a:gd name="T3" fmla="*/ 0 h 4332"/>
                <a:gd name="T4" fmla="*/ 0 w 2336"/>
                <a:gd name="T5" fmla="*/ 4332 h 4332"/>
                <a:gd name="T6" fmla="*/ 1424 w 2336"/>
                <a:gd name="T7" fmla="*/ 0 h 4332"/>
              </a:gdLst>
              <a:ahLst/>
              <a:cxnLst>
                <a:cxn ang="0">
                  <a:pos x="T0" y="T1"/>
                </a:cxn>
                <a:cxn ang="0">
                  <a:pos x="T2" y="T3"/>
                </a:cxn>
                <a:cxn ang="0">
                  <a:pos x="T4" y="T5"/>
                </a:cxn>
                <a:cxn ang="0">
                  <a:pos x="T6" y="T7"/>
                </a:cxn>
              </a:cxnLst>
              <a:rect l="0" t="0" r="r" b="b"/>
              <a:pathLst>
                <a:path w="2336" h="4332">
                  <a:moveTo>
                    <a:pt x="1424" y="0"/>
                  </a:moveTo>
                  <a:lnTo>
                    <a:pt x="2336" y="0"/>
                  </a:lnTo>
                  <a:lnTo>
                    <a:pt x="0" y="4332"/>
                  </a:lnTo>
                  <a:lnTo>
                    <a:pt x="1424" y="0"/>
                  </a:lnTo>
                  <a:close/>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85" name="Freeform 65"/>
            <p:cNvSpPr>
              <a:spLocks/>
            </p:cNvSpPr>
            <p:nvPr userDrawn="1"/>
          </p:nvSpPr>
          <p:spPr bwMode="ltGray">
            <a:xfrm flipH="1" flipV="1">
              <a:off x="0" y="3779"/>
              <a:ext cx="2880" cy="546"/>
            </a:xfrm>
            <a:custGeom>
              <a:avLst/>
              <a:gdLst>
                <a:gd name="T0" fmla="*/ 2678 w 2880"/>
                <a:gd name="T1" fmla="*/ 0 h 4320"/>
                <a:gd name="T2" fmla="*/ 2880 w 2880"/>
                <a:gd name="T3" fmla="*/ 0 h 4320"/>
                <a:gd name="T4" fmla="*/ 0 w 2880"/>
                <a:gd name="T5" fmla="*/ 4320 h 4320"/>
                <a:gd name="T6" fmla="*/ 2678 w 2880"/>
                <a:gd name="T7" fmla="*/ 0 h 4320"/>
              </a:gdLst>
              <a:ahLst/>
              <a:cxnLst>
                <a:cxn ang="0">
                  <a:pos x="T0" y="T1"/>
                </a:cxn>
                <a:cxn ang="0">
                  <a:pos x="T2" y="T3"/>
                </a:cxn>
                <a:cxn ang="0">
                  <a:pos x="T4" y="T5"/>
                </a:cxn>
                <a:cxn ang="0">
                  <a:pos x="T6" y="T7"/>
                </a:cxn>
              </a:cxnLst>
              <a:rect l="0" t="0" r="r" b="b"/>
              <a:pathLst>
                <a:path w="2880" h="4320">
                  <a:moveTo>
                    <a:pt x="2678" y="0"/>
                  </a:moveTo>
                  <a:lnTo>
                    <a:pt x="2880" y="0"/>
                  </a:lnTo>
                  <a:lnTo>
                    <a:pt x="0" y="4320"/>
                  </a:lnTo>
                  <a:lnTo>
                    <a:pt x="2678" y="0"/>
                  </a:lnTo>
                  <a:close/>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86" name="Freeform 66"/>
            <p:cNvSpPr>
              <a:spLocks/>
            </p:cNvSpPr>
            <p:nvPr userDrawn="1"/>
          </p:nvSpPr>
          <p:spPr bwMode="ltGray">
            <a:xfrm flipH="1" flipV="1">
              <a:off x="0" y="3779"/>
              <a:ext cx="2880" cy="348"/>
            </a:xfrm>
            <a:custGeom>
              <a:avLst/>
              <a:gdLst>
                <a:gd name="T0" fmla="*/ 2880 w 2880"/>
                <a:gd name="T1" fmla="*/ 0 h 2754"/>
                <a:gd name="T2" fmla="*/ 2880 w 2880"/>
                <a:gd name="T3" fmla="*/ 786 h 2754"/>
                <a:gd name="T4" fmla="*/ 0 w 2880"/>
                <a:gd name="T5" fmla="*/ 2754 h 2754"/>
                <a:gd name="T6" fmla="*/ 2880 w 2880"/>
                <a:gd name="T7" fmla="*/ 0 h 2754"/>
              </a:gdLst>
              <a:ahLst/>
              <a:cxnLst>
                <a:cxn ang="0">
                  <a:pos x="T0" y="T1"/>
                </a:cxn>
                <a:cxn ang="0">
                  <a:pos x="T2" y="T3"/>
                </a:cxn>
                <a:cxn ang="0">
                  <a:pos x="T4" y="T5"/>
                </a:cxn>
                <a:cxn ang="0">
                  <a:pos x="T6" y="T7"/>
                </a:cxn>
              </a:cxnLst>
              <a:rect l="0" t="0" r="r" b="b"/>
              <a:pathLst>
                <a:path w="2880" h="2754">
                  <a:moveTo>
                    <a:pt x="2880" y="0"/>
                  </a:moveTo>
                  <a:lnTo>
                    <a:pt x="2880" y="786"/>
                  </a:lnTo>
                  <a:lnTo>
                    <a:pt x="0" y="2754"/>
                  </a:lnTo>
                  <a:lnTo>
                    <a:pt x="2880" y="0"/>
                  </a:lnTo>
                  <a:close/>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87" name="Freeform 67"/>
            <p:cNvSpPr>
              <a:spLocks/>
            </p:cNvSpPr>
            <p:nvPr userDrawn="1"/>
          </p:nvSpPr>
          <p:spPr bwMode="ltGray">
            <a:xfrm flipH="1" flipV="1">
              <a:off x="0" y="3779"/>
              <a:ext cx="2880" cy="197"/>
            </a:xfrm>
            <a:custGeom>
              <a:avLst/>
              <a:gdLst>
                <a:gd name="T0" fmla="*/ 0 w 2889"/>
                <a:gd name="T1" fmla="*/ 1559 h 1559"/>
                <a:gd name="T2" fmla="*/ 2889 w 2889"/>
                <a:gd name="T3" fmla="*/ 0 h 1559"/>
                <a:gd name="T4" fmla="*/ 2889 w 2889"/>
                <a:gd name="T5" fmla="*/ 887 h 1559"/>
                <a:gd name="T6" fmla="*/ 0 w 2889"/>
                <a:gd name="T7" fmla="*/ 1559 h 1559"/>
              </a:gdLst>
              <a:ahLst/>
              <a:cxnLst>
                <a:cxn ang="0">
                  <a:pos x="T0" y="T1"/>
                </a:cxn>
                <a:cxn ang="0">
                  <a:pos x="T2" y="T3"/>
                </a:cxn>
                <a:cxn ang="0">
                  <a:pos x="T4" y="T5"/>
                </a:cxn>
                <a:cxn ang="0">
                  <a:pos x="T6" y="T7"/>
                </a:cxn>
              </a:cxnLst>
              <a:rect l="0" t="0" r="r" b="b"/>
              <a:pathLst>
                <a:path w="2889" h="1559">
                  <a:moveTo>
                    <a:pt x="0" y="1559"/>
                  </a:moveTo>
                  <a:lnTo>
                    <a:pt x="2889" y="0"/>
                  </a:lnTo>
                  <a:lnTo>
                    <a:pt x="2889" y="887"/>
                  </a:lnTo>
                  <a:lnTo>
                    <a:pt x="0" y="1559"/>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188" name="Freeform 68"/>
            <p:cNvSpPr>
              <a:spLocks/>
            </p:cNvSpPr>
            <p:nvPr userDrawn="1"/>
          </p:nvSpPr>
          <p:spPr bwMode="ltGray">
            <a:xfrm flipH="1" flipV="1">
              <a:off x="0" y="3779"/>
              <a:ext cx="2880" cy="91"/>
            </a:xfrm>
            <a:custGeom>
              <a:avLst/>
              <a:gdLst>
                <a:gd name="T0" fmla="*/ 2880 w 2880"/>
                <a:gd name="T1" fmla="*/ 0 h 720"/>
                <a:gd name="T2" fmla="*/ 2880 w 2880"/>
                <a:gd name="T3" fmla="*/ 192 h 720"/>
                <a:gd name="T4" fmla="*/ 0 w 2880"/>
                <a:gd name="T5" fmla="*/ 720 h 720"/>
                <a:gd name="T6" fmla="*/ 2880 w 2880"/>
                <a:gd name="T7" fmla="*/ 0 h 720"/>
              </a:gdLst>
              <a:ahLst/>
              <a:cxnLst>
                <a:cxn ang="0">
                  <a:pos x="T0" y="T1"/>
                </a:cxn>
                <a:cxn ang="0">
                  <a:pos x="T2" y="T3"/>
                </a:cxn>
                <a:cxn ang="0">
                  <a:pos x="T4" y="T5"/>
                </a:cxn>
                <a:cxn ang="0">
                  <a:pos x="T6" y="T7"/>
                </a:cxn>
              </a:cxnLst>
              <a:rect l="0" t="0" r="r" b="b"/>
              <a:pathLst>
                <a:path w="2880" h="720">
                  <a:moveTo>
                    <a:pt x="2880" y="0"/>
                  </a:moveTo>
                  <a:lnTo>
                    <a:pt x="2880" y="192"/>
                  </a:lnTo>
                  <a:lnTo>
                    <a:pt x="0" y="720"/>
                  </a:lnTo>
                  <a:lnTo>
                    <a:pt x="2880" y="0"/>
                  </a:lnTo>
                  <a:close/>
                </a:path>
              </a:pathLst>
            </a:custGeom>
            <a:gradFill rotWithShape="1">
              <a:gsLst>
                <a:gs pos="0">
                  <a:schemeClr val="accent2">
                    <a:gamma/>
                    <a:tint val="0"/>
                    <a:invGamma/>
                  </a:schemeClr>
                </a:gs>
                <a:gs pos="100000">
                  <a:schemeClr val="accent2"/>
                </a:gs>
              </a:gsLst>
              <a:lin ang="0" scaled="1"/>
            </a:gradFill>
            <a:ln>
              <a:noFill/>
            </a:ln>
            <a:effectLst/>
            <a:extLst>
              <a:ext uri="{91240B29-F687-4F45-9708-019B960494DF}">
                <a14:hiddenLine xmlns:a14="http://schemas.microsoft.com/office/drawing/2010/main" w="38100"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pic>
          <p:nvPicPr>
            <p:cNvPr id="5189" name="Picture 69" descr="Picture1"/>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ltGray">
            <a:xfrm>
              <a:off x="0" y="3744"/>
              <a:ext cx="5760" cy="576"/>
            </a:xfrm>
            <a:prstGeom prst="rect">
              <a:avLst/>
            </a:prstGeom>
            <a:noFill/>
            <a:extLst>
              <a:ext uri="{909E8E84-426E-40DD-AFC4-6F175D3DCCD1}">
                <a14:hiddenFill xmlns:a14="http://schemas.microsoft.com/office/drawing/2010/main">
                  <a:solidFill>
                    <a:srgbClr val="FFFFFF"/>
                  </a:solidFill>
                </a14:hiddenFill>
              </a:ext>
            </a:extLst>
          </p:spPr>
        </p:pic>
        <p:grpSp>
          <p:nvGrpSpPr>
            <p:cNvPr id="5190" name="Group 70"/>
            <p:cNvGrpSpPr>
              <a:grpSpLocks/>
            </p:cNvGrpSpPr>
            <p:nvPr userDrawn="1"/>
          </p:nvGrpSpPr>
          <p:grpSpPr bwMode="auto">
            <a:xfrm flipV="1">
              <a:off x="0" y="3777"/>
              <a:ext cx="5760" cy="548"/>
              <a:chOff x="0" y="0"/>
              <a:chExt cx="5760" cy="3632"/>
            </a:xfrm>
          </p:grpSpPr>
          <p:grpSp>
            <p:nvGrpSpPr>
              <p:cNvPr id="5191" name="Group 71"/>
              <p:cNvGrpSpPr>
                <a:grpSpLocks/>
              </p:cNvGrpSpPr>
              <p:nvPr userDrawn="1"/>
            </p:nvGrpSpPr>
            <p:grpSpPr bwMode="auto">
              <a:xfrm>
                <a:off x="0" y="0"/>
                <a:ext cx="2888" cy="3632"/>
                <a:chOff x="0" y="0"/>
                <a:chExt cx="2888" cy="3632"/>
              </a:xfrm>
            </p:grpSpPr>
            <p:sp>
              <p:nvSpPr>
                <p:cNvPr id="5192" name="Freeform 72"/>
                <p:cNvSpPr>
                  <a:spLocks/>
                </p:cNvSpPr>
                <p:nvPr userDrawn="1"/>
              </p:nvSpPr>
              <p:spPr bwMode="ltGray">
                <a:xfrm>
                  <a:off x="2600" y="0"/>
                  <a:ext cx="280" cy="3608"/>
                </a:xfrm>
                <a:custGeom>
                  <a:avLst/>
                  <a:gdLst>
                    <a:gd name="T0" fmla="*/ 78 w 280"/>
                    <a:gd name="T1" fmla="*/ 0 h 3608"/>
                    <a:gd name="T2" fmla="*/ 280 w 280"/>
                    <a:gd name="T3" fmla="*/ 3608 h 3608"/>
                    <a:gd name="T4" fmla="*/ 0 w 280"/>
                    <a:gd name="T5" fmla="*/ 0 h 3608"/>
                    <a:gd name="T6" fmla="*/ 78 w 280"/>
                    <a:gd name="T7" fmla="*/ 0 h 3608"/>
                  </a:gdLst>
                  <a:ahLst/>
                  <a:cxnLst>
                    <a:cxn ang="0">
                      <a:pos x="T0" y="T1"/>
                    </a:cxn>
                    <a:cxn ang="0">
                      <a:pos x="T2" y="T3"/>
                    </a:cxn>
                    <a:cxn ang="0">
                      <a:pos x="T4" y="T5"/>
                    </a:cxn>
                    <a:cxn ang="0">
                      <a:pos x="T6" y="T7"/>
                    </a:cxn>
                  </a:cxnLst>
                  <a:rect l="0" t="0" r="r" b="b"/>
                  <a:pathLst>
                    <a:path w="280" h="3608">
                      <a:moveTo>
                        <a:pt x="78" y="0"/>
                      </a:moveTo>
                      <a:lnTo>
                        <a:pt x="280" y="3608"/>
                      </a:lnTo>
                      <a:lnTo>
                        <a:pt x="0" y="0"/>
                      </a:lnTo>
                      <a:lnTo>
                        <a:pt x="78"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93" name="Freeform 73"/>
                <p:cNvSpPr>
                  <a:spLocks/>
                </p:cNvSpPr>
                <p:nvPr userDrawn="1"/>
              </p:nvSpPr>
              <p:spPr bwMode="ltGray">
                <a:xfrm>
                  <a:off x="1792" y="0"/>
                  <a:ext cx="1096" cy="3632"/>
                </a:xfrm>
                <a:custGeom>
                  <a:avLst/>
                  <a:gdLst>
                    <a:gd name="T0" fmla="*/ 96 w 1096"/>
                    <a:gd name="T1" fmla="*/ 0 h 3632"/>
                    <a:gd name="T2" fmla="*/ 1096 w 1096"/>
                    <a:gd name="T3" fmla="*/ 3632 h 3632"/>
                    <a:gd name="T4" fmla="*/ 0 w 1096"/>
                    <a:gd name="T5" fmla="*/ 0 h 3632"/>
                    <a:gd name="T6" fmla="*/ 96 w 1096"/>
                    <a:gd name="T7" fmla="*/ 0 h 3632"/>
                  </a:gdLst>
                  <a:ahLst/>
                  <a:cxnLst>
                    <a:cxn ang="0">
                      <a:pos x="T0" y="T1"/>
                    </a:cxn>
                    <a:cxn ang="0">
                      <a:pos x="T2" y="T3"/>
                    </a:cxn>
                    <a:cxn ang="0">
                      <a:pos x="T4" y="T5"/>
                    </a:cxn>
                    <a:cxn ang="0">
                      <a:pos x="T6" y="T7"/>
                    </a:cxn>
                  </a:cxnLst>
                  <a:rect l="0" t="0" r="r" b="b"/>
                  <a:pathLst>
                    <a:path w="1096" h="3632">
                      <a:moveTo>
                        <a:pt x="96" y="0"/>
                      </a:moveTo>
                      <a:lnTo>
                        <a:pt x="1096" y="3632"/>
                      </a:lnTo>
                      <a:lnTo>
                        <a:pt x="0" y="0"/>
                      </a:lnTo>
                      <a:lnTo>
                        <a:pt x="96"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94" name="Freeform 74"/>
                <p:cNvSpPr>
                  <a:spLocks/>
                </p:cNvSpPr>
                <p:nvPr userDrawn="1"/>
              </p:nvSpPr>
              <p:spPr bwMode="ltGray">
                <a:xfrm>
                  <a:off x="1464" y="0"/>
                  <a:ext cx="1416" cy="3624"/>
                </a:xfrm>
                <a:custGeom>
                  <a:avLst/>
                  <a:gdLst>
                    <a:gd name="T0" fmla="*/ 43 w 1416"/>
                    <a:gd name="T1" fmla="*/ 0 h 3624"/>
                    <a:gd name="T2" fmla="*/ 1416 w 1416"/>
                    <a:gd name="T3" fmla="*/ 3624 h 3624"/>
                    <a:gd name="T4" fmla="*/ 0 w 1416"/>
                    <a:gd name="T5" fmla="*/ 0 h 3624"/>
                    <a:gd name="T6" fmla="*/ 43 w 1416"/>
                    <a:gd name="T7" fmla="*/ 0 h 3624"/>
                  </a:gdLst>
                  <a:ahLst/>
                  <a:cxnLst>
                    <a:cxn ang="0">
                      <a:pos x="T0" y="T1"/>
                    </a:cxn>
                    <a:cxn ang="0">
                      <a:pos x="T2" y="T3"/>
                    </a:cxn>
                    <a:cxn ang="0">
                      <a:pos x="T4" y="T5"/>
                    </a:cxn>
                    <a:cxn ang="0">
                      <a:pos x="T6" y="T7"/>
                    </a:cxn>
                  </a:cxnLst>
                  <a:rect l="0" t="0" r="r" b="b"/>
                  <a:pathLst>
                    <a:path w="1416" h="3624">
                      <a:moveTo>
                        <a:pt x="43" y="0"/>
                      </a:moveTo>
                      <a:lnTo>
                        <a:pt x="1416" y="3624"/>
                      </a:lnTo>
                      <a:lnTo>
                        <a:pt x="0" y="0"/>
                      </a:lnTo>
                      <a:lnTo>
                        <a:pt x="43"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95" name="Freeform 75"/>
                <p:cNvSpPr>
                  <a:spLocks/>
                </p:cNvSpPr>
                <p:nvPr userDrawn="1"/>
              </p:nvSpPr>
              <p:spPr bwMode="ltGray">
                <a:xfrm>
                  <a:off x="576" y="0"/>
                  <a:ext cx="2296" cy="3624"/>
                </a:xfrm>
                <a:custGeom>
                  <a:avLst/>
                  <a:gdLst>
                    <a:gd name="T0" fmla="*/ 96 w 2296"/>
                    <a:gd name="T1" fmla="*/ 0 h 3624"/>
                    <a:gd name="T2" fmla="*/ 2296 w 2296"/>
                    <a:gd name="T3" fmla="*/ 3624 h 3624"/>
                    <a:gd name="T4" fmla="*/ 0 w 2296"/>
                    <a:gd name="T5" fmla="*/ 0 h 3624"/>
                    <a:gd name="T6" fmla="*/ 96 w 2296"/>
                    <a:gd name="T7" fmla="*/ 0 h 3624"/>
                  </a:gdLst>
                  <a:ahLst/>
                  <a:cxnLst>
                    <a:cxn ang="0">
                      <a:pos x="T0" y="T1"/>
                    </a:cxn>
                    <a:cxn ang="0">
                      <a:pos x="T2" y="T3"/>
                    </a:cxn>
                    <a:cxn ang="0">
                      <a:pos x="T4" y="T5"/>
                    </a:cxn>
                    <a:cxn ang="0">
                      <a:pos x="T6" y="T7"/>
                    </a:cxn>
                  </a:cxnLst>
                  <a:rect l="0" t="0" r="r" b="b"/>
                  <a:pathLst>
                    <a:path w="2296" h="3624">
                      <a:moveTo>
                        <a:pt x="96" y="0"/>
                      </a:moveTo>
                      <a:lnTo>
                        <a:pt x="2296" y="3624"/>
                      </a:lnTo>
                      <a:lnTo>
                        <a:pt x="0" y="0"/>
                      </a:lnTo>
                      <a:lnTo>
                        <a:pt x="96"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96" name="Freeform 76"/>
                <p:cNvSpPr>
                  <a:spLocks/>
                </p:cNvSpPr>
                <p:nvPr userDrawn="1"/>
              </p:nvSpPr>
              <p:spPr bwMode="ltGray">
                <a:xfrm>
                  <a:off x="208" y="0"/>
                  <a:ext cx="2672" cy="3616"/>
                </a:xfrm>
                <a:custGeom>
                  <a:avLst/>
                  <a:gdLst>
                    <a:gd name="T0" fmla="*/ 44 w 2672"/>
                    <a:gd name="T1" fmla="*/ 0 h 3616"/>
                    <a:gd name="T2" fmla="*/ 2672 w 2672"/>
                    <a:gd name="T3" fmla="*/ 3616 h 3616"/>
                    <a:gd name="T4" fmla="*/ 0 w 2672"/>
                    <a:gd name="T5" fmla="*/ 0 h 3616"/>
                    <a:gd name="T6" fmla="*/ 44 w 2672"/>
                    <a:gd name="T7" fmla="*/ 0 h 3616"/>
                  </a:gdLst>
                  <a:ahLst/>
                  <a:cxnLst>
                    <a:cxn ang="0">
                      <a:pos x="T0" y="T1"/>
                    </a:cxn>
                    <a:cxn ang="0">
                      <a:pos x="T2" y="T3"/>
                    </a:cxn>
                    <a:cxn ang="0">
                      <a:pos x="T4" y="T5"/>
                    </a:cxn>
                    <a:cxn ang="0">
                      <a:pos x="T6" y="T7"/>
                    </a:cxn>
                  </a:cxnLst>
                  <a:rect l="0" t="0" r="r" b="b"/>
                  <a:pathLst>
                    <a:path w="2672" h="3616">
                      <a:moveTo>
                        <a:pt x="44" y="0"/>
                      </a:moveTo>
                      <a:lnTo>
                        <a:pt x="2672" y="3616"/>
                      </a:lnTo>
                      <a:lnTo>
                        <a:pt x="0" y="0"/>
                      </a:lnTo>
                      <a:lnTo>
                        <a:pt x="44"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97" name="Freeform 77"/>
                <p:cNvSpPr>
                  <a:spLocks/>
                </p:cNvSpPr>
                <p:nvPr userDrawn="1"/>
              </p:nvSpPr>
              <p:spPr bwMode="ltGray">
                <a:xfrm>
                  <a:off x="0" y="0"/>
                  <a:ext cx="2872" cy="3608"/>
                </a:xfrm>
                <a:custGeom>
                  <a:avLst/>
                  <a:gdLst>
                    <a:gd name="T0" fmla="*/ 0 w 2872"/>
                    <a:gd name="T1" fmla="*/ 0 h 3608"/>
                    <a:gd name="T2" fmla="*/ 0 w 2872"/>
                    <a:gd name="T3" fmla="*/ 84 h 3608"/>
                    <a:gd name="T4" fmla="*/ 2872 w 2872"/>
                    <a:gd name="T5" fmla="*/ 3608 h 3608"/>
                    <a:gd name="T6" fmla="*/ 0 w 2872"/>
                    <a:gd name="T7" fmla="*/ 0 h 3608"/>
                  </a:gdLst>
                  <a:ahLst/>
                  <a:cxnLst>
                    <a:cxn ang="0">
                      <a:pos x="T0" y="T1"/>
                    </a:cxn>
                    <a:cxn ang="0">
                      <a:pos x="T2" y="T3"/>
                    </a:cxn>
                    <a:cxn ang="0">
                      <a:pos x="T4" y="T5"/>
                    </a:cxn>
                    <a:cxn ang="0">
                      <a:pos x="T6" y="T7"/>
                    </a:cxn>
                  </a:cxnLst>
                  <a:rect l="0" t="0" r="r" b="b"/>
                  <a:pathLst>
                    <a:path w="2872" h="3608">
                      <a:moveTo>
                        <a:pt x="0" y="0"/>
                      </a:moveTo>
                      <a:lnTo>
                        <a:pt x="0" y="84"/>
                      </a:lnTo>
                      <a:lnTo>
                        <a:pt x="2872" y="3608"/>
                      </a:lnTo>
                      <a:lnTo>
                        <a:pt x="0" y="0"/>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98" name="Freeform 78"/>
                <p:cNvSpPr>
                  <a:spLocks/>
                </p:cNvSpPr>
                <p:nvPr userDrawn="1"/>
              </p:nvSpPr>
              <p:spPr bwMode="ltGray">
                <a:xfrm>
                  <a:off x="0" y="1112"/>
                  <a:ext cx="2880" cy="2520"/>
                </a:xfrm>
                <a:custGeom>
                  <a:avLst/>
                  <a:gdLst>
                    <a:gd name="T0" fmla="*/ 0 w 2880"/>
                    <a:gd name="T1" fmla="*/ 0 h 2520"/>
                    <a:gd name="T2" fmla="*/ 0 w 2880"/>
                    <a:gd name="T3" fmla="*/ 204 h 2520"/>
                    <a:gd name="T4" fmla="*/ 2880 w 2880"/>
                    <a:gd name="T5" fmla="*/ 2520 h 2520"/>
                    <a:gd name="T6" fmla="*/ 0 w 2880"/>
                    <a:gd name="T7" fmla="*/ 0 h 2520"/>
                  </a:gdLst>
                  <a:ahLst/>
                  <a:cxnLst>
                    <a:cxn ang="0">
                      <a:pos x="T0" y="T1"/>
                    </a:cxn>
                    <a:cxn ang="0">
                      <a:pos x="T2" y="T3"/>
                    </a:cxn>
                    <a:cxn ang="0">
                      <a:pos x="T4" y="T5"/>
                    </a:cxn>
                    <a:cxn ang="0">
                      <a:pos x="T6" y="T7"/>
                    </a:cxn>
                  </a:cxnLst>
                  <a:rect l="0" t="0" r="r" b="b"/>
                  <a:pathLst>
                    <a:path w="2880" h="2520">
                      <a:moveTo>
                        <a:pt x="0" y="0"/>
                      </a:moveTo>
                      <a:lnTo>
                        <a:pt x="0" y="204"/>
                      </a:lnTo>
                      <a:lnTo>
                        <a:pt x="2880" y="2520"/>
                      </a:lnTo>
                      <a:lnTo>
                        <a:pt x="0" y="0"/>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199" name="Freeform 79"/>
                <p:cNvSpPr>
                  <a:spLocks/>
                </p:cNvSpPr>
                <p:nvPr userDrawn="1"/>
              </p:nvSpPr>
              <p:spPr bwMode="ltGray">
                <a:xfrm>
                  <a:off x="0" y="1888"/>
                  <a:ext cx="2880" cy="1728"/>
                </a:xfrm>
                <a:custGeom>
                  <a:avLst/>
                  <a:gdLst>
                    <a:gd name="T0" fmla="*/ 0 w 2880"/>
                    <a:gd name="T1" fmla="*/ 96 h 1728"/>
                    <a:gd name="T2" fmla="*/ 0 w 2880"/>
                    <a:gd name="T3" fmla="*/ 0 h 1728"/>
                    <a:gd name="T4" fmla="*/ 2880 w 2880"/>
                    <a:gd name="T5" fmla="*/ 1728 h 1728"/>
                    <a:gd name="T6" fmla="*/ 0 w 2880"/>
                    <a:gd name="T7" fmla="*/ 96 h 1728"/>
                  </a:gdLst>
                  <a:ahLst/>
                  <a:cxnLst>
                    <a:cxn ang="0">
                      <a:pos x="T0" y="T1"/>
                    </a:cxn>
                    <a:cxn ang="0">
                      <a:pos x="T2" y="T3"/>
                    </a:cxn>
                    <a:cxn ang="0">
                      <a:pos x="T4" y="T5"/>
                    </a:cxn>
                    <a:cxn ang="0">
                      <a:pos x="T6" y="T7"/>
                    </a:cxn>
                  </a:cxnLst>
                  <a:rect l="0" t="0" r="r" b="b"/>
                  <a:pathLst>
                    <a:path w="2880" h="1728">
                      <a:moveTo>
                        <a:pt x="0" y="96"/>
                      </a:moveTo>
                      <a:lnTo>
                        <a:pt x="0" y="0"/>
                      </a:lnTo>
                      <a:lnTo>
                        <a:pt x="2880" y="1728"/>
                      </a:lnTo>
                      <a:lnTo>
                        <a:pt x="0" y="96"/>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00" name="Freeform 80"/>
                <p:cNvSpPr>
                  <a:spLocks/>
                </p:cNvSpPr>
                <p:nvPr userDrawn="1"/>
              </p:nvSpPr>
              <p:spPr bwMode="ltGray">
                <a:xfrm>
                  <a:off x="0" y="2264"/>
                  <a:ext cx="2880" cy="1352"/>
                </a:xfrm>
                <a:custGeom>
                  <a:avLst/>
                  <a:gdLst>
                    <a:gd name="T0" fmla="*/ 0 w 2880"/>
                    <a:gd name="T1" fmla="*/ 52 h 1352"/>
                    <a:gd name="T2" fmla="*/ 0 w 2880"/>
                    <a:gd name="T3" fmla="*/ 0 h 1352"/>
                    <a:gd name="T4" fmla="*/ 2880 w 2880"/>
                    <a:gd name="T5" fmla="*/ 1352 h 1352"/>
                    <a:gd name="T6" fmla="*/ 0 w 2880"/>
                    <a:gd name="T7" fmla="*/ 52 h 1352"/>
                  </a:gdLst>
                  <a:ahLst/>
                  <a:cxnLst>
                    <a:cxn ang="0">
                      <a:pos x="T0" y="T1"/>
                    </a:cxn>
                    <a:cxn ang="0">
                      <a:pos x="T2" y="T3"/>
                    </a:cxn>
                    <a:cxn ang="0">
                      <a:pos x="T4" y="T5"/>
                    </a:cxn>
                    <a:cxn ang="0">
                      <a:pos x="T6" y="T7"/>
                    </a:cxn>
                  </a:cxnLst>
                  <a:rect l="0" t="0" r="r" b="b"/>
                  <a:pathLst>
                    <a:path w="2880" h="1352">
                      <a:moveTo>
                        <a:pt x="0" y="52"/>
                      </a:moveTo>
                      <a:lnTo>
                        <a:pt x="0" y="0"/>
                      </a:lnTo>
                      <a:lnTo>
                        <a:pt x="2880" y="1352"/>
                      </a:lnTo>
                      <a:lnTo>
                        <a:pt x="0" y="52"/>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01" name="Freeform 81"/>
                <p:cNvSpPr>
                  <a:spLocks/>
                </p:cNvSpPr>
                <p:nvPr userDrawn="1"/>
              </p:nvSpPr>
              <p:spPr bwMode="ltGray">
                <a:xfrm>
                  <a:off x="0" y="2976"/>
                  <a:ext cx="2880" cy="656"/>
                </a:xfrm>
                <a:custGeom>
                  <a:avLst/>
                  <a:gdLst>
                    <a:gd name="T0" fmla="*/ 0 w 2880"/>
                    <a:gd name="T1" fmla="*/ 52 h 656"/>
                    <a:gd name="T2" fmla="*/ 0 w 2880"/>
                    <a:gd name="T3" fmla="*/ 0 h 656"/>
                    <a:gd name="T4" fmla="*/ 2880 w 2880"/>
                    <a:gd name="T5" fmla="*/ 656 h 656"/>
                    <a:gd name="T6" fmla="*/ 0 w 2880"/>
                    <a:gd name="T7" fmla="*/ 52 h 656"/>
                  </a:gdLst>
                  <a:ahLst/>
                  <a:cxnLst>
                    <a:cxn ang="0">
                      <a:pos x="T0" y="T1"/>
                    </a:cxn>
                    <a:cxn ang="0">
                      <a:pos x="T2" y="T3"/>
                    </a:cxn>
                    <a:cxn ang="0">
                      <a:pos x="T4" y="T5"/>
                    </a:cxn>
                    <a:cxn ang="0">
                      <a:pos x="T6" y="T7"/>
                    </a:cxn>
                  </a:cxnLst>
                  <a:rect l="0" t="0" r="r" b="b"/>
                  <a:pathLst>
                    <a:path w="2880" h="656">
                      <a:moveTo>
                        <a:pt x="0" y="52"/>
                      </a:moveTo>
                      <a:lnTo>
                        <a:pt x="0" y="0"/>
                      </a:lnTo>
                      <a:lnTo>
                        <a:pt x="2880" y="656"/>
                      </a:lnTo>
                      <a:lnTo>
                        <a:pt x="0" y="52"/>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grpSp>
          <p:grpSp>
            <p:nvGrpSpPr>
              <p:cNvPr id="5202" name="Group 82"/>
              <p:cNvGrpSpPr>
                <a:grpSpLocks/>
              </p:cNvGrpSpPr>
              <p:nvPr userDrawn="1"/>
            </p:nvGrpSpPr>
            <p:grpSpPr bwMode="auto">
              <a:xfrm>
                <a:off x="2872" y="0"/>
                <a:ext cx="2888" cy="3632"/>
                <a:chOff x="2872" y="0"/>
                <a:chExt cx="2888" cy="3632"/>
              </a:xfrm>
            </p:grpSpPr>
            <p:sp>
              <p:nvSpPr>
                <p:cNvPr id="5203" name="Freeform 83"/>
                <p:cNvSpPr>
                  <a:spLocks/>
                </p:cNvSpPr>
                <p:nvPr userDrawn="1"/>
              </p:nvSpPr>
              <p:spPr bwMode="ltGray">
                <a:xfrm flipH="1">
                  <a:off x="2880" y="0"/>
                  <a:ext cx="280" cy="3608"/>
                </a:xfrm>
                <a:custGeom>
                  <a:avLst/>
                  <a:gdLst>
                    <a:gd name="T0" fmla="*/ 78 w 280"/>
                    <a:gd name="T1" fmla="*/ 0 h 3608"/>
                    <a:gd name="T2" fmla="*/ 280 w 280"/>
                    <a:gd name="T3" fmla="*/ 3608 h 3608"/>
                    <a:gd name="T4" fmla="*/ 0 w 280"/>
                    <a:gd name="T5" fmla="*/ 0 h 3608"/>
                    <a:gd name="T6" fmla="*/ 78 w 280"/>
                    <a:gd name="T7" fmla="*/ 0 h 3608"/>
                  </a:gdLst>
                  <a:ahLst/>
                  <a:cxnLst>
                    <a:cxn ang="0">
                      <a:pos x="T0" y="T1"/>
                    </a:cxn>
                    <a:cxn ang="0">
                      <a:pos x="T2" y="T3"/>
                    </a:cxn>
                    <a:cxn ang="0">
                      <a:pos x="T4" y="T5"/>
                    </a:cxn>
                    <a:cxn ang="0">
                      <a:pos x="T6" y="T7"/>
                    </a:cxn>
                  </a:cxnLst>
                  <a:rect l="0" t="0" r="r" b="b"/>
                  <a:pathLst>
                    <a:path w="280" h="3608">
                      <a:moveTo>
                        <a:pt x="78" y="0"/>
                      </a:moveTo>
                      <a:lnTo>
                        <a:pt x="280" y="3608"/>
                      </a:lnTo>
                      <a:lnTo>
                        <a:pt x="0" y="0"/>
                      </a:lnTo>
                      <a:lnTo>
                        <a:pt x="78"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04" name="Freeform 84"/>
                <p:cNvSpPr>
                  <a:spLocks/>
                </p:cNvSpPr>
                <p:nvPr userDrawn="1"/>
              </p:nvSpPr>
              <p:spPr bwMode="ltGray">
                <a:xfrm flipH="1">
                  <a:off x="2872" y="0"/>
                  <a:ext cx="1096" cy="3632"/>
                </a:xfrm>
                <a:custGeom>
                  <a:avLst/>
                  <a:gdLst>
                    <a:gd name="T0" fmla="*/ 96 w 1096"/>
                    <a:gd name="T1" fmla="*/ 0 h 3632"/>
                    <a:gd name="T2" fmla="*/ 1096 w 1096"/>
                    <a:gd name="T3" fmla="*/ 3632 h 3632"/>
                    <a:gd name="T4" fmla="*/ 0 w 1096"/>
                    <a:gd name="T5" fmla="*/ 0 h 3632"/>
                    <a:gd name="T6" fmla="*/ 96 w 1096"/>
                    <a:gd name="T7" fmla="*/ 0 h 3632"/>
                  </a:gdLst>
                  <a:ahLst/>
                  <a:cxnLst>
                    <a:cxn ang="0">
                      <a:pos x="T0" y="T1"/>
                    </a:cxn>
                    <a:cxn ang="0">
                      <a:pos x="T2" y="T3"/>
                    </a:cxn>
                    <a:cxn ang="0">
                      <a:pos x="T4" y="T5"/>
                    </a:cxn>
                    <a:cxn ang="0">
                      <a:pos x="T6" y="T7"/>
                    </a:cxn>
                  </a:cxnLst>
                  <a:rect l="0" t="0" r="r" b="b"/>
                  <a:pathLst>
                    <a:path w="1096" h="3632">
                      <a:moveTo>
                        <a:pt x="96" y="0"/>
                      </a:moveTo>
                      <a:lnTo>
                        <a:pt x="1096" y="3632"/>
                      </a:lnTo>
                      <a:lnTo>
                        <a:pt x="0" y="0"/>
                      </a:lnTo>
                      <a:lnTo>
                        <a:pt x="96"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05" name="Freeform 85"/>
                <p:cNvSpPr>
                  <a:spLocks/>
                </p:cNvSpPr>
                <p:nvPr userDrawn="1"/>
              </p:nvSpPr>
              <p:spPr bwMode="ltGray">
                <a:xfrm flipH="1">
                  <a:off x="2880" y="0"/>
                  <a:ext cx="1416" cy="3624"/>
                </a:xfrm>
                <a:custGeom>
                  <a:avLst/>
                  <a:gdLst>
                    <a:gd name="T0" fmla="*/ 43 w 1416"/>
                    <a:gd name="T1" fmla="*/ 0 h 3624"/>
                    <a:gd name="T2" fmla="*/ 1416 w 1416"/>
                    <a:gd name="T3" fmla="*/ 3624 h 3624"/>
                    <a:gd name="T4" fmla="*/ 0 w 1416"/>
                    <a:gd name="T5" fmla="*/ 0 h 3624"/>
                    <a:gd name="T6" fmla="*/ 43 w 1416"/>
                    <a:gd name="T7" fmla="*/ 0 h 3624"/>
                  </a:gdLst>
                  <a:ahLst/>
                  <a:cxnLst>
                    <a:cxn ang="0">
                      <a:pos x="T0" y="T1"/>
                    </a:cxn>
                    <a:cxn ang="0">
                      <a:pos x="T2" y="T3"/>
                    </a:cxn>
                    <a:cxn ang="0">
                      <a:pos x="T4" y="T5"/>
                    </a:cxn>
                    <a:cxn ang="0">
                      <a:pos x="T6" y="T7"/>
                    </a:cxn>
                  </a:cxnLst>
                  <a:rect l="0" t="0" r="r" b="b"/>
                  <a:pathLst>
                    <a:path w="1416" h="3624">
                      <a:moveTo>
                        <a:pt x="43" y="0"/>
                      </a:moveTo>
                      <a:lnTo>
                        <a:pt x="1416" y="3624"/>
                      </a:lnTo>
                      <a:lnTo>
                        <a:pt x="0" y="0"/>
                      </a:lnTo>
                      <a:lnTo>
                        <a:pt x="43"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06" name="Freeform 86"/>
                <p:cNvSpPr>
                  <a:spLocks/>
                </p:cNvSpPr>
                <p:nvPr userDrawn="1"/>
              </p:nvSpPr>
              <p:spPr bwMode="ltGray">
                <a:xfrm flipH="1">
                  <a:off x="2888" y="0"/>
                  <a:ext cx="2296" cy="3624"/>
                </a:xfrm>
                <a:custGeom>
                  <a:avLst/>
                  <a:gdLst>
                    <a:gd name="T0" fmla="*/ 96 w 2296"/>
                    <a:gd name="T1" fmla="*/ 0 h 3624"/>
                    <a:gd name="T2" fmla="*/ 2296 w 2296"/>
                    <a:gd name="T3" fmla="*/ 3624 h 3624"/>
                    <a:gd name="T4" fmla="*/ 0 w 2296"/>
                    <a:gd name="T5" fmla="*/ 0 h 3624"/>
                    <a:gd name="T6" fmla="*/ 96 w 2296"/>
                    <a:gd name="T7" fmla="*/ 0 h 3624"/>
                  </a:gdLst>
                  <a:ahLst/>
                  <a:cxnLst>
                    <a:cxn ang="0">
                      <a:pos x="T0" y="T1"/>
                    </a:cxn>
                    <a:cxn ang="0">
                      <a:pos x="T2" y="T3"/>
                    </a:cxn>
                    <a:cxn ang="0">
                      <a:pos x="T4" y="T5"/>
                    </a:cxn>
                    <a:cxn ang="0">
                      <a:pos x="T6" y="T7"/>
                    </a:cxn>
                  </a:cxnLst>
                  <a:rect l="0" t="0" r="r" b="b"/>
                  <a:pathLst>
                    <a:path w="2296" h="3624">
                      <a:moveTo>
                        <a:pt x="96" y="0"/>
                      </a:moveTo>
                      <a:lnTo>
                        <a:pt x="2296" y="3624"/>
                      </a:lnTo>
                      <a:lnTo>
                        <a:pt x="0" y="0"/>
                      </a:lnTo>
                      <a:lnTo>
                        <a:pt x="96"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07" name="Freeform 87"/>
                <p:cNvSpPr>
                  <a:spLocks/>
                </p:cNvSpPr>
                <p:nvPr userDrawn="1"/>
              </p:nvSpPr>
              <p:spPr bwMode="ltGray">
                <a:xfrm flipH="1">
                  <a:off x="2888" y="0"/>
                  <a:ext cx="2672" cy="3616"/>
                </a:xfrm>
                <a:custGeom>
                  <a:avLst/>
                  <a:gdLst>
                    <a:gd name="T0" fmla="*/ 44 w 2672"/>
                    <a:gd name="T1" fmla="*/ 0 h 3616"/>
                    <a:gd name="T2" fmla="*/ 2672 w 2672"/>
                    <a:gd name="T3" fmla="*/ 3616 h 3616"/>
                    <a:gd name="T4" fmla="*/ 0 w 2672"/>
                    <a:gd name="T5" fmla="*/ 0 h 3616"/>
                    <a:gd name="T6" fmla="*/ 44 w 2672"/>
                    <a:gd name="T7" fmla="*/ 0 h 3616"/>
                  </a:gdLst>
                  <a:ahLst/>
                  <a:cxnLst>
                    <a:cxn ang="0">
                      <a:pos x="T0" y="T1"/>
                    </a:cxn>
                    <a:cxn ang="0">
                      <a:pos x="T2" y="T3"/>
                    </a:cxn>
                    <a:cxn ang="0">
                      <a:pos x="T4" y="T5"/>
                    </a:cxn>
                    <a:cxn ang="0">
                      <a:pos x="T6" y="T7"/>
                    </a:cxn>
                  </a:cxnLst>
                  <a:rect l="0" t="0" r="r" b="b"/>
                  <a:pathLst>
                    <a:path w="2672" h="3616">
                      <a:moveTo>
                        <a:pt x="44" y="0"/>
                      </a:moveTo>
                      <a:lnTo>
                        <a:pt x="2672" y="3616"/>
                      </a:lnTo>
                      <a:lnTo>
                        <a:pt x="0" y="0"/>
                      </a:lnTo>
                      <a:lnTo>
                        <a:pt x="44" y="0"/>
                      </a:lnTo>
                      <a:close/>
                    </a:path>
                  </a:pathLst>
                </a:custGeom>
                <a:gradFill rotWithShape="1">
                  <a:gsLst>
                    <a:gs pos="0">
                      <a:srgbClr val="FFFFFF">
                        <a:alpha val="30000"/>
                      </a:srgbClr>
                    </a:gs>
                    <a:gs pos="100000">
                      <a:srgbClr val="FFFFFF">
                        <a:gamma/>
                        <a:tint val="0"/>
                        <a:invGamma/>
                        <a:alpha val="0"/>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08" name="Freeform 88"/>
                <p:cNvSpPr>
                  <a:spLocks/>
                </p:cNvSpPr>
                <p:nvPr userDrawn="1"/>
              </p:nvSpPr>
              <p:spPr bwMode="ltGray">
                <a:xfrm flipH="1">
                  <a:off x="2888" y="0"/>
                  <a:ext cx="2872" cy="3608"/>
                </a:xfrm>
                <a:custGeom>
                  <a:avLst/>
                  <a:gdLst>
                    <a:gd name="T0" fmla="*/ 0 w 2872"/>
                    <a:gd name="T1" fmla="*/ 0 h 3608"/>
                    <a:gd name="T2" fmla="*/ 0 w 2872"/>
                    <a:gd name="T3" fmla="*/ 84 h 3608"/>
                    <a:gd name="T4" fmla="*/ 2872 w 2872"/>
                    <a:gd name="T5" fmla="*/ 3608 h 3608"/>
                    <a:gd name="T6" fmla="*/ 0 w 2872"/>
                    <a:gd name="T7" fmla="*/ 0 h 3608"/>
                  </a:gdLst>
                  <a:ahLst/>
                  <a:cxnLst>
                    <a:cxn ang="0">
                      <a:pos x="T0" y="T1"/>
                    </a:cxn>
                    <a:cxn ang="0">
                      <a:pos x="T2" y="T3"/>
                    </a:cxn>
                    <a:cxn ang="0">
                      <a:pos x="T4" y="T5"/>
                    </a:cxn>
                    <a:cxn ang="0">
                      <a:pos x="T6" y="T7"/>
                    </a:cxn>
                  </a:cxnLst>
                  <a:rect l="0" t="0" r="r" b="b"/>
                  <a:pathLst>
                    <a:path w="2872" h="3608">
                      <a:moveTo>
                        <a:pt x="0" y="0"/>
                      </a:moveTo>
                      <a:lnTo>
                        <a:pt x="0" y="84"/>
                      </a:lnTo>
                      <a:lnTo>
                        <a:pt x="2872" y="3608"/>
                      </a:lnTo>
                      <a:lnTo>
                        <a:pt x="0" y="0"/>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09" name="Freeform 89"/>
                <p:cNvSpPr>
                  <a:spLocks/>
                </p:cNvSpPr>
                <p:nvPr userDrawn="1"/>
              </p:nvSpPr>
              <p:spPr bwMode="ltGray">
                <a:xfrm flipH="1">
                  <a:off x="2880" y="1112"/>
                  <a:ext cx="2880" cy="2520"/>
                </a:xfrm>
                <a:custGeom>
                  <a:avLst/>
                  <a:gdLst>
                    <a:gd name="T0" fmla="*/ 0 w 2880"/>
                    <a:gd name="T1" fmla="*/ 0 h 2520"/>
                    <a:gd name="T2" fmla="*/ 0 w 2880"/>
                    <a:gd name="T3" fmla="*/ 204 h 2520"/>
                    <a:gd name="T4" fmla="*/ 2880 w 2880"/>
                    <a:gd name="T5" fmla="*/ 2520 h 2520"/>
                    <a:gd name="T6" fmla="*/ 0 w 2880"/>
                    <a:gd name="T7" fmla="*/ 0 h 2520"/>
                  </a:gdLst>
                  <a:ahLst/>
                  <a:cxnLst>
                    <a:cxn ang="0">
                      <a:pos x="T0" y="T1"/>
                    </a:cxn>
                    <a:cxn ang="0">
                      <a:pos x="T2" y="T3"/>
                    </a:cxn>
                    <a:cxn ang="0">
                      <a:pos x="T4" y="T5"/>
                    </a:cxn>
                    <a:cxn ang="0">
                      <a:pos x="T6" y="T7"/>
                    </a:cxn>
                  </a:cxnLst>
                  <a:rect l="0" t="0" r="r" b="b"/>
                  <a:pathLst>
                    <a:path w="2880" h="2520">
                      <a:moveTo>
                        <a:pt x="0" y="0"/>
                      </a:moveTo>
                      <a:lnTo>
                        <a:pt x="0" y="204"/>
                      </a:lnTo>
                      <a:lnTo>
                        <a:pt x="2880" y="2520"/>
                      </a:lnTo>
                      <a:lnTo>
                        <a:pt x="0" y="0"/>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10" name="Freeform 90"/>
                <p:cNvSpPr>
                  <a:spLocks/>
                </p:cNvSpPr>
                <p:nvPr userDrawn="1"/>
              </p:nvSpPr>
              <p:spPr bwMode="ltGray">
                <a:xfrm flipH="1">
                  <a:off x="2880" y="1888"/>
                  <a:ext cx="2880" cy="1728"/>
                </a:xfrm>
                <a:custGeom>
                  <a:avLst/>
                  <a:gdLst>
                    <a:gd name="T0" fmla="*/ 0 w 2880"/>
                    <a:gd name="T1" fmla="*/ 96 h 1728"/>
                    <a:gd name="T2" fmla="*/ 0 w 2880"/>
                    <a:gd name="T3" fmla="*/ 0 h 1728"/>
                    <a:gd name="T4" fmla="*/ 2880 w 2880"/>
                    <a:gd name="T5" fmla="*/ 1728 h 1728"/>
                    <a:gd name="T6" fmla="*/ 0 w 2880"/>
                    <a:gd name="T7" fmla="*/ 96 h 1728"/>
                  </a:gdLst>
                  <a:ahLst/>
                  <a:cxnLst>
                    <a:cxn ang="0">
                      <a:pos x="T0" y="T1"/>
                    </a:cxn>
                    <a:cxn ang="0">
                      <a:pos x="T2" y="T3"/>
                    </a:cxn>
                    <a:cxn ang="0">
                      <a:pos x="T4" y="T5"/>
                    </a:cxn>
                    <a:cxn ang="0">
                      <a:pos x="T6" y="T7"/>
                    </a:cxn>
                  </a:cxnLst>
                  <a:rect l="0" t="0" r="r" b="b"/>
                  <a:pathLst>
                    <a:path w="2880" h="1728">
                      <a:moveTo>
                        <a:pt x="0" y="96"/>
                      </a:moveTo>
                      <a:lnTo>
                        <a:pt x="0" y="0"/>
                      </a:lnTo>
                      <a:lnTo>
                        <a:pt x="2880" y="1728"/>
                      </a:lnTo>
                      <a:lnTo>
                        <a:pt x="0" y="96"/>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11" name="Freeform 91"/>
                <p:cNvSpPr>
                  <a:spLocks/>
                </p:cNvSpPr>
                <p:nvPr userDrawn="1"/>
              </p:nvSpPr>
              <p:spPr bwMode="ltGray">
                <a:xfrm flipH="1">
                  <a:off x="2880" y="2272"/>
                  <a:ext cx="2880" cy="1352"/>
                </a:xfrm>
                <a:custGeom>
                  <a:avLst/>
                  <a:gdLst>
                    <a:gd name="T0" fmla="*/ 0 w 2880"/>
                    <a:gd name="T1" fmla="*/ 52 h 1352"/>
                    <a:gd name="T2" fmla="*/ 0 w 2880"/>
                    <a:gd name="T3" fmla="*/ 0 h 1352"/>
                    <a:gd name="T4" fmla="*/ 2880 w 2880"/>
                    <a:gd name="T5" fmla="*/ 1352 h 1352"/>
                    <a:gd name="T6" fmla="*/ 0 w 2880"/>
                    <a:gd name="T7" fmla="*/ 52 h 1352"/>
                  </a:gdLst>
                  <a:ahLst/>
                  <a:cxnLst>
                    <a:cxn ang="0">
                      <a:pos x="T0" y="T1"/>
                    </a:cxn>
                    <a:cxn ang="0">
                      <a:pos x="T2" y="T3"/>
                    </a:cxn>
                    <a:cxn ang="0">
                      <a:pos x="T4" y="T5"/>
                    </a:cxn>
                    <a:cxn ang="0">
                      <a:pos x="T6" y="T7"/>
                    </a:cxn>
                  </a:cxnLst>
                  <a:rect l="0" t="0" r="r" b="b"/>
                  <a:pathLst>
                    <a:path w="2880" h="1352">
                      <a:moveTo>
                        <a:pt x="0" y="52"/>
                      </a:moveTo>
                      <a:lnTo>
                        <a:pt x="0" y="0"/>
                      </a:lnTo>
                      <a:lnTo>
                        <a:pt x="2880" y="1352"/>
                      </a:lnTo>
                      <a:lnTo>
                        <a:pt x="0" y="52"/>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sp>
              <p:nvSpPr>
                <p:cNvPr id="5212" name="Freeform 92"/>
                <p:cNvSpPr>
                  <a:spLocks/>
                </p:cNvSpPr>
                <p:nvPr userDrawn="1"/>
              </p:nvSpPr>
              <p:spPr bwMode="ltGray">
                <a:xfrm flipH="1">
                  <a:off x="2880" y="2976"/>
                  <a:ext cx="2880" cy="656"/>
                </a:xfrm>
                <a:custGeom>
                  <a:avLst/>
                  <a:gdLst>
                    <a:gd name="T0" fmla="*/ 0 w 2880"/>
                    <a:gd name="T1" fmla="*/ 52 h 656"/>
                    <a:gd name="T2" fmla="*/ 0 w 2880"/>
                    <a:gd name="T3" fmla="*/ 0 h 656"/>
                    <a:gd name="T4" fmla="*/ 2880 w 2880"/>
                    <a:gd name="T5" fmla="*/ 656 h 656"/>
                    <a:gd name="T6" fmla="*/ 0 w 2880"/>
                    <a:gd name="T7" fmla="*/ 52 h 656"/>
                  </a:gdLst>
                  <a:ahLst/>
                  <a:cxnLst>
                    <a:cxn ang="0">
                      <a:pos x="T0" y="T1"/>
                    </a:cxn>
                    <a:cxn ang="0">
                      <a:pos x="T2" y="T3"/>
                    </a:cxn>
                    <a:cxn ang="0">
                      <a:pos x="T4" y="T5"/>
                    </a:cxn>
                    <a:cxn ang="0">
                      <a:pos x="T6" y="T7"/>
                    </a:cxn>
                  </a:cxnLst>
                  <a:rect l="0" t="0" r="r" b="b"/>
                  <a:pathLst>
                    <a:path w="2880" h="656">
                      <a:moveTo>
                        <a:pt x="0" y="52"/>
                      </a:moveTo>
                      <a:lnTo>
                        <a:pt x="0" y="0"/>
                      </a:lnTo>
                      <a:lnTo>
                        <a:pt x="2880" y="656"/>
                      </a:lnTo>
                      <a:lnTo>
                        <a:pt x="0" y="52"/>
                      </a:lnTo>
                      <a:close/>
                    </a:path>
                  </a:pathLst>
                </a:custGeom>
                <a:gradFill rotWithShape="1">
                  <a:gsLst>
                    <a:gs pos="0">
                      <a:srgbClr val="FFFFFF">
                        <a:alpha val="30000"/>
                      </a:srgbClr>
                    </a:gs>
                    <a:gs pos="100000">
                      <a:srgbClr val="FFFFFF">
                        <a:gamma/>
                        <a:tint val="0"/>
                        <a:invGamma/>
                        <a:alpha val="0"/>
                      </a:srgb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grpSp>
        </p:grpSp>
      </p:grpSp>
      <p:grpSp>
        <p:nvGrpSpPr>
          <p:cNvPr id="5213" name="Group 93"/>
          <p:cNvGrpSpPr>
            <a:grpSpLocks/>
          </p:cNvGrpSpPr>
          <p:nvPr/>
        </p:nvGrpSpPr>
        <p:grpSpPr bwMode="auto">
          <a:xfrm>
            <a:off x="0" y="0"/>
            <a:ext cx="9144000" cy="3048000"/>
            <a:chOff x="0" y="0"/>
            <a:chExt cx="5760" cy="1920"/>
          </a:xfrm>
        </p:grpSpPr>
        <p:sp>
          <p:nvSpPr>
            <p:cNvPr id="5214" name="Rectangle 94"/>
            <p:cNvSpPr>
              <a:spLocks noChangeArrowheads="1"/>
            </p:cNvSpPr>
            <p:nvPr/>
          </p:nvSpPr>
          <p:spPr bwMode="auto">
            <a:xfrm>
              <a:off x="0" y="0"/>
              <a:ext cx="5760" cy="240"/>
            </a:xfrm>
            <a:prstGeom prst="rect">
              <a:avLst/>
            </a:prstGeom>
            <a:solidFill>
              <a:schemeClr val="hlink"/>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13500000" algn="ctr" rotWithShape="0">
                      <a:schemeClr val="hlink">
                        <a:gamma/>
                        <a:shade val="60000"/>
                        <a:invGamma/>
                      </a:schemeClr>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215" name="Rectangle 95"/>
            <p:cNvSpPr>
              <a:spLocks noChangeArrowheads="1"/>
            </p:cNvSpPr>
            <p:nvPr/>
          </p:nvSpPr>
          <p:spPr bwMode="auto">
            <a:xfrm>
              <a:off x="0" y="238"/>
              <a:ext cx="5760" cy="1682"/>
            </a:xfrm>
            <a:prstGeom prst="rect">
              <a:avLst/>
            </a:prstGeom>
            <a:gradFill rotWithShape="1">
              <a:gsLst>
                <a:gs pos="0">
                  <a:schemeClr val="hlink"/>
                </a:gs>
                <a:gs pos="100000">
                  <a:schemeClr val="hlink">
                    <a:gamma/>
                    <a:tint val="0"/>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13500000" algn="ctr" rotWithShape="0">
                      <a:schemeClr val="hlink">
                        <a:gamma/>
                        <a:shade val="60000"/>
                        <a:invGamma/>
                      </a:schemeClr>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grpSp>
      <p:sp>
        <p:nvSpPr>
          <p:cNvPr id="5216" name="Rectangle 96"/>
          <p:cNvSpPr>
            <a:spLocks noGrp="1" noChangeArrowheads="1"/>
          </p:cNvSpPr>
          <p:nvPr>
            <p:ph type="dt" sz="half" idx="2"/>
          </p:nvPr>
        </p:nvSpPr>
        <p:spPr bwMode="auto">
          <a:xfrm>
            <a:off x="457200" y="6400800"/>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00"/>
            </a:lvl1pPr>
          </a:lstStyle>
          <a:p>
            <a:pPr fontAlgn="base">
              <a:spcBef>
                <a:spcPct val="0"/>
              </a:spcBef>
              <a:spcAft>
                <a:spcPct val="0"/>
              </a:spcAft>
            </a:pPr>
            <a:fld id="{04B328B9-BC5B-4F32-87F3-E38F711068E3}" type="datetimeFigureOut">
              <a:rPr lang="en-US" smtClean="0">
                <a:solidFill>
                  <a:srgbClr val="000000"/>
                </a:solidFill>
              </a:rPr>
              <a:pPr fontAlgn="base">
                <a:spcBef>
                  <a:spcPct val="0"/>
                </a:spcBef>
                <a:spcAft>
                  <a:spcPct val="0"/>
                </a:spcAft>
              </a:pPr>
              <a:t>04/11/2013</a:t>
            </a:fld>
            <a:endParaRPr lang="en-US" smtClean="0">
              <a:solidFill>
                <a:srgbClr val="000000"/>
              </a:solidFill>
            </a:endParaRPr>
          </a:p>
        </p:txBody>
      </p:sp>
      <p:sp>
        <p:nvSpPr>
          <p:cNvPr id="5217" name="Rectangle 97"/>
          <p:cNvSpPr>
            <a:spLocks noGrp="1" noChangeArrowheads="1"/>
          </p:cNvSpPr>
          <p:nvPr>
            <p:ph type="ftr" sz="quarter" idx="3"/>
          </p:nvPr>
        </p:nvSpPr>
        <p:spPr bwMode="auto">
          <a:xfrm>
            <a:off x="3124200" y="6400800"/>
            <a:ext cx="2895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pPr algn="ctr" fontAlgn="base">
              <a:spcBef>
                <a:spcPct val="0"/>
              </a:spcBef>
              <a:spcAft>
                <a:spcPct val="0"/>
              </a:spcAft>
            </a:pPr>
            <a:endParaRPr lang="en-US" smtClean="0">
              <a:solidFill>
                <a:srgbClr val="000000"/>
              </a:solidFill>
            </a:endParaRPr>
          </a:p>
        </p:txBody>
      </p:sp>
      <p:sp>
        <p:nvSpPr>
          <p:cNvPr id="5218" name="Rectangle 98"/>
          <p:cNvSpPr>
            <a:spLocks noGrp="1" noChangeArrowheads="1"/>
          </p:cNvSpPr>
          <p:nvPr>
            <p:ph type="sldNum" sz="quarter" idx="4"/>
          </p:nvPr>
        </p:nvSpPr>
        <p:spPr bwMode="auto">
          <a:xfrm>
            <a:off x="6553200" y="6400800"/>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pPr fontAlgn="base">
              <a:spcBef>
                <a:spcPct val="0"/>
              </a:spcBef>
              <a:spcAft>
                <a:spcPct val="0"/>
              </a:spcAft>
            </a:pPr>
            <a:fld id="{39240561-6240-4A68-8603-BDE34C732CFE}" type="slidenum">
              <a:rPr lang="en-US" smtClean="0">
                <a:solidFill>
                  <a:srgbClr val="000000"/>
                </a:solidFill>
              </a:rPr>
              <a:pPr fontAlgn="base">
                <a:spcBef>
                  <a:spcPct val="0"/>
                </a:spcBef>
                <a:spcAft>
                  <a:spcPct val="0"/>
                </a:spcAft>
              </a:pPr>
              <a:t>‹#›</a:t>
            </a:fld>
            <a:endParaRPr lang="en-US" smtClean="0">
              <a:solidFill>
                <a:srgbClr val="000000"/>
              </a:solidFill>
            </a:endParaRPr>
          </a:p>
        </p:txBody>
      </p:sp>
      <p:sp>
        <p:nvSpPr>
          <p:cNvPr id="5219" name="Rectangle 99"/>
          <p:cNvSpPr>
            <a:spLocks noGrp="1" noChangeArrowheads="1"/>
          </p:cNvSpPr>
          <p:nvPr>
            <p:ph type="body" idx="1"/>
          </p:nvPr>
        </p:nvSpPr>
        <p:spPr bwMode="auto">
          <a:xfrm>
            <a:off x="457200" y="1371600"/>
            <a:ext cx="82296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5220" name="Picture 100" descr="worldmap_trans2"/>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0" y="0"/>
            <a:ext cx="3048000" cy="181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221" name="Group 101"/>
          <p:cNvGrpSpPr>
            <a:grpSpLocks/>
          </p:cNvGrpSpPr>
          <p:nvPr/>
        </p:nvGrpSpPr>
        <p:grpSpPr bwMode="auto">
          <a:xfrm rot="-336663">
            <a:off x="485775" y="228600"/>
            <a:ext cx="854075" cy="911225"/>
            <a:chOff x="2372" y="2741"/>
            <a:chExt cx="1485" cy="1299"/>
          </a:xfrm>
        </p:grpSpPr>
        <p:sp>
          <p:nvSpPr>
            <p:cNvPr id="5222" name="Freeform 102" descr="Global perspectives(PhotoDisc) Prime Cut(digitalvision)"/>
            <p:cNvSpPr>
              <a:spLocks/>
            </p:cNvSpPr>
            <p:nvPr userDrawn="1"/>
          </p:nvSpPr>
          <p:spPr bwMode="gray">
            <a:xfrm>
              <a:off x="2372" y="2741"/>
              <a:ext cx="1485" cy="1299"/>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blipFill dpi="0" rotWithShape="1">
              <a:blip r:embed="rId18"/>
              <a:srcRect/>
              <a:stretch>
                <a:fillRect/>
              </a:stretch>
            </a:blipFill>
            <a:ln w="22225" cmpd="sng">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pic>
          <p:nvPicPr>
            <p:cNvPr id="5223" name="Picture 103" descr="03"/>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r="17059"/>
            <a:stretch>
              <a:fillRect/>
            </a:stretch>
          </p:blipFill>
          <p:spPr bwMode="gray">
            <a:xfrm flipH="1">
              <a:off x="2402" y="2765"/>
              <a:ext cx="758" cy="1224"/>
            </a:xfrm>
            <a:prstGeom prst="rect">
              <a:avLst/>
            </a:prstGeom>
            <a:noFill/>
            <a:extLst>
              <a:ext uri="{909E8E84-426E-40DD-AFC4-6F175D3DCCD1}">
                <a14:hiddenFill xmlns:a14="http://schemas.microsoft.com/office/drawing/2010/main">
                  <a:solidFill>
                    <a:srgbClr val="FFFFFF"/>
                  </a:solidFill>
                </a14:hiddenFill>
              </a:ext>
            </a:extLst>
          </p:spPr>
        </p:pic>
      </p:grpSp>
      <p:sp>
        <p:nvSpPr>
          <p:cNvPr id="5224" name="Freeform 104"/>
          <p:cNvSpPr>
            <a:spLocks/>
          </p:cNvSpPr>
          <p:nvPr/>
        </p:nvSpPr>
        <p:spPr bwMode="gray">
          <a:xfrm rot="-421227">
            <a:off x="304800" y="273050"/>
            <a:ext cx="755650" cy="820738"/>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30000"/>
            </a:srgbClr>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225" name="Freeform 105"/>
          <p:cNvSpPr>
            <a:spLocks/>
          </p:cNvSpPr>
          <p:nvPr/>
        </p:nvSpPr>
        <p:spPr bwMode="gray">
          <a:xfrm rot="785594" flipH="1">
            <a:off x="7916863" y="398463"/>
            <a:ext cx="1209675" cy="1295400"/>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10001"/>
            </a:srgbClr>
          </a:solidFill>
          <a:ln w="9525" cap="flat" cmpd="sng">
            <a:solidFill>
              <a:srgbClr val="FFFFFF">
                <a:alpha val="50000"/>
              </a:srgbClr>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226" name="Freeform 106"/>
          <p:cNvSpPr>
            <a:spLocks/>
          </p:cNvSpPr>
          <p:nvPr/>
        </p:nvSpPr>
        <p:spPr bwMode="gray">
          <a:xfrm rot="32133578">
            <a:off x="7848600" y="82550"/>
            <a:ext cx="679450" cy="679450"/>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solidFill>
            <a:srgbClr val="FFFFFF">
              <a:alpha val="20000"/>
            </a:srgbClr>
          </a:solidFill>
          <a:ln w="9525" cap="flat" cmpd="sng">
            <a:solidFill>
              <a:srgbClr val="FFFFFF">
                <a:alpha val="50000"/>
              </a:srgbClr>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000000"/>
              </a:solidFill>
            </a:endParaRPr>
          </a:p>
        </p:txBody>
      </p:sp>
      <p:sp>
        <p:nvSpPr>
          <p:cNvPr id="5227" name="Rectangle 107"/>
          <p:cNvSpPr>
            <a:spLocks noGrp="1" noChangeArrowheads="1"/>
          </p:cNvSpPr>
          <p:nvPr>
            <p:ph type="title"/>
          </p:nvPr>
        </p:nvSpPr>
        <p:spPr bwMode="gray">
          <a:xfrm>
            <a:off x="838200" y="228600"/>
            <a:ext cx="7696200" cy="86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extLst>
      <p:ext uri="{BB962C8B-B14F-4D97-AF65-F5344CB8AC3E}">
        <p14:creationId xmlns:p14="http://schemas.microsoft.com/office/powerpoint/2010/main" val="1519835491"/>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 id="2147483873" r:id="rId12"/>
    <p:sldLayoutId id="2147483874" r:id="rId13"/>
    <p:sldLayoutId id="2147483875" r:id="rId14"/>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5220"/>
                                        </p:tgtEl>
                                        <p:attrNameLst>
                                          <p:attrName>style.visibility</p:attrName>
                                        </p:attrNameLst>
                                      </p:cBhvr>
                                      <p:to>
                                        <p:strVal val="visible"/>
                                      </p:to>
                                    </p:set>
                                    <p:animEffect transition="in" filter="fade">
                                      <p:cBhvr>
                                        <p:cTn id="7" dur="1000"/>
                                        <p:tgtEl>
                                          <p:spTgt spid="5220"/>
                                        </p:tgtEl>
                                      </p:cBhvr>
                                    </p:animEffect>
                                    <p:anim calcmode="lin" valueType="num">
                                      <p:cBhvr>
                                        <p:cTn id="8" dur="1000" fill="hold"/>
                                        <p:tgtEl>
                                          <p:spTgt spid="5220"/>
                                        </p:tgtEl>
                                        <p:attrNameLst>
                                          <p:attrName>ppt_x</p:attrName>
                                        </p:attrNameLst>
                                      </p:cBhvr>
                                      <p:tavLst>
                                        <p:tav tm="0">
                                          <p:val>
                                            <p:strVal val="#ppt_x"/>
                                          </p:val>
                                        </p:tav>
                                        <p:tav tm="100000">
                                          <p:val>
                                            <p:strVal val="#ppt_x"/>
                                          </p:val>
                                        </p:tav>
                                      </p:tavLst>
                                    </p:anim>
                                    <p:anim calcmode="lin" valueType="num">
                                      <p:cBhvr>
                                        <p:cTn id="9" dur="1000" fill="hold"/>
                                        <p:tgtEl>
                                          <p:spTgt spid="522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7" presetClass="entr" presetSubtype="0" fill="hold" nodeType="afterEffect">
                                  <p:stCondLst>
                                    <p:cond delay="0"/>
                                  </p:stCondLst>
                                  <p:childTnLst>
                                    <p:set>
                                      <p:cBhvr>
                                        <p:cTn id="12" dur="1" fill="hold">
                                          <p:stCondLst>
                                            <p:cond delay="0"/>
                                          </p:stCondLst>
                                        </p:cTn>
                                        <p:tgtEl>
                                          <p:spTgt spid="5221"/>
                                        </p:tgtEl>
                                        <p:attrNameLst>
                                          <p:attrName>style.visibility</p:attrName>
                                        </p:attrNameLst>
                                      </p:cBhvr>
                                      <p:to>
                                        <p:strVal val="visible"/>
                                      </p:to>
                                    </p:set>
                                    <p:animEffect transition="in" filter="fade">
                                      <p:cBhvr>
                                        <p:cTn id="13" dur="1000"/>
                                        <p:tgtEl>
                                          <p:spTgt spid="5221"/>
                                        </p:tgtEl>
                                      </p:cBhvr>
                                    </p:animEffect>
                                    <p:anim calcmode="lin" valueType="num">
                                      <p:cBhvr>
                                        <p:cTn id="14" dur="1000" fill="hold"/>
                                        <p:tgtEl>
                                          <p:spTgt spid="5221"/>
                                        </p:tgtEl>
                                        <p:attrNameLst>
                                          <p:attrName>ppt_x</p:attrName>
                                        </p:attrNameLst>
                                      </p:cBhvr>
                                      <p:tavLst>
                                        <p:tav tm="0">
                                          <p:val>
                                            <p:strVal val="#ppt_x"/>
                                          </p:val>
                                        </p:tav>
                                        <p:tav tm="100000">
                                          <p:val>
                                            <p:strVal val="#ppt_x"/>
                                          </p:val>
                                        </p:tav>
                                      </p:tavLst>
                                    </p:anim>
                                    <p:anim calcmode="lin" valueType="num">
                                      <p:cBhvr>
                                        <p:cTn id="15" dur="1000" fill="hold"/>
                                        <p:tgtEl>
                                          <p:spTgt spid="5221"/>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5224"/>
                                        </p:tgtEl>
                                        <p:attrNameLst>
                                          <p:attrName>style.visibility</p:attrName>
                                        </p:attrNameLst>
                                      </p:cBhvr>
                                      <p:to>
                                        <p:strVal val="visible"/>
                                      </p:to>
                                    </p:set>
                                    <p:anim calcmode="lin" valueType="num">
                                      <p:cBhvr additive="base">
                                        <p:cTn id="19" dur="500" fill="hold"/>
                                        <p:tgtEl>
                                          <p:spTgt spid="5224"/>
                                        </p:tgtEl>
                                        <p:attrNameLst>
                                          <p:attrName>ppt_x</p:attrName>
                                        </p:attrNameLst>
                                      </p:cBhvr>
                                      <p:tavLst>
                                        <p:tav tm="0">
                                          <p:val>
                                            <p:strVal val="0-#ppt_w/2"/>
                                          </p:val>
                                        </p:tav>
                                        <p:tav tm="100000">
                                          <p:val>
                                            <p:strVal val="#ppt_x"/>
                                          </p:val>
                                        </p:tav>
                                      </p:tavLst>
                                    </p:anim>
                                    <p:anim calcmode="lin" valueType="num">
                                      <p:cBhvr additive="base">
                                        <p:cTn id="20" dur="500" fill="hold"/>
                                        <p:tgtEl>
                                          <p:spTgt spid="5224"/>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5227"/>
                                        </p:tgtEl>
                                        <p:attrNameLst>
                                          <p:attrName>style.visibility</p:attrName>
                                        </p:attrNameLst>
                                      </p:cBhvr>
                                      <p:to>
                                        <p:strVal val="visible"/>
                                      </p:to>
                                    </p:set>
                                    <p:animEffect transition="in" filter="wipe(left)">
                                      <p:cBhvr>
                                        <p:cTn id="24" dur="500"/>
                                        <p:tgtEl>
                                          <p:spTgt spid="5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4" grpId="0" animBg="1"/>
      <p:bldP spid="5227" grpId="0"/>
    </p:bldLst>
  </p:timing>
  <p:txStyles>
    <p:titleStyle>
      <a:lvl1pPr algn="ctr" rtl="0" eaLnBrk="1" fontAlgn="base" hangingPunct="1">
        <a:spcBef>
          <a:spcPct val="0"/>
        </a:spcBef>
        <a:spcAft>
          <a:spcPct val="0"/>
        </a:spcAft>
        <a:defRPr sz="3800" b="1">
          <a:solidFill>
            <a:srgbClr val="FFFFFF"/>
          </a:solidFill>
          <a:latin typeface="+mj-lt"/>
          <a:ea typeface="+mj-ea"/>
          <a:cs typeface="+mj-cs"/>
        </a:defRPr>
      </a:lvl1pPr>
      <a:lvl2pPr algn="ctr" rtl="0" eaLnBrk="1" fontAlgn="base" hangingPunct="1">
        <a:spcBef>
          <a:spcPct val="0"/>
        </a:spcBef>
        <a:spcAft>
          <a:spcPct val="0"/>
        </a:spcAft>
        <a:defRPr sz="3800" b="1">
          <a:solidFill>
            <a:srgbClr val="FFFFFF"/>
          </a:solidFill>
          <a:latin typeface="Times New Roman" pitchFamily="18" charset="0"/>
        </a:defRPr>
      </a:lvl2pPr>
      <a:lvl3pPr algn="ctr" rtl="0" eaLnBrk="1" fontAlgn="base" hangingPunct="1">
        <a:spcBef>
          <a:spcPct val="0"/>
        </a:spcBef>
        <a:spcAft>
          <a:spcPct val="0"/>
        </a:spcAft>
        <a:defRPr sz="3800" b="1">
          <a:solidFill>
            <a:srgbClr val="FFFFFF"/>
          </a:solidFill>
          <a:latin typeface="Times New Roman" pitchFamily="18" charset="0"/>
        </a:defRPr>
      </a:lvl3pPr>
      <a:lvl4pPr algn="ctr" rtl="0" eaLnBrk="1" fontAlgn="base" hangingPunct="1">
        <a:spcBef>
          <a:spcPct val="0"/>
        </a:spcBef>
        <a:spcAft>
          <a:spcPct val="0"/>
        </a:spcAft>
        <a:defRPr sz="3800" b="1">
          <a:solidFill>
            <a:srgbClr val="FFFFFF"/>
          </a:solidFill>
          <a:latin typeface="Times New Roman" pitchFamily="18" charset="0"/>
        </a:defRPr>
      </a:lvl4pPr>
      <a:lvl5pPr algn="ctr" rtl="0" eaLnBrk="1" fontAlgn="base" hangingPunct="1">
        <a:spcBef>
          <a:spcPct val="0"/>
        </a:spcBef>
        <a:spcAft>
          <a:spcPct val="0"/>
        </a:spcAft>
        <a:defRPr sz="3800" b="1">
          <a:solidFill>
            <a:srgbClr val="FFFFFF"/>
          </a:solidFill>
          <a:latin typeface="Times New Roman" pitchFamily="18" charset="0"/>
        </a:defRPr>
      </a:lvl5pPr>
      <a:lvl6pPr marL="457200" algn="ctr" rtl="0" eaLnBrk="1" fontAlgn="base" hangingPunct="1">
        <a:spcBef>
          <a:spcPct val="0"/>
        </a:spcBef>
        <a:spcAft>
          <a:spcPct val="0"/>
        </a:spcAft>
        <a:defRPr sz="3800" b="1">
          <a:solidFill>
            <a:srgbClr val="FFFFFF"/>
          </a:solidFill>
          <a:latin typeface="Times New Roman" pitchFamily="18" charset="0"/>
        </a:defRPr>
      </a:lvl6pPr>
      <a:lvl7pPr marL="914400" algn="ctr" rtl="0" eaLnBrk="1" fontAlgn="base" hangingPunct="1">
        <a:spcBef>
          <a:spcPct val="0"/>
        </a:spcBef>
        <a:spcAft>
          <a:spcPct val="0"/>
        </a:spcAft>
        <a:defRPr sz="3800" b="1">
          <a:solidFill>
            <a:srgbClr val="FFFFFF"/>
          </a:solidFill>
          <a:latin typeface="Times New Roman" pitchFamily="18" charset="0"/>
        </a:defRPr>
      </a:lvl7pPr>
      <a:lvl8pPr marL="1371600" algn="ctr" rtl="0" eaLnBrk="1" fontAlgn="base" hangingPunct="1">
        <a:spcBef>
          <a:spcPct val="0"/>
        </a:spcBef>
        <a:spcAft>
          <a:spcPct val="0"/>
        </a:spcAft>
        <a:defRPr sz="3800" b="1">
          <a:solidFill>
            <a:srgbClr val="FFFFFF"/>
          </a:solidFill>
          <a:latin typeface="Times New Roman" pitchFamily="18" charset="0"/>
        </a:defRPr>
      </a:lvl8pPr>
      <a:lvl9pPr marL="1828800" algn="ctr" rtl="0" eaLnBrk="1" fontAlgn="base" hangingPunct="1">
        <a:spcBef>
          <a:spcPct val="0"/>
        </a:spcBef>
        <a:spcAft>
          <a:spcPct val="0"/>
        </a:spcAft>
        <a:defRPr sz="3800" b="1">
          <a:solidFill>
            <a:srgbClr val="FFFFFF"/>
          </a:solidFill>
          <a:latin typeface="Times New Roman" pitchFamily="18"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bwMode="gray">
      <p:bgPr>
        <a:blipFill dpi="0" rotWithShape="0">
          <a:blip r:embed="rId14"/>
          <a:srcRect/>
          <a:stretch>
            <a:fillRect/>
          </a:stretch>
        </a:blipFill>
        <a:effectLst/>
      </p:bgPr>
    </p:bg>
    <p:spTree>
      <p:nvGrpSpPr>
        <p:cNvPr id="1" name=""/>
        <p:cNvGrpSpPr/>
        <p:nvPr/>
      </p:nvGrpSpPr>
      <p:grpSpPr>
        <a:xfrm>
          <a:off x="0" y="0"/>
          <a:ext cx="0" cy="0"/>
          <a:chOff x="0" y="0"/>
          <a:chExt cx="0" cy="0"/>
        </a:xfrm>
      </p:grpSpPr>
      <p:graphicFrame>
        <p:nvGraphicFramePr>
          <p:cNvPr id="1127" name="Object 103"/>
          <p:cNvGraphicFramePr>
            <a:graphicFrameLocks noChangeAspect="1"/>
          </p:cNvGraphicFramePr>
          <p:nvPr/>
        </p:nvGraphicFramePr>
        <p:xfrm>
          <a:off x="0" y="701675"/>
          <a:ext cx="9144000" cy="822325"/>
        </p:xfrm>
        <a:graphic>
          <a:graphicData uri="http://schemas.openxmlformats.org/presentationml/2006/ole">
            <mc:AlternateContent xmlns:mc="http://schemas.openxmlformats.org/markup-compatibility/2006">
              <mc:Choice xmlns:v="urn:schemas-microsoft-com:vml" Requires="v">
                <p:oleObj spid="_x0000_s8195" name="Image" r:id="rId15" imgW="12990476" imgH="1752381" progId="Photoshop.Image.7">
                  <p:embed/>
                </p:oleObj>
              </mc:Choice>
              <mc:Fallback>
                <p:oleObj name="Image" r:id="rId15" imgW="12990476" imgH="1752381" progId="Photoshop.Image.7">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701675"/>
                        <a:ext cx="9144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7" name="Rectangle 3"/>
          <p:cNvSpPr>
            <a:spLocks noGrp="1" noChangeArrowheads="1"/>
          </p:cNvSpPr>
          <p:nvPr>
            <p:ph type="body" idx="1"/>
          </p:nvPr>
        </p:nvSpPr>
        <p:spPr bwMode="gray">
          <a:xfrm>
            <a:off x="457200" y="1676400"/>
            <a:ext cx="82677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
        <p:nvSpPr>
          <p:cNvPr id="1029" name="Rectangle 5"/>
          <p:cNvSpPr>
            <a:spLocks noGrp="1" noChangeArrowheads="1"/>
          </p:cNvSpPr>
          <p:nvPr>
            <p:ph type="ftr" sz="quarter" idx="3"/>
          </p:nvPr>
        </p:nvSpPr>
        <p:spPr bwMode="gray">
          <a:xfrm>
            <a:off x="6553200" y="655320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b="0"/>
            </a:lvl1pPr>
          </a:lstStyle>
          <a:p>
            <a:pPr fontAlgn="base">
              <a:spcBef>
                <a:spcPct val="0"/>
              </a:spcBef>
              <a:spcAft>
                <a:spcPct val="0"/>
              </a:spcAft>
            </a:pPr>
            <a:r>
              <a:rPr lang="en-US" smtClean="0">
                <a:solidFill>
                  <a:srgbClr val="000000"/>
                </a:solidFill>
              </a:rPr>
              <a:t>www.themegallery.com</a:t>
            </a:r>
          </a:p>
        </p:txBody>
      </p:sp>
      <p:sp>
        <p:nvSpPr>
          <p:cNvPr id="1030" name="Rectangle 6"/>
          <p:cNvSpPr>
            <a:spLocks noGrp="1" noChangeArrowheads="1"/>
          </p:cNvSpPr>
          <p:nvPr>
            <p:ph type="sldNum" sz="quarter" idx="4"/>
          </p:nvPr>
        </p:nvSpPr>
        <p:spPr bwMode="gray">
          <a:xfrm>
            <a:off x="4191000" y="6534150"/>
            <a:ext cx="838200"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b="0"/>
            </a:lvl1pPr>
          </a:lstStyle>
          <a:p>
            <a:pPr fontAlgn="base">
              <a:spcBef>
                <a:spcPct val="0"/>
              </a:spcBef>
              <a:spcAft>
                <a:spcPct val="0"/>
              </a:spcAft>
            </a:pPr>
            <a:fld id="{18ABF797-A9E5-4E1F-B893-EAA7969D92DF}" type="slidenum">
              <a:rPr lang="en-US" smtClean="0">
                <a:solidFill>
                  <a:srgbClr val="000000"/>
                </a:solidFill>
              </a:rPr>
              <a:pPr fontAlgn="base">
                <a:spcBef>
                  <a:spcPct val="0"/>
                </a:spcBef>
                <a:spcAft>
                  <a:spcPct val="0"/>
                </a:spcAft>
              </a:pPr>
              <a:t>‹#›</a:t>
            </a:fld>
            <a:endParaRPr lang="en-US" smtClean="0">
              <a:solidFill>
                <a:srgbClr val="000000"/>
              </a:solidFill>
            </a:endParaRPr>
          </a:p>
        </p:txBody>
      </p:sp>
      <p:sp>
        <p:nvSpPr>
          <p:cNvPr id="1026" name="Rectangle 2"/>
          <p:cNvSpPr>
            <a:spLocks noGrp="1" noChangeArrowheads="1"/>
          </p:cNvSpPr>
          <p:nvPr>
            <p:ph type="title"/>
          </p:nvPr>
        </p:nvSpPr>
        <p:spPr bwMode="gray">
          <a:xfrm>
            <a:off x="609600" y="930275"/>
            <a:ext cx="7467600" cy="4873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8" name="Rectangle 4"/>
          <p:cNvSpPr>
            <a:spLocks noGrp="1" noChangeArrowheads="1"/>
          </p:cNvSpPr>
          <p:nvPr>
            <p:ph type="dt" sz="half" idx="2"/>
          </p:nvPr>
        </p:nvSpPr>
        <p:spPr bwMode="gray">
          <a:xfrm>
            <a:off x="381000" y="6534150"/>
            <a:ext cx="1905000"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b="0"/>
            </a:lvl1pPr>
          </a:lstStyle>
          <a:p>
            <a:pPr fontAlgn="base">
              <a:spcBef>
                <a:spcPct val="0"/>
              </a:spcBef>
              <a:spcAft>
                <a:spcPct val="0"/>
              </a:spcAft>
            </a:pPr>
            <a:endParaRPr lang="en-US" smtClean="0">
              <a:solidFill>
                <a:srgbClr val="000000"/>
              </a:solidFill>
            </a:endParaRPr>
          </a:p>
        </p:txBody>
      </p:sp>
      <p:sp>
        <p:nvSpPr>
          <p:cNvPr id="1130" name="Rectangle 106"/>
          <p:cNvSpPr>
            <a:spLocks noChangeArrowheads="1"/>
          </p:cNvSpPr>
          <p:nvPr/>
        </p:nvSpPr>
        <p:spPr bwMode="gray">
          <a:xfrm>
            <a:off x="1219200" y="314325"/>
            <a:ext cx="313531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r>
              <a:rPr lang="en-US" sz="1200" b="1" i="1" smtClean="0">
                <a:solidFill>
                  <a:srgbClr val="003399"/>
                </a:solidFill>
              </a:rPr>
              <a:t>www.themegallery.com</a:t>
            </a:r>
          </a:p>
        </p:txBody>
      </p:sp>
      <p:sp>
        <p:nvSpPr>
          <p:cNvPr id="1131" name="Text Box 107"/>
          <p:cNvSpPr txBox="1">
            <a:spLocks noChangeArrowheads="1"/>
          </p:cNvSpPr>
          <p:nvPr/>
        </p:nvSpPr>
        <p:spPr bwMode="gray">
          <a:xfrm>
            <a:off x="228600" y="2286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sz="2400" b="1" i="1" smtClean="0">
                <a:solidFill>
                  <a:srgbClr val="000000"/>
                </a:solidFill>
              </a:rPr>
              <a:t>LOGO</a:t>
            </a:r>
          </a:p>
        </p:txBody>
      </p:sp>
    </p:spTree>
    <p:extLst>
      <p:ext uri="{BB962C8B-B14F-4D97-AF65-F5344CB8AC3E}">
        <p14:creationId xmlns:p14="http://schemas.microsoft.com/office/powerpoint/2010/main" val="1167344394"/>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42" fill="hold" nodeType="afterEffect">
                                  <p:stCondLst>
                                    <p:cond delay="0"/>
                                  </p:stCondLst>
                                  <p:childTnLst>
                                    <p:set>
                                      <p:cBhvr>
                                        <p:cTn id="6" dur="1" fill="hold">
                                          <p:stCondLst>
                                            <p:cond delay="0"/>
                                          </p:stCondLst>
                                        </p:cTn>
                                        <p:tgtEl>
                                          <p:spTgt spid="1127"/>
                                        </p:tgtEl>
                                        <p:attrNameLst>
                                          <p:attrName>style.visibility</p:attrName>
                                        </p:attrNameLst>
                                      </p:cBhvr>
                                      <p:to>
                                        <p:strVal val="visible"/>
                                      </p:to>
                                    </p:set>
                                    <p:animEffect transition="in" filter="barn(outHorizontal)">
                                      <p:cBhvr>
                                        <p:cTn id="7" dur="500"/>
                                        <p:tgtEl>
                                          <p:spTgt spid="1127"/>
                                        </p:tgtEl>
                                      </p:cBhvr>
                                    </p:animEffect>
                                  </p:childTnLst>
                                </p:cTn>
                              </p:par>
                            </p:childTnLst>
                          </p:cTn>
                        </p:par>
                        <p:par>
                          <p:cTn id="8" fill="hold" nodeType="afterGroup">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strips(downRight)">
                                      <p:cBhvr>
                                        <p:cTn id="11"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hf sldNum="0" hdr="0" dt="0"/>
  <p:txStyles>
    <p:titleStyle>
      <a:lvl1pPr algn="ctr" rtl="0" eaLnBrk="1" fontAlgn="base" hangingPunct="1">
        <a:spcBef>
          <a:spcPct val="0"/>
        </a:spcBef>
        <a:spcAft>
          <a:spcPct val="0"/>
        </a:spcAft>
        <a:defRPr sz="3200" b="1">
          <a:solidFill>
            <a:schemeClr val="bg1"/>
          </a:solidFill>
          <a:latin typeface="+mj-lt"/>
          <a:ea typeface="+mj-ea"/>
          <a:cs typeface="+mj-cs"/>
        </a:defRPr>
      </a:lvl1pPr>
      <a:lvl2pPr algn="ctr" rtl="0" eaLnBrk="1" fontAlgn="base" hangingPunct="1">
        <a:spcBef>
          <a:spcPct val="0"/>
        </a:spcBef>
        <a:spcAft>
          <a:spcPct val="0"/>
        </a:spcAft>
        <a:defRPr sz="3200" b="1">
          <a:solidFill>
            <a:schemeClr val="bg1"/>
          </a:solidFill>
          <a:latin typeface="Arial" charset="0"/>
        </a:defRPr>
      </a:lvl2pPr>
      <a:lvl3pPr algn="ctr" rtl="0" eaLnBrk="1" fontAlgn="base" hangingPunct="1">
        <a:spcBef>
          <a:spcPct val="0"/>
        </a:spcBef>
        <a:spcAft>
          <a:spcPct val="0"/>
        </a:spcAft>
        <a:defRPr sz="3200" b="1">
          <a:solidFill>
            <a:schemeClr val="bg1"/>
          </a:solidFill>
          <a:latin typeface="Arial" charset="0"/>
        </a:defRPr>
      </a:lvl3pPr>
      <a:lvl4pPr algn="ctr" rtl="0" eaLnBrk="1" fontAlgn="base" hangingPunct="1">
        <a:spcBef>
          <a:spcPct val="0"/>
        </a:spcBef>
        <a:spcAft>
          <a:spcPct val="0"/>
        </a:spcAft>
        <a:defRPr sz="3200" b="1">
          <a:solidFill>
            <a:schemeClr val="bg1"/>
          </a:solidFill>
          <a:latin typeface="Arial" charset="0"/>
        </a:defRPr>
      </a:lvl4pPr>
      <a:lvl5pPr algn="ctr" rtl="0" eaLnBrk="1" fontAlgn="base" hangingPunct="1">
        <a:spcBef>
          <a:spcPct val="0"/>
        </a:spcBef>
        <a:spcAft>
          <a:spcPct val="0"/>
        </a:spcAft>
        <a:defRPr sz="3200" b="1">
          <a:solidFill>
            <a:schemeClr val="bg1"/>
          </a:solidFill>
          <a:latin typeface="Arial" charset="0"/>
        </a:defRPr>
      </a:lvl5pPr>
      <a:lvl6pPr marL="457200" algn="ctr" rtl="0" eaLnBrk="1" fontAlgn="base" hangingPunct="1">
        <a:spcBef>
          <a:spcPct val="0"/>
        </a:spcBef>
        <a:spcAft>
          <a:spcPct val="0"/>
        </a:spcAft>
        <a:defRPr sz="3200" b="1">
          <a:solidFill>
            <a:schemeClr val="bg1"/>
          </a:solidFill>
          <a:latin typeface="Arial" charset="0"/>
        </a:defRPr>
      </a:lvl6pPr>
      <a:lvl7pPr marL="914400" algn="ctr" rtl="0" eaLnBrk="1" fontAlgn="base" hangingPunct="1">
        <a:spcBef>
          <a:spcPct val="0"/>
        </a:spcBef>
        <a:spcAft>
          <a:spcPct val="0"/>
        </a:spcAft>
        <a:defRPr sz="3200" b="1">
          <a:solidFill>
            <a:schemeClr val="bg1"/>
          </a:solidFill>
          <a:latin typeface="Arial" charset="0"/>
        </a:defRPr>
      </a:lvl7pPr>
      <a:lvl8pPr marL="1371600" algn="ctr" rtl="0" eaLnBrk="1" fontAlgn="base" hangingPunct="1">
        <a:spcBef>
          <a:spcPct val="0"/>
        </a:spcBef>
        <a:spcAft>
          <a:spcPct val="0"/>
        </a:spcAft>
        <a:defRPr sz="3200" b="1">
          <a:solidFill>
            <a:schemeClr val="bg1"/>
          </a:solidFill>
          <a:latin typeface="Arial" charset="0"/>
        </a:defRPr>
      </a:lvl8pPr>
      <a:lvl9pPr marL="1828800" algn="ctr" rtl="0" eaLnBrk="1" fontAlgn="base" hangingPunct="1">
        <a:spcBef>
          <a:spcPct val="0"/>
        </a:spcBef>
        <a:spcAft>
          <a:spcPct val="0"/>
        </a:spcAft>
        <a:defRPr sz="3200" b="1">
          <a:solidFill>
            <a:schemeClr val="bg1"/>
          </a:solidFill>
          <a:latin typeface="Arial" charset="0"/>
        </a:defRPr>
      </a:lvl9pPr>
    </p:titleStyle>
    <p:bodyStyle>
      <a:lvl1pPr marL="342900" indent="-342900" algn="l" rtl="0" eaLnBrk="1" fontAlgn="base" hangingPunct="1">
        <a:spcBef>
          <a:spcPct val="20000"/>
        </a:spcBef>
        <a:spcAft>
          <a:spcPct val="0"/>
        </a:spcAft>
        <a:buClr>
          <a:schemeClr val="tx2"/>
        </a:buClr>
        <a:buFont typeface="Wingdings" pitchFamily="2" charset="2"/>
        <a:buChar char="v"/>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200">
          <a:solidFill>
            <a:schemeClr val="tx1"/>
          </a:solidFill>
          <a:latin typeface="+mn-lt"/>
        </a:defRPr>
      </a:lvl2pPr>
      <a:lvl3pPr marL="1143000" indent="-228600" algn="l" rtl="0" eaLnBrk="1" fontAlgn="base" hangingPunct="1">
        <a:spcBef>
          <a:spcPct val="20000"/>
        </a:spcBef>
        <a:spcAft>
          <a:spcPct val="0"/>
        </a:spcAft>
        <a:buClr>
          <a:schemeClr val="accent2"/>
        </a:buClr>
        <a:buChar char="•"/>
        <a:defRPr>
          <a:solidFill>
            <a:schemeClr val="tx1"/>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22"/>
          <a:srcRect/>
          <a:stretch>
            <a:fillRect/>
          </a:stretch>
        </a:blipFill>
        <a:effectLst/>
      </p:bgPr>
    </p:bg>
    <p:spTree>
      <p:nvGrpSpPr>
        <p:cNvPr id="1" name=""/>
        <p:cNvGrpSpPr/>
        <p:nvPr/>
      </p:nvGrpSpPr>
      <p:grpSpPr>
        <a:xfrm>
          <a:off x="0" y="0"/>
          <a:ext cx="0" cy="0"/>
          <a:chOff x="0" y="0"/>
          <a:chExt cx="0" cy="0"/>
        </a:xfrm>
      </p:grpSpPr>
      <p:sp>
        <p:nvSpPr>
          <p:cNvPr id="962605" name="Freeform 45"/>
          <p:cNvSpPr>
            <a:spLocks/>
          </p:cNvSpPr>
          <p:nvPr/>
        </p:nvSpPr>
        <p:spPr bwMode="gray">
          <a:xfrm>
            <a:off x="-7938" y="-1588"/>
            <a:ext cx="9163051" cy="1606551"/>
          </a:xfrm>
          <a:custGeom>
            <a:avLst/>
            <a:gdLst>
              <a:gd name="T0" fmla="*/ 0 w 5772"/>
              <a:gd name="T1" fmla="*/ 839213347 h 1012"/>
              <a:gd name="T2" fmla="*/ 2147483647 w 5772"/>
              <a:gd name="T3" fmla="*/ 468749354 h 1012"/>
              <a:gd name="T4" fmla="*/ 2147483647 w 5772"/>
              <a:gd name="T5" fmla="*/ 987901865 h 1012"/>
              <a:gd name="T6" fmla="*/ 2147483647 w 5772"/>
              <a:gd name="T7" fmla="*/ 2147483647 h 1012"/>
              <a:gd name="T8" fmla="*/ 2147483647 w 5772"/>
              <a:gd name="T9" fmla="*/ 0 h 1012"/>
              <a:gd name="T10" fmla="*/ 0 w 5772"/>
              <a:gd name="T11" fmla="*/ 0 h 1012"/>
              <a:gd name="T12" fmla="*/ 0 w 5772"/>
              <a:gd name="T13" fmla="*/ 839213347 h 10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72" h="1012">
                <a:moveTo>
                  <a:pt x="0" y="333"/>
                </a:moveTo>
                <a:cubicBezTo>
                  <a:pt x="302" y="287"/>
                  <a:pt x="1246" y="183"/>
                  <a:pt x="1885" y="186"/>
                </a:cubicBezTo>
                <a:cubicBezTo>
                  <a:pt x="2524" y="189"/>
                  <a:pt x="3336" y="254"/>
                  <a:pt x="3984" y="392"/>
                </a:cubicBezTo>
                <a:cubicBezTo>
                  <a:pt x="4632" y="530"/>
                  <a:pt x="5588" y="932"/>
                  <a:pt x="5772" y="1012"/>
                </a:cubicBezTo>
                <a:lnTo>
                  <a:pt x="5766" y="0"/>
                </a:lnTo>
                <a:lnTo>
                  <a:pt x="0" y="0"/>
                </a:lnTo>
                <a:lnTo>
                  <a:pt x="0" y="333"/>
                </a:lnTo>
                <a:close/>
              </a:path>
            </a:pathLst>
          </a:custGeom>
          <a:solidFill>
            <a:srgbClr val="3399FF">
              <a:alpha val="30196"/>
            </a:srgbClr>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400" smtClean="0">
              <a:solidFill>
                <a:srgbClr val="FFFFFF"/>
              </a:solidFill>
              <a:cs typeface="Arial" charset="0"/>
            </a:endParaRPr>
          </a:p>
        </p:txBody>
      </p:sp>
      <p:sp>
        <p:nvSpPr>
          <p:cNvPr id="962565" name="Rectangle 5"/>
          <p:cNvSpPr>
            <a:spLocks noGrp="1" noChangeArrowheads="1"/>
          </p:cNvSpPr>
          <p:nvPr>
            <p:ph type="title"/>
          </p:nvPr>
        </p:nvSpPr>
        <p:spPr bwMode="auto">
          <a:xfrm>
            <a:off x="1674813" y="641350"/>
            <a:ext cx="6954837" cy="696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2" name="Rectangle 6"/>
          <p:cNvSpPr>
            <a:spLocks noGrp="1" noChangeArrowheads="1"/>
          </p:cNvSpPr>
          <p:nvPr>
            <p:ph type="body" idx="1"/>
          </p:nvPr>
        </p:nvSpPr>
        <p:spPr bwMode="auto">
          <a:xfrm>
            <a:off x="504825" y="1489075"/>
            <a:ext cx="8229600" cy="474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62567" name="Rectangle 7"/>
          <p:cNvSpPr>
            <a:spLocks noGrp="1" noChangeArrowheads="1"/>
          </p:cNvSpPr>
          <p:nvPr>
            <p:ph type="dt" sz="half" idx="2"/>
          </p:nvPr>
        </p:nvSpPr>
        <p:spPr bwMode="auto">
          <a:xfrm>
            <a:off x="868363" y="6546850"/>
            <a:ext cx="2133600" cy="207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b="0">
                <a:solidFill>
                  <a:srgbClr val="F8F8F8"/>
                </a:solidFill>
                <a:cs typeface="+mn-cs"/>
              </a:defRPr>
            </a:lvl1pPr>
          </a:lstStyle>
          <a:p>
            <a:pPr fontAlgn="base">
              <a:spcBef>
                <a:spcPct val="0"/>
              </a:spcBef>
              <a:spcAft>
                <a:spcPct val="0"/>
              </a:spcAft>
              <a:defRPr/>
            </a:pPr>
            <a:endParaRPr lang="en-US"/>
          </a:p>
        </p:txBody>
      </p:sp>
      <p:sp>
        <p:nvSpPr>
          <p:cNvPr id="962568" name="Rectangle 8"/>
          <p:cNvSpPr>
            <a:spLocks noGrp="1" noChangeArrowheads="1"/>
          </p:cNvSpPr>
          <p:nvPr>
            <p:ph type="ftr" sz="quarter" idx="3"/>
          </p:nvPr>
        </p:nvSpPr>
        <p:spPr bwMode="auto">
          <a:xfrm>
            <a:off x="3249613" y="6546850"/>
            <a:ext cx="2895600" cy="207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solidFill>
                  <a:srgbClr val="F8F8F8"/>
                </a:solidFill>
                <a:cs typeface="+mn-cs"/>
              </a:defRPr>
            </a:lvl1pPr>
          </a:lstStyle>
          <a:p>
            <a:pPr fontAlgn="base">
              <a:spcBef>
                <a:spcPct val="0"/>
              </a:spcBef>
              <a:spcAft>
                <a:spcPct val="0"/>
              </a:spcAft>
              <a:defRPr/>
            </a:pPr>
            <a:endParaRPr lang="en-US"/>
          </a:p>
        </p:txBody>
      </p:sp>
      <p:sp>
        <p:nvSpPr>
          <p:cNvPr id="962569" name="Rectangle 9"/>
          <p:cNvSpPr>
            <a:spLocks noGrp="1" noChangeArrowheads="1"/>
          </p:cNvSpPr>
          <p:nvPr>
            <p:ph type="sldNum" sz="quarter" idx="4"/>
          </p:nvPr>
        </p:nvSpPr>
        <p:spPr bwMode="auto">
          <a:xfrm>
            <a:off x="6345238" y="6546850"/>
            <a:ext cx="2133600" cy="207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solidFill>
                  <a:srgbClr val="F8F8F8"/>
                </a:solidFill>
                <a:cs typeface="+mn-cs"/>
              </a:defRPr>
            </a:lvl1pPr>
          </a:lstStyle>
          <a:p>
            <a:pPr fontAlgn="base">
              <a:spcBef>
                <a:spcPct val="0"/>
              </a:spcBef>
              <a:spcAft>
                <a:spcPct val="0"/>
              </a:spcAft>
              <a:defRPr/>
            </a:pPr>
            <a:fld id="{5C7099B5-4E35-4F95-8F88-92AA23F0BDFF}" type="slidenum">
              <a:rPr lang="en-US"/>
              <a:pPr fontAlgn="base">
                <a:spcBef>
                  <a:spcPct val="0"/>
                </a:spcBef>
                <a:spcAft>
                  <a:spcPct val="0"/>
                </a:spcAft>
                <a:defRPr/>
              </a:pPr>
              <a:t>‹#›</a:t>
            </a:fld>
            <a:endParaRPr lang="en-US"/>
          </a:p>
        </p:txBody>
      </p:sp>
      <p:sp>
        <p:nvSpPr>
          <p:cNvPr id="2056" name="Text Box 44"/>
          <p:cNvSpPr txBox="1">
            <a:spLocks noChangeArrowheads="1"/>
          </p:cNvSpPr>
          <p:nvPr/>
        </p:nvSpPr>
        <p:spPr bwMode="gray">
          <a:xfrm>
            <a:off x="7564438" y="233363"/>
            <a:ext cx="1314450" cy="457200"/>
          </a:xfrm>
          <a:prstGeom prst="rect">
            <a:avLst/>
          </a:prstGeom>
          <a:noFill/>
          <a:ln>
            <a:noFill/>
          </a:ln>
          <a:effectLst>
            <a:prstShdw prst="shdw13" dist="53882" dir="2700000">
              <a:srgbClr val="080808">
                <a:alpha val="50000"/>
              </a:srgbClr>
            </a:prstShdw>
          </a:effectLst>
          <a:extLst>
            <a:ext uri="{909E8E84-426E-40DD-AFC4-6F175D3DCCD1}">
              <a14:hiddenFill xmlns:a14="http://schemas.microsoft.com/office/drawing/2010/main">
                <a:gradFill rotWithShape="1">
                  <a:gsLst>
                    <a:gs pos="0">
                      <a:schemeClr val="accent2"/>
                    </a:gs>
                    <a:gs pos="100000">
                      <a:srgbClr val="722424"/>
                    </a:gs>
                  </a:gsLst>
                  <a:lin ang="5400000" scaled="1"/>
                </a:gradFill>
              </a14:hiddenFill>
            </a:ext>
            <a:ext uri="{91240B29-F687-4F45-9708-019B960494DF}">
              <a14:hiddenLine xmlns:a14="http://schemas.microsoft.com/office/drawing/2010/main" w="28575" algn="ctr">
                <a:solidFill>
                  <a:srgbClr val="FFFFFF"/>
                </a:solidFill>
                <a:miter lim="800000"/>
                <a:headEnd/>
                <a:tailEnd/>
              </a14:hiddenLine>
            </a:ext>
          </a:extLst>
        </p:spPr>
        <p:txBody>
          <a:bodyPr>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cs typeface="Arial" charset="0"/>
              </a:defRPr>
            </a:lvl9pPr>
          </a:lstStyle>
          <a:p>
            <a:pPr algn="ctr" eaLnBrk="1" fontAlgn="base" hangingPunct="1">
              <a:spcBef>
                <a:spcPct val="50000"/>
              </a:spcBef>
              <a:spcAft>
                <a:spcPct val="0"/>
              </a:spcAft>
              <a:defRPr/>
            </a:pPr>
            <a:r>
              <a:rPr lang="en-US" sz="2400" b="1" smtClean="0">
                <a:solidFill>
                  <a:srgbClr val="FFFFFF"/>
                </a:solidFill>
                <a:latin typeface="Verdana" pitchFamily="34" charset="0"/>
              </a:rPr>
              <a:t>LOGO</a:t>
            </a:r>
          </a:p>
        </p:txBody>
      </p:sp>
      <p:pic>
        <p:nvPicPr>
          <p:cNvPr id="2057" name="Picture 46" descr="O_chevron001"/>
          <p:cNvPicPr>
            <a:picLocks noChangeAspect="1" noChangeArrowheads="1"/>
          </p:cNvPicPr>
          <p:nvPr/>
        </p:nvPicPr>
        <p:blipFill>
          <a:blip r:embed="rId23">
            <a:lum bright="6000" contrast="42000"/>
            <a:grayscl/>
            <a:extLst>
              <a:ext uri="{28A0092B-C50C-407E-A947-70E740481C1C}">
                <a14:useLocalDpi xmlns:a14="http://schemas.microsoft.com/office/drawing/2010/main" val="0"/>
              </a:ext>
            </a:extLst>
          </a:blip>
          <a:srcRect/>
          <a:stretch>
            <a:fillRect/>
          </a:stretch>
        </p:blipFill>
        <p:spPr bwMode="gray">
          <a:xfrm>
            <a:off x="1209675" y="754063"/>
            <a:ext cx="40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8" name="Group 53"/>
          <p:cNvGrpSpPr>
            <a:grpSpLocks/>
          </p:cNvGrpSpPr>
          <p:nvPr/>
        </p:nvGrpSpPr>
        <p:grpSpPr bwMode="auto">
          <a:xfrm>
            <a:off x="127000" y="852488"/>
            <a:ext cx="1135063" cy="238125"/>
            <a:chOff x="104" y="537"/>
            <a:chExt cx="825" cy="175"/>
          </a:xfrm>
        </p:grpSpPr>
        <p:sp>
          <p:nvSpPr>
            <p:cNvPr id="962608" name="AutoShape 48"/>
            <p:cNvSpPr>
              <a:spLocks noChangeArrowheads="1"/>
            </p:cNvSpPr>
            <p:nvPr userDrawn="1"/>
          </p:nvSpPr>
          <p:spPr bwMode="gray">
            <a:xfrm>
              <a:off x="104" y="550"/>
              <a:ext cx="160" cy="162"/>
            </a:xfrm>
            <a:prstGeom prst="star5">
              <a:avLst/>
            </a:prstGeom>
            <a:gradFill rotWithShape="1">
              <a:gsLst>
                <a:gs pos="0">
                  <a:schemeClr val="accent2"/>
                </a:gs>
                <a:gs pos="100000">
                  <a:schemeClr val="accent2">
                    <a:gamma/>
                    <a:tint val="73725"/>
                    <a:invGamma/>
                  </a:scheme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defRPr/>
              </a:pPr>
              <a:endParaRPr lang="en-US" b="1">
                <a:solidFill>
                  <a:srgbClr val="FFFFFF"/>
                </a:solidFill>
                <a:cs typeface="Arial" charset="0"/>
              </a:endParaRPr>
            </a:p>
          </p:txBody>
        </p:sp>
        <p:sp>
          <p:nvSpPr>
            <p:cNvPr id="962609" name="AutoShape 49"/>
            <p:cNvSpPr>
              <a:spLocks noChangeArrowheads="1"/>
            </p:cNvSpPr>
            <p:nvPr userDrawn="1"/>
          </p:nvSpPr>
          <p:spPr bwMode="gray">
            <a:xfrm>
              <a:off x="263" y="543"/>
              <a:ext cx="159" cy="163"/>
            </a:xfrm>
            <a:prstGeom prst="star5">
              <a:avLst/>
            </a:prstGeom>
            <a:gradFill rotWithShape="1">
              <a:gsLst>
                <a:gs pos="0">
                  <a:schemeClr val="accent2"/>
                </a:gs>
                <a:gs pos="100000">
                  <a:schemeClr val="accent2">
                    <a:gamma/>
                    <a:tint val="73725"/>
                    <a:invGamma/>
                  </a:scheme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defRPr/>
              </a:pPr>
              <a:endParaRPr lang="en-US" b="1">
                <a:solidFill>
                  <a:srgbClr val="FFFFFF"/>
                </a:solidFill>
                <a:cs typeface="Arial" charset="0"/>
              </a:endParaRPr>
            </a:p>
          </p:txBody>
        </p:sp>
        <p:sp>
          <p:nvSpPr>
            <p:cNvPr id="962610" name="AutoShape 50"/>
            <p:cNvSpPr>
              <a:spLocks noChangeArrowheads="1"/>
            </p:cNvSpPr>
            <p:nvPr userDrawn="1"/>
          </p:nvSpPr>
          <p:spPr bwMode="gray">
            <a:xfrm>
              <a:off x="429" y="542"/>
              <a:ext cx="158" cy="163"/>
            </a:xfrm>
            <a:prstGeom prst="star5">
              <a:avLst/>
            </a:prstGeom>
            <a:gradFill rotWithShape="1">
              <a:gsLst>
                <a:gs pos="0">
                  <a:schemeClr val="accent2"/>
                </a:gs>
                <a:gs pos="100000">
                  <a:schemeClr val="accent2">
                    <a:gamma/>
                    <a:tint val="73725"/>
                    <a:invGamma/>
                  </a:scheme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defRPr/>
              </a:pPr>
              <a:endParaRPr lang="en-US" b="1">
                <a:solidFill>
                  <a:srgbClr val="FFFFFF"/>
                </a:solidFill>
                <a:cs typeface="Arial" charset="0"/>
              </a:endParaRPr>
            </a:p>
          </p:txBody>
        </p:sp>
        <p:sp>
          <p:nvSpPr>
            <p:cNvPr id="962611" name="AutoShape 51"/>
            <p:cNvSpPr>
              <a:spLocks noChangeArrowheads="1"/>
            </p:cNvSpPr>
            <p:nvPr userDrawn="1"/>
          </p:nvSpPr>
          <p:spPr bwMode="gray">
            <a:xfrm>
              <a:off x="599" y="542"/>
              <a:ext cx="162" cy="163"/>
            </a:xfrm>
            <a:prstGeom prst="star5">
              <a:avLst/>
            </a:prstGeom>
            <a:gradFill rotWithShape="1">
              <a:gsLst>
                <a:gs pos="0">
                  <a:schemeClr val="accent2"/>
                </a:gs>
                <a:gs pos="100000">
                  <a:schemeClr val="accent2">
                    <a:gamma/>
                    <a:tint val="73725"/>
                    <a:invGamma/>
                  </a:scheme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defRPr/>
              </a:pPr>
              <a:endParaRPr lang="en-US" b="1">
                <a:solidFill>
                  <a:srgbClr val="FFFFFF"/>
                </a:solidFill>
                <a:cs typeface="Arial" charset="0"/>
              </a:endParaRPr>
            </a:p>
          </p:txBody>
        </p:sp>
        <p:sp>
          <p:nvSpPr>
            <p:cNvPr id="962612" name="AutoShape 52"/>
            <p:cNvSpPr>
              <a:spLocks noChangeArrowheads="1"/>
            </p:cNvSpPr>
            <p:nvPr userDrawn="1"/>
          </p:nvSpPr>
          <p:spPr bwMode="gray">
            <a:xfrm>
              <a:off x="769" y="537"/>
              <a:ext cx="160" cy="162"/>
            </a:xfrm>
            <a:prstGeom prst="star5">
              <a:avLst/>
            </a:prstGeom>
            <a:gradFill rotWithShape="1">
              <a:gsLst>
                <a:gs pos="0">
                  <a:schemeClr val="accent2"/>
                </a:gs>
                <a:gs pos="100000">
                  <a:schemeClr val="accent2">
                    <a:gamma/>
                    <a:tint val="73725"/>
                    <a:invGamma/>
                  </a:scheme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defRPr/>
              </a:pPr>
              <a:endParaRPr lang="en-US" b="1">
                <a:solidFill>
                  <a:srgbClr val="FFFFFF"/>
                </a:solidFill>
                <a:cs typeface="Arial" charset="0"/>
              </a:endParaRPr>
            </a:p>
          </p:txBody>
        </p:sp>
      </p:grpSp>
    </p:spTree>
    <p:extLst>
      <p:ext uri="{BB962C8B-B14F-4D97-AF65-F5344CB8AC3E}">
        <p14:creationId xmlns:p14="http://schemas.microsoft.com/office/powerpoint/2010/main" val="943888926"/>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962565"/>
                                        </p:tgtEl>
                                        <p:attrNameLst>
                                          <p:attrName>style.visibility</p:attrName>
                                        </p:attrNameLst>
                                      </p:cBhvr>
                                      <p:to>
                                        <p:strVal val="visible"/>
                                      </p:to>
                                    </p:set>
                                    <p:anim calcmode="lin" valueType="num">
                                      <p:cBhvr>
                                        <p:cTn id="7" dur="500" fill="hold"/>
                                        <p:tgtEl>
                                          <p:spTgt spid="96256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62565"/>
                                        </p:tgtEl>
                                        <p:attrNameLst>
                                          <p:attrName>ppt_y</p:attrName>
                                        </p:attrNameLst>
                                      </p:cBhvr>
                                      <p:tavLst>
                                        <p:tav tm="0">
                                          <p:val>
                                            <p:strVal val="#ppt_y"/>
                                          </p:val>
                                        </p:tav>
                                        <p:tav tm="100000">
                                          <p:val>
                                            <p:strVal val="#ppt_y"/>
                                          </p:val>
                                        </p:tav>
                                      </p:tavLst>
                                    </p:anim>
                                    <p:anim calcmode="lin" valueType="num">
                                      <p:cBhvr>
                                        <p:cTn id="9" dur="500" fill="hold"/>
                                        <p:tgtEl>
                                          <p:spTgt spid="96256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6256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62565"/>
                                        </p:tgtEl>
                                      </p:cBhvr>
                                    </p:animEffect>
                                  </p:childTnLst>
                                </p:cTn>
                              </p:par>
                            </p:childTnLst>
                          </p:cTn>
                        </p:par>
                        <p:par>
                          <p:cTn id="12" fill="hold" nodeType="afterGroup">
                            <p:stCondLst>
                              <p:cond delay="1800"/>
                            </p:stCondLst>
                            <p:childTnLst>
                              <p:par>
                                <p:cTn id="13" presetID="22" presetClass="entr" presetSubtype="8" fill="hold" grpId="0" nodeType="afterEffect">
                                  <p:stCondLst>
                                    <p:cond delay="0"/>
                                  </p:stCondLst>
                                  <p:childTnLst>
                                    <p:set>
                                      <p:cBhvr>
                                        <p:cTn id="14" dur="1" fill="hold">
                                          <p:stCondLst>
                                            <p:cond delay="0"/>
                                          </p:stCondLst>
                                        </p:cTn>
                                        <p:tgtEl>
                                          <p:spTgt spid="962605"/>
                                        </p:tgtEl>
                                        <p:attrNameLst>
                                          <p:attrName>style.visibility</p:attrName>
                                        </p:attrNameLst>
                                      </p:cBhvr>
                                      <p:to>
                                        <p:strVal val="visible"/>
                                      </p:to>
                                    </p:set>
                                    <p:animEffect transition="in" filter="wipe(left)">
                                      <p:cBhvr>
                                        <p:cTn id="15" dur="500"/>
                                        <p:tgtEl>
                                          <p:spTgt spid="962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5" grpId="0" animBg="1"/>
      <p:bldP spid="962565" grpId="0"/>
    </p:bldLst>
  </p:timing>
  <p:txStyles>
    <p:titleStyle>
      <a:lvl1pPr algn="l" rtl="0" eaLnBrk="0" fontAlgn="base" hangingPunct="0">
        <a:spcBef>
          <a:spcPct val="0"/>
        </a:spcBef>
        <a:spcAft>
          <a:spcPct val="0"/>
        </a:spcAft>
        <a:defRPr sz="3600" b="1">
          <a:solidFill>
            <a:schemeClr val="tx2"/>
          </a:solidFill>
          <a:latin typeface="+mj-lt"/>
          <a:ea typeface="+mj-ea"/>
          <a:cs typeface="+mj-cs"/>
        </a:defRPr>
      </a:lvl1pPr>
      <a:lvl2pPr algn="l" rtl="0" eaLnBrk="0" fontAlgn="base" hangingPunct="0">
        <a:spcBef>
          <a:spcPct val="0"/>
        </a:spcBef>
        <a:spcAft>
          <a:spcPct val="0"/>
        </a:spcAft>
        <a:defRPr sz="3600" b="1">
          <a:solidFill>
            <a:schemeClr val="tx2"/>
          </a:solidFill>
          <a:latin typeface="Arial" charset="0"/>
        </a:defRPr>
      </a:lvl2pPr>
      <a:lvl3pPr algn="l" rtl="0" eaLnBrk="0" fontAlgn="base" hangingPunct="0">
        <a:spcBef>
          <a:spcPct val="0"/>
        </a:spcBef>
        <a:spcAft>
          <a:spcPct val="0"/>
        </a:spcAft>
        <a:defRPr sz="3600" b="1">
          <a:solidFill>
            <a:schemeClr val="tx2"/>
          </a:solidFill>
          <a:latin typeface="Arial" charset="0"/>
        </a:defRPr>
      </a:lvl3pPr>
      <a:lvl4pPr algn="l" rtl="0" eaLnBrk="0" fontAlgn="base" hangingPunct="0">
        <a:spcBef>
          <a:spcPct val="0"/>
        </a:spcBef>
        <a:spcAft>
          <a:spcPct val="0"/>
        </a:spcAft>
        <a:defRPr sz="3600" b="1">
          <a:solidFill>
            <a:schemeClr val="tx2"/>
          </a:solidFill>
          <a:latin typeface="Arial" charset="0"/>
        </a:defRPr>
      </a:lvl4pPr>
      <a:lvl5pPr algn="l" rtl="0" eaLnBrk="0" fontAlgn="base" hangingPunct="0">
        <a:spcBef>
          <a:spcPct val="0"/>
        </a:spcBef>
        <a:spcAft>
          <a:spcPct val="0"/>
        </a:spcAft>
        <a:defRPr sz="3600" b="1">
          <a:solidFill>
            <a:schemeClr val="tx2"/>
          </a:solidFill>
          <a:latin typeface="Arial" charset="0"/>
        </a:defRPr>
      </a:lvl5pPr>
      <a:lvl6pPr marL="457200" algn="l" rtl="0" eaLnBrk="1" fontAlgn="base" hangingPunct="1">
        <a:spcBef>
          <a:spcPct val="0"/>
        </a:spcBef>
        <a:spcAft>
          <a:spcPct val="0"/>
        </a:spcAft>
        <a:defRPr sz="3600" b="1">
          <a:solidFill>
            <a:schemeClr val="tx2"/>
          </a:solidFill>
          <a:latin typeface="Arial" charset="0"/>
        </a:defRPr>
      </a:lvl6pPr>
      <a:lvl7pPr marL="914400" algn="l" rtl="0" eaLnBrk="1" fontAlgn="base" hangingPunct="1">
        <a:spcBef>
          <a:spcPct val="0"/>
        </a:spcBef>
        <a:spcAft>
          <a:spcPct val="0"/>
        </a:spcAft>
        <a:defRPr sz="3600" b="1">
          <a:solidFill>
            <a:schemeClr val="tx2"/>
          </a:solidFill>
          <a:latin typeface="Arial" charset="0"/>
        </a:defRPr>
      </a:lvl7pPr>
      <a:lvl8pPr marL="1371600" algn="l" rtl="0" eaLnBrk="1" fontAlgn="base" hangingPunct="1">
        <a:spcBef>
          <a:spcPct val="0"/>
        </a:spcBef>
        <a:spcAft>
          <a:spcPct val="0"/>
        </a:spcAft>
        <a:defRPr sz="3600" b="1">
          <a:solidFill>
            <a:schemeClr val="tx2"/>
          </a:solidFill>
          <a:latin typeface="Arial" charset="0"/>
        </a:defRPr>
      </a:lvl8pPr>
      <a:lvl9pPr marL="1828800" algn="l" rtl="0" eaLnBrk="1" fontAlgn="base" hangingPunct="1">
        <a:spcBef>
          <a:spcPct val="0"/>
        </a:spcBef>
        <a:spcAft>
          <a:spcPct val="0"/>
        </a:spcAft>
        <a:defRPr sz="36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vl1pPr>
          </a:lstStyle>
          <a:p>
            <a:pPr fontAlgn="base">
              <a:spcBef>
                <a:spcPct val="0"/>
              </a:spcBef>
              <a:spcAft>
                <a:spcPct val="0"/>
              </a:spcAft>
              <a:defRPr/>
            </a:pPr>
            <a:endParaRPr lang="en-US" sz="140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vl1pPr>
          </a:lstStyle>
          <a:p>
            <a:pPr fontAlgn="base">
              <a:spcBef>
                <a:spcPct val="0"/>
              </a:spcBef>
              <a:spcAft>
                <a:spcPct val="0"/>
              </a:spcAft>
              <a:defRPr/>
            </a:pPr>
            <a:endParaRPr lang="en-US" sz="140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vl1pPr>
          </a:lstStyle>
          <a:p>
            <a:pPr fontAlgn="base">
              <a:spcBef>
                <a:spcPct val="0"/>
              </a:spcBef>
              <a:spcAft>
                <a:spcPct val="0"/>
              </a:spcAft>
              <a:defRPr/>
            </a:pPr>
            <a:fld id="{F98AF7B8-FE09-4878-BE46-CF9B1ACBF065}" type="slidenum">
              <a:rPr lang="en-US" sz="1400">
                <a:solidFill>
                  <a:srgbClr val="000000"/>
                </a:solidFill>
              </a:rPr>
              <a:pPr fontAlgn="base">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3610751269"/>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vl1pPr>
          </a:lstStyle>
          <a:p>
            <a:pPr fontAlgn="base">
              <a:spcBef>
                <a:spcPct val="0"/>
              </a:spcBef>
              <a:spcAft>
                <a:spcPct val="0"/>
              </a:spcAft>
              <a:defRPr/>
            </a:pPr>
            <a:endParaRPr lang="en-US" sz="140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vl1pPr>
          </a:lstStyle>
          <a:p>
            <a:pPr fontAlgn="base">
              <a:spcBef>
                <a:spcPct val="0"/>
              </a:spcBef>
              <a:spcAft>
                <a:spcPct val="0"/>
              </a:spcAft>
              <a:defRPr/>
            </a:pPr>
            <a:endParaRPr lang="en-US" sz="140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vl1pPr>
          </a:lstStyle>
          <a:p>
            <a:pPr fontAlgn="base">
              <a:spcBef>
                <a:spcPct val="0"/>
              </a:spcBef>
              <a:spcAft>
                <a:spcPct val="0"/>
              </a:spcAft>
              <a:defRPr/>
            </a:pPr>
            <a:fld id="{F98AF7B8-FE09-4878-BE46-CF9B1ACBF065}" type="slidenum">
              <a:rPr lang="en-US" sz="1400">
                <a:solidFill>
                  <a:srgbClr val="000000"/>
                </a:solidFill>
              </a:rPr>
              <a:pPr fontAlgn="base">
                <a:spcBef>
                  <a:spcPct val="0"/>
                </a:spcBef>
                <a:spcAft>
                  <a:spcPct val="0"/>
                </a:spcAft>
                <a:defRPr/>
              </a:pPr>
              <a:t>‹#›</a:t>
            </a:fld>
            <a:endParaRPr lang="en-US" sz="1400">
              <a:solidFill>
                <a:srgbClr val="000000"/>
              </a:solidFill>
            </a:endParaRPr>
          </a:p>
        </p:txBody>
      </p:sp>
    </p:spTree>
    <p:extLst>
      <p:ext uri="{BB962C8B-B14F-4D97-AF65-F5344CB8AC3E}">
        <p14:creationId xmlns:p14="http://schemas.microsoft.com/office/powerpoint/2010/main" val="777251510"/>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s-E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s-E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B4DDE67D-605F-4D57-B68F-167EE9800110}" type="slidenum">
              <a:rPr lang="es-ES">
                <a:solidFill>
                  <a:srgbClr val="000000"/>
                </a:solidFill>
              </a:rPr>
              <a:pPr fontAlgn="base">
                <a:spcBef>
                  <a:spcPct val="0"/>
                </a:spcBef>
                <a:spcAft>
                  <a:spcPct val="0"/>
                </a:spcAft>
                <a:defRPr/>
              </a:pPr>
              <a:t>‹#›</a:t>
            </a:fld>
            <a:endParaRPr lang="es-ES">
              <a:solidFill>
                <a:srgbClr val="000000"/>
              </a:solidFill>
            </a:endParaRPr>
          </a:p>
        </p:txBody>
      </p:sp>
    </p:spTree>
    <p:extLst>
      <p:ext uri="{BB962C8B-B14F-4D97-AF65-F5344CB8AC3E}">
        <p14:creationId xmlns:p14="http://schemas.microsoft.com/office/powerpoint/2010/main" val="2221279525"/>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accent1"/>
            </a:gs>
          </a:gsLst>
          <a:lin ang="2700000" scaled="1"/>
        </a:gradFill>
        <a:effectLst/>
      </p:bgPr>
    </p:bg>
    <p:spTree>
      <p:nvGrpSpPr>
        <p:cNvPr id="1" name=""/>
        <p:cNvGrpSpPr/>
        <p:nvPr/>
      </p:nvGrpSpPr>
      <p:grpSpPr>
        <a:xfrm>
          <a:off x="0" y="0"/>
          <a:ext cx="0" cy="0"/>
          <a:chOff x="0" y="0"/>
          <a:chExt cx="0" cy="0"/>
        </a:xfrm>
      </p:grpSpPr>
      <p:pic>
        <p:nvPicPr>
          <p:cNvPr id="1069" name="Picture 45" descr="20"/>
          <p:cNvPicPr>
            <a:picLocks noChangeAspect="1" noChangeArrowheads="1"/>
          </p:cNvPicPr>
          <p:nvPr/>
        </p:nvPicPr>
        <p:blipFill>
          <a:blip r:embed="rId13" cstate="print">
            <a:extLst>
              <a:ext uri="{28A0092B-C50C-407E-A947-70E740481C1C}">
                <a14:useLocalDpi xmlns:a14="http://schemas.microsoft.com/office/drawing/2010/main" val="0"/>
              </a:ext>
            </a:extLst>
          </a:blip>
          <a:srcRect t="12233"/>
          <a:stretch>
            <a:fillRect/>
          </a:stretch>
        </p:blipFill>
        <p:spPr bwMode="gray">
          <a:xfrm>
            <a:off x="0" y="0"/>
            <a:ext cx="2667000" cy="2079625"/>
          </a:xfrm>
          <a:prstGeom prst="rect">
            <a:avLst/>
          </a:prstGeom>
          <a:noFill/>
          <a:extLst>
            <a:ext uri="{909E8E84-426E-40DD-AFC4-6F175D3DCCD1}">
              <a14:hiddenFill xmlns:a14="http://schemas.microsoft.com/office/drawing/2010/main">
                <a:solidFill>
                  <a:srgbClr val="FFFFFF"/>
                </a:solidFill>
              </a14:hiddenFill>
            </a:ext>
          </a:extLst>
        </p:spPr>
      </p:pic>
      <p:sp>
        <p:nvSpPr>
          <p:cNvPr id="1026" name="Rectangle 2"/>
          <p:cNvSpPr>
            <a:spLocks noGrp="1" noChangeArrowheads="1"/>
          </p:cNvSpPr>
          <p:nvPr>
            <p:ph type="title"/>
          </p:nvPr>
        </p:nvSpPr>
        <p:spPr bwMode="black">
          <a:xfrm>
            <a:off x="457200" y="274638"/>
            <a:ext cx="82296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black">
          <a:xfrm>
            <a:off x="457200" y="12954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63" name="Freeform 39"/>
          <p:cNvSpPr>
            <a:spLocks/>
          </p:cNvSpPr>
          <p:nvPr/>
        </p:nvSpPr>
        <p:spPr bwMode="gray">
          <a:xfrm>
            <a:off x="-26988" y="6019800"/>
            <a:ext cx="9180513" cy="987425"/>
          </a:xfrm>
          <a:custGeom>
            <a:avLst/>
            <a:gdLst>
              <a:gd name="T0" fmla="*/ 20 w 5783"/>
              <a:gd name="T1" fmla="*/ 472 h 859"/>
              <a:gd name="T2" fmla="*/ 0 w 5783"/>
              <a:gd name="T3" fmla="*/ 725 h 859"/>
              <a:gd name="T4" fmla="*/ 5777 w 5783"/>
              <a:gd name="T5" fmla="*/ 737 h 859"/>
              <a:gd name="T6" fmla="*/ 5777 w 5783"/>
              <a:gd name="T7" fmla="*/ 594 h 859"/>
              <a:gd name="T8" fmla="*/ 2804 w 5783"/>
              <a:gd name="T9" fmla="*/ 381 h 859"/>
              <a:gd name="T10" fmla="*/ 20 w 5783"/>
              <a:gd name="T11" fmla="*/ 472 h 859"/>
            </a:gdLst>
            <a:ahLst/>
            <a:cxnLst>
              <a:cxn ang="0">
                <a:pos x="T0" y="T1"/>
              </a:cxn>
              <a:cxn ang="0">
                <a:pos x="T2" y="T3"/>
              </a:cxn>
              <a:cxn ang="0">
                <a:pos x="T4" y="T5"/>
              </a:cxn>
              <a:cxn ang="0">
                <a:pos x="T6" y="T7"/>
              </a:cxn>
              <a:cxn ang="0">
                <a:pos x="T8" y="T9"/>
              </a:cxn>
              <a:cxn ang="0">
                <a:pos x="T10" y="T11"/>
              </a:cxn>
            </a:cxnLst>
            <a:rect l="0" t="0" r="r" b="b"/>
            <a:pathLst>
              <a:path w="5783" h="859">
                <a:moveTo>
                  <a:pt x="20" y="472"/>
                </a:moveTo>
                <a:cubicBezTo>
                  <a:pt x="20" y="859"/>
                  <a:pt x="0" y="725"/>
                  <a:pt x="0" y="725"/>
                </a:cubicBezTo>
                <a:lnTo>
                  <a:pt x="5777" y="737"/>
                </a:lnTo>
                <a:cubicBezTo>
                  <a:pt x="5777" y="737"/>
                  <a:pt x="5783" y="599"/>
                  <a:pt x="5777" y="594"/>
                </a:cubicBezTo>
                <a:cubicBezTo>
                  <a:pt x="5783" y="594"/>
                  <a:pt x="4658" y="0"/>
                  <a:pt x="2804" y="381"/>
                </a:cubicBezTo>
                <a:cubicBezTo>
                  <a:pt x="976" y="759"/>
                  <a:pt x="8" y="469"/>
                  <a:pt x="20" y="472"/>
                </a:cubicBezTo>
                <a:close/>
              </a:path>
            </a:pathLst>
          </a:custGeom>
          <a:solidFill>
            <a:schemeClr val="bg2">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FFFFFF"/>
              </a:solidFill>
            </a:endParaRPr>
          </a:p>
        </p:txBody>
      </p:sp>
      <p:sp>
        <p:nvSpPr>
          <p:cNvPr id="1064" name="Freeform 40"/>
          <p:cNvSpPr>
            <a:spLocks/>
          </p:cNvSpPr>
          <p:nvPr/>
        </p:nvSpPr>
        <p:spPr bwMode="gray">
          <a:xfrm>
            <a:off x="-12700" y="6243638"/>
            <a:ext cx="4217988" cy="587375"/>
          </a:xfrm>
          <a:custGeom>
            <a:avLst/>
            <a:gdLst>
              <a:gd name="T0" fmla="*/ 8 w 2657"/>
              <a:gd name="T1" fmla="*/ 171 h 398"/>
              <a:gd name="T2" fmla="*/ 8 w 2657"/>
              <a:gd name="T3" fmla="*/ 0 h 398"/>
              <a:gd name="T4" fmla="*/ 2657 w 2657"/>
              <a:gd name="T5" fmla="*/ 139 h 398"/>
              <a:gd name="T6" fmla="*/ 8 w 2657"/>
              <a:gd name="T7" fmla="*/ 171 h 398"/>
            </a:gdLst>
            <a:ahLst/>
            <a:cxnLst>
              <a:cxn ang="0">
                <a:pos x="T0" y="T1"/>
              </a:cxn>
              <a:cxn ang="0">
                <a:pos x="T2" y="T3"/>
              </a:cxn>
              <a:cxn ang="0">
                <a:pos x="T4" y="T5"/>
              </a:cxn>
              <a:cxn ang="0">
                <a:pos x="T6" y="T7"/>
              </a:cxn>
            </a:cxnLst>
            <a:rect l="0" t="0" r="r" b="b"/>
            <a:pathLst>
              <a:path w="2657" h="398">
                <a:moveTo>
                  <a:pt x="8" y="171"/>
                </a:moveTo>
                <a:cubicBezTo>
                  <a:pt x="8" y="108"/>
                  <a:pt x="8" y="0"/>
                  <a:pt x="8" y="0"/>
                </a:cubicBezTo>
                <a:cubicBezTo>
                  <a:pt x="4" y="1"/>
                  <a:pt x="926" y="285"/>
                  <a:pt x="2657" y="139"/>
                </a:cubicBezTo>
                <a:cubicBezTo>
                  <a:pt x="873" y="398"/>
                  <a:pt x="0" y="168"/>
                  <a:pt x="8" y="171"/>
                </a:cubicBezTo>
                <a:close/>
              </a:path>
            </a:pathLst>
          </a:custGeom>
          <a:solidFill>
            <a:schemeClr val="accent2">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FFFFFF"/>
              </a:solidFill>
            </a:endParaRPr>
          </a:p>
        </p:txBody>
      </p:sp>
      <p:sp>
        <p:nvSpPr>
          <p:cNvPr id="1065" name="Freeform 41"/>
          <p:cNvSpPr>
            <a:spLocks/>
          </p:cNvSpPr>
          <p:nvPr/>
        </p:nvSpPr>
        <p:spPr bwMode="gray">
          <a:xfrm>
            <a:off x="7659688" y="6335713"/>
            <a:ext cx="1484312" cy="307975"/>
          </a:xfrm>
          <a:custGeom>
            <a:avLst/>
            <a:gdLst>
              <a:gd name="T0" fmla="*/ 932 w 935"/>
              <a:gd name="T1" fmla="*/ 116 h 208"/>
              <a:gd name="T2" fmla="*/ 928 w 935"/>
              <a:gd name="T3" fmla="*/ 208 h 208"/>
              <a:gd name="T4" fmla="*/ 0 w 935"/>
              <a:gd name="T5" fmla="*/ 0 h 208"/>
              <a:gd name="T6" fmla="*/ 932 w 935"/>
              <a:gd name="T7" fmla="*/ 116 h 208"/>
            </a:gdLst>
            <a:ahLst/>
            <a:cxnLst>
              <a:cxn ang="0">
                <a:pos x="T0" y="T1"/>
              </a:cxn>
              <a:cxn ang="0">
                <a:pos x="T2" y="T3"/>
              </a:cxn>
              <a:cxn ang="0">
                <a:pos x="T4" y="T5"/>
              </a:cxn>
              <a:cxn ang="0">
                <a:pos x="T6" y="T7"/>
              </a:cxn>
            </a:cxnLst>
            <a:rect l="0" t="0" r="r" b="b"/>
            <a:pathLst>
              <a:path w="935" h="208">
                <a:moveTo>
                  <a:pt x="932" y="116"/>
                </a:moveTo>
                <a:cubicBezTo>
                  <a:pt x="932" y="153"/>
                  <a:pt x="928" y="208"/>
                  <a:pt x="928" y="208"/>
                </a:cubicBezTo>
                <a:cubicBezTo>
                  <a:pt x="929" y="207"/>
                  <a:pt x="656" y="92"/>
                  <a:pt x="0" y="0"/>
                </a:cubicBezTo>
                <a:cubicBezTo>
                  <a:pt x="472" y="0"/>
                  <a:pt x="935" y="117"/>
                  <a:pt x="932" y="116"/>
                </a:cubicBezTo>
                <a:close/>
              </a:path>
            </a:pathLst>
          </a:custGeom>
          <a:solidFill>
            <a:schemeClr val="accent2">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FFFFFF"/>
              </a:solidFill>
            </a:endParaRPr>
          </a:p>
        </p:txBody>
      </p:sp>
      <p:sp>
        <p:nvSpPr>
          <p:cNvPr id="1028" name="Rectangle 4"/>
          <p:cNvSpPr>
            <a:spLocks noGrp="1" noChangeArrowheads="1"/>
          </p:cNvSpPr>
          <p:nvPr>
            <p:ph type="dt" sz="half" idx="2"/>
          </p:nvPr>
        </p:nvSpPr>
        <p:spPr bwMode="black">
          <a:xfrm>
            <a:off x="457200" y="6465888"/>
            <a:ext cx="2133600" cy="22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rgbClr val="000000"/>
                </a:solidFill>
              </a:defRPr>
            </a:lvl1pPr>
          </a:lstStyle>
          <a:p>
            <a:pPr fontAlgn="base">
              <a:spcBef>
                <a:spcPct val="0"/>
              </a:spcBef>
              <a:spcAft>
                <a:spcPct val="0"/>
              </a:spcAft>
            </a:pPr>
            <a:endParaRPr lang="en-US" smtClean="0"/>
          </a:p>
        </p:txBody>
      </p:sp>
      <p:sp>
        <p:nvSpPr>
          <p:cNvPr id="1029" name="Rectangle 5"/>
          <p:cNvSpPr>
            <a:spLocks noGrp="1" noChangeArrowheads="1"/>
          </p:cNvSpPr>
          <p:nvPr>
            <p:ph type="ftr" sz="quarter" idx="3"/>
          </p:nvPr>
        </p:nvSpPr>
        <p:spPr bwMode="black">
          <a:xfrm>
            <a:off x="2714625" y="6465888"/>
            <a:ext cx="2895600" cy="22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rgbClr val="000000"/>
                </a:solidFill>
              </a:defRPr>
            </a:lvl1pPr>
          </a:lstStyle>
          <a:p>
            <a:pPr fontAlgn="base">
              <a:spcBef>
                <a:spcPct val="0"/>
              </a:spcBef>
              <a:spcAft>
                <a:spcPct val="0"/>
              </a:spcAft>
            </a:pPr>
            <a:endParaRPr lang="en-US" smtClean="0"/>
          </a:p>
        </p:txBody>
      </p:sp>
      <p:sp>
        <p:nvSpPr>
          <p:cNvPr id="1030" name="Rectangle 6"/>
          <p:cNvSpPr>
            <a:spLocks noGrp="1" noChangeArrowheads="1"/>
          </p:cNvSpPr>
          <p:nvPr>
            <p:ph type="sldNum" sz="quarter" idx="4"/>
          </p:nvPr>
        </p:nvSpPr>
        <p:spPr bwMode="black">
          <a:xfrm>
            <a:off x="5762625" y="6465888"/>
            <a:ext cx="2133600" cy="22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rgbClr val="000000"/>
                </a:solidFill>
              </a:defRPr>
            </a:lvl1pPr>
          </a:lstStyle>
          <a:p>
            <a:pPr fontAlgn="base">
              <a:spcBef>
                <a:spcPct val="0"/>
              </a:spcBef>
              <a:spcAft>
                <a:spcPct val="0"/>
              </a:spcAft>
            </a:pPr>
            <a:fld id="{533086DD-217F-4AA8-B8FF-2169086BF96A}" type="slidenum">
              <a:rPr lang="en-US" smtClean="0"/>
              <a:pPr fontAlgn="base">
                <a:spcBef>
                  <a:spcPct val="0"/>
                </a:spcBef>
                <a:spcAft>
                  <a:spcPct val="0"/>
                </a:spcAft>
              </a:pPr>
              <a:t>‹#›</a:t>
            </a:fld>
            <a:endParaRPr lang="en-US" smtClean="0"/>
          </a:p>
        </p:txBody>
      </p:sp>
    </p:spTree>
    <p:extLst>
      <p:ext uri="{BB962C8B-B14F-4D97-AF65-F5344CB8AC3E}">
        <p14:creationId xmlns:p14="http://schemas.microsoft.com/office/powerpoint/2010/main" val="4195391331"/>
      </p:ext>
    </p:extLst>
  </p:cSld>
  <p:clrMap bg1="dk2" tx1="lt1" bg2="dk1" tx2="lt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026"/>
                                        </p:tgtEl>
                                        <p:attrNameLst>
                                          <p:attrName>style.visibility</p:attrName>
                                        </p:attrNameLst>
                                      </p:cBhvr>
                                      <p:to>
                                        <p:strVal val="visible"/>
                                      </p:to>
                                    </p:set>
                                    <p:animEffect transition="in" filter="fade">
                                      <p:cBhvr>
                                        <p:cTn id="7" dur="500">
                                          <p:stCondLst>
                                            <p:cond delay="0"/>
                                          </p:stCondLst>
                                        </p:cTn>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ctr" rtl="0" eaLnBrk="1" fontAlgn="base" hangingPunct="1">
        <a:spcBef>
          <a:spcPct val="0"/>
        </a:spcBef>
        <a:spcAft>
          <a:spcPct val="0"/>
        </a:spcAft>
        <a:defRPr sz="4400" b="1">
          <a:solidFill>
            <a:srgbClr val="FFFFFF"/>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rgbClr val="FFFFFF"/>
          </a:solidFill>
          <a:effectLst>
            <a:outerShdw blurRad="38100" dist="38100" dir="2700000" algn="tl">
              <a:srgbClr val="000000"/>
            </a:outerShdw>
          </a:effectLst>
          <a:latin typeface="Arial" charset="0"/>
        </a:defRPr>
      </a:lvl2pPr>
      <a:lvl3pPr algn="ctr" rtl="0" eaLnBrk="1" fontAlgn="base" hangingPunct="1">
        <a:spcBef>
          <a:spcPct val="0"/>
        </a:spcBef>
        <a:spcAft>
          <a:spcPct val="0"/>
        </a:spcAft>
        <a:defRPr sz="4400" b="1">
          <a:solidFill>
            <a:srgbClr val="FFFFFF"/>
          </a:solidFill>
          <a:effectLst>
            <a:outerShdw blurRad="38100" dist="38100" dir="2700000" algn="tl">
              <a:srgbClr val="000000"/>
            </a:outerShdw>
          </a:effectLst>
          <a:latin typeface="Arial" charset="0"/>
        </a:defRPr>
      </a:lvl3pPr>
      <a:lvl4pPr algn="ctr" rtl="0" eaLnBrk="1" fontAlgn="base" hangingPunct="1">
        <a:spcBef>
          <a:spcPct val="0"/>
        </a:spcBef>
        <a:spcAft>
          <a:spcPct val="0"/>
        </a:spcAft>
        <a:defRPr sz="4400" b="1">
          <a:solidFill>
            <a:srgbClr val="FFFFFF"/>
          </a:solidFill>
          <a:effectLst>
            <a:outerShdw blurRad="38100" dist="38100" dir="2700000" algn="tl">
              <a:srgbClr val="000000"/>
            </a:outerShdw>
          </a:effectLst>
          <a:latin typeface="Arial" charset="0"/>
        </a:defRPr>
      </a:lvl4pPr>
      <a:lvl5pPr algn="ctr" rtl="0" eaLnBrk="1" fontAlgn="base" hangingPunct="1">
        <a:spcBef>
          <a:spcPct val="0"/>
        </a:spcBef>
        <a:spcAft>
          <a:spcPct val="0"/>
        </a:spcAft>
        <a:defRPr sz="4400" b="1">
          <a:solidFill>
            <a:srgbClr val="FFFFFF"/>
          </a:solidFill>
          <a:effectLst>
            <a:outerShdw blurRad="38100" dist="38100" dir="2700000" algn="tl">
              <a:srgbClr val="000000"/>
            </a:outerShdw>
          </a:effectLst>
          <a:latin typeface="Arial" charset="0"/>
        </a:defRPr>
      </a:lvl5pPr>
      <a:lvl6pPr marL="457200" algn="ctr" rtl="0" eaLnBrk="1" fontAlgn="base" hangingPunct="1">
        <a:spcBef>
          <a:spcPct val="0"/>
        </a:spcBef>
        <a:spcAft>
          <a:spcPct val="0"/>
        </a:spcAft>
        <a:defRPr sz="4400" b="1">
          <a:solidFill>
            <a:srgbClr val="FFFFFF"/>
          </a:solidFill>
          <a:effectLst>
            <a:outerShdw blurRad="38100" dist="38100" dir="2700000" algn="tl">
              <a:srgbClr val="000000"/>
            </a:outerShdw>
          </a:effectLst>
          <a:latin typeface="Arial" charset="0"/>
        </a:defRPr>
      </a:lvl6pPr>
      <a:lvl7pPr marL="914400" algn="ctr" rtl="0" eaLnBrk="1" fontAlgn="base" hangingPunct="1">
        <a:spcBef>
          <a:spcPct val="0"/>
        </a:spcBef>
        <a:spcAft>
          <a:spcPct val="0"/>
        </a:spcAft>
        <a:defRPr sz="4400" b="1">
          <a:solidFill>
            <a:srgbClr val="FFFFFF"/>
          </a:solidFill>
          <a:effectLst>
            <a:outerShdw blurRad="38100" dist="38100" dir="2700000" algn="tl">
              <a:srgbClr val="000000"/>
            </a:outerShdw>
          </a:effectLst>
          <a:latin typeface="Arial" charset="0"/>
        </a:defRPr>
      </a:lvl7pPr>
      <a:lvl8pPr marL="1371600" algn="ctr" rtl="0" eaLnBrk="1" fontAlgn="base" hangingPunct="1">
        <a:spcBef>
          <a:spcPct val="0"/>
        </a:spcBef>
        <a:spcAft>
          <a:spcPct val="0"/>
        </a:spcAft>
        <a:defRPr sz="4400" b="1">
          <a:solidFill>
            <a:srgbClr val="FFFFFF"/>
          </a:solidFill>
          <a:effectLst>
            <a:outerShdw blurRad="38100" dist="38100" dir="2700000" algn="tl">
              <a:srgbClr val="000000"/>
            </a:outerShdw>
          </a:effectLst>
          <a:latin typeface="Arial" charset="0"/>
        </a:defRPr>
      </a:lvl8pPr>
      <a:lvl9pPr marL="1828800" algn="ctr" rtl="0" eaLnBrk="1" fontAlgn="base" hangingPunct="1">
        <a:spcBef>
          <a:spcPct val="0"/>
        </a:spcBef>
        <a:spcAft>
          <a:spcPct val="0"/>
        </a:spcAft>
        <a:defRPr sz="4400" b="1">
          <a:solidFill>
            <a:srgbClr val="FFFFFF"/>
          </a:solidFill>
          <a:effectLst>
            <a:outerShdw blurRad="38100" dist="38100" dir="2700000" algn="tl">
              <a:srgbClr val="000000"/>
            </a:outerShdw>
          </a:effectLst>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31" name="Freeform 7"/>
          <p:cNvSpPr>
            <a:spLocks/>
          </p:cNvSpPr>
          <p:nvPr/>
        </p:nvSpPr>
        <p:spPr bwMode="gray">
          <a:xfrm>
            <a:off x="0" y="1588"/>
            <a:ext cx="9142413" cy="1511300"/>
          </a:xfrm>
          <a:custGeom>
            <a:avLst/>
            <a:gdLst>
              <a:gd name="T0" fmla="*/ 1 w 5759"/>
              <a:gd name="T1" fmla="*/ 0 h 952"/>
              <a:gd name="T2" fmla="*/ 5759 w 5759"/>
              <a:gd name="T3" fmla="*/ 0 h 952"/>
              <a:gd name="T4" fmla="*/ 5759 w 5759"/>
              <a:gd name="T5" fmla="*/ 952 h 952"/>
              <a:gd name="T6" fmla="*/ 3423 w 5759"/>
              <a:gd name="T7" fmla="*/ 679 h 952"/>
              <a:gd name="T8" fmla="*/ 2381 w 5759"/>
              <a:gd name="T9" fmla="*/ 597 h 952"/>
              <a:gd name="T10" fmla="*/ 1114 w 5759"/>
              <a:gd name="T11" fmla="*/ 624 h 952"/>
              <a:gd name="T12" fmla="*/ 0 w 5759"/>
              <a:gd name="T13" fmla="*/ 677 h 952"/>
              <a:gd name="T14" fmla="*/ 1 w 5759"/>
              <a:gd name="T15" fmla="*/ 0 h 9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59" h="952">
                <a:moveTo>
                  <a:pt x="1" y="0"/>
                </a:moveTo>
                <a:lnTo>
                  <a:pt x="5759" y="0"/>
                </a:lnTo>
                <a:lnTo>
                  <a:pt x="5759" y="952"/>
                </a:lnTo>
                <a:lnTo>
                  <a:pt x="3423" y="679"/>
                </a:lnTo>
                <a:lnTo>
                  <a:pt x="2381" y="597"/>
                </a:lnTo>
                <a:lnTo>
                  <a:pt x="1114" y="624"/>
                </a:lnTo>
                <a:lnTo>
                  <a:pt x="0" y="677"/>
                </a:lnTo>
                <a:lnTo>
                  <a:pt x="1" y="0"/>
                </a:lnTo>
                <a:close/>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pic>
        <p:nvPicPr>
          <p:cNvPr id="1038" name="Picture 14" descr="6"/>
          <p:cNvPicPr>
            <a:picLocks noChangeAspect="1" noChangeArrowheads="1"/>
          </p:cNvPicPr>
          <p:nvPr/>
        </p:nvPicPr>
        <p:blipFill>
          <a:blip r:embed="rId15">
            <a:extLst>
              <a:ext uri="{28A0092B-C50C-407E-A947-70E740481C1C}">
                <a14:useLocalDpi xmlns:a14="http://schemas.microsoft.com/office/drawing/2010/main" val="0"/>
              </a:ext>
            </a:extLst>
          </a:blip>
          <a:srcRect l="28636" t="31841" r="2000" b="50912"/>
          <a:stretch>
            <a:fillRect/>
          </a:stretch>
        </p:blipFill>
        <p:spPr bwMode="gray">
          <a:xfrm>
            <a:off x="0" y="0"/>
            <a:ext cx="9144000" cy="147002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1"/>
          <p:cNvPicPr>
            <a:picLocks noChangeAspect="1" noChangeArrowheads="1"/>
          </p:cNvPicPr>
          <p:nvPr/>
        </p:nvPicPr>
        <p:blipFill>
          <a:blip r:embed="rId16" cstate="print">
            <a:extLst>
              <a:ext uri="{28A0092B-C50C-407E-A947-70E740481C1C}">
                <a14:useLocalDpi xmlns:a14="http://schemas.microsoft.com/office/drawing/2010/main" val="0"/>
              </a:ext>
            </a:extLst>
          </a:blip>
          <a:srcRect l="12361" b="5475"/>
          <a:stretch>
            <a:fillRect/>
          </a:stretch>
        </p:blipFill>
        <p:spPr bwMode="gray">
          <a:xfrm>
            <a:off x="6430963" y="227013"/>
            <a:ext cx="1560512" cy="10414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2"/>
          <p:cNvPicPr>
            <a:picLocks noChangeAspect="1" noChangeArrowheads="1"/>
          </p:cNvPicPr>
          <p:nvPr/>
        </p:nvPicPr>
        <p:blipFill>
          <a:blip r:embed="rId17" cstate="print">
            <a:extLst>
              <a:ext uri="{28A0092B-C50C-407E-A947-70E740481C1C}">
                <a14:useLocalDpi xmlns:a14="http://schemas.microsoft.com/office/drawing/2010/main" val="0"/>
              </a:ext>
            </a:extLst>
          </a:blip>
          <a:srcRect r="18224"/>
          <a:stretch>
            <a:fillRect/>
          </a:stretch>
        </p:blipFill>
        <p:spPr bwMode="gray">
          <a:xfrm>
            <a:off x="8004175" y="41275"/>
            <a:ext cx="1139825" cy="1419225"/>
          </a:xfrm>
          <a:prstGeom prst="rect">
            <a:avLst/>
          </a:prstGeom>
          <a:noFill/>
          <a:extLst>
            <a:ext uri="{909E8E84-426E-40DD-AFC4-6F175D3DCCD1}">
              <a14:hiddenFill xmlns:a14="http://schemas.microsoft.com/office/drawing/2010/main">
                <a:solidFill>
                  <a:srgbClr val="FFFFFF"/>
                </a:solidFill>
              </a14:hiddenFill>
            </a:ext>
          </a:extLst>
        </p:spPr>
      </p:pic>
      <p:sp>
        <p:nvSpPr>
          <p:cNvPr id="1036" name="Freeform 12"/>
          <p:cNvSpPr>
            <a:spLocks/>
          </p:cNvSpPr>
          <p:nvPr/>
        </p:nvSpPr>
        <p:spPr bwMode="gray">
          <a:xfrm>
            <a:off x="0" y="800100"/>
            <a:ext cx="9151938" cy="1065213"/>
          </a:xfrm>
          <a:custGeom>
            <a:avLst/>
            <a:gdLst>
              <a:gd name="T0" fmla="*/ 0 w 5765"/>
              <a:gd name="T1" fmla="*/ 143 h 733"/>
              <a:gd name="T2" fmla="*/ 0 w 5765"/>
              <a:gd name="T3" fmla="*/ 395 h 733"/>
              <a:gd name="T4" fmla="*/ 2683 w 5765"/>
              <a:gd name="T5" fmla="*/ 132 h 733"/>
              <a:gd name="T6" fmla="*/ 5759 w 5765"/>
              <a:gd name="T7" fmla="*/ 733 h 733"/>
              <a:gd name="T8" fmla="*/ 5760 w 5765"/>
              <a:gd name="T9" fmla="*/ 406 h 733"/>
              <a:gd name="T10" fmla="*/ 2683 w 5765"/>
              <a:gd name="T11" fmla="*/ 94 h 733"/>
              <a:gd name="T12" fmla="*/ 0 w 5765"/>
              <a:gd name="T13" fmla="*/ 143 h 733"/>
            </a:gdLst>
            <a:ahLst/>
            <a:cxnLst>
              <a:cxn ang="0">
                <a:pos x="T0" y="T1"/>
              </a:cxn>
              <a:cxn ang="0">
                <a:pos x="T2" y="T3"/>
              </a:cxn>
              <a:cxn ang="0">
                <a:pos x="T4" y="T5"/>
              </a:cxn>
              <a:cxn ang="0">
                <a:pos x="T6" y="T7"/>
              </a:cxn>
              <a:cxn ang="0">
                <a:pos x="T8" y="T9"/>
              </a:cxn>
              <a:cxn ang="0">
                <a:pos x="T10" y="T11"/>
              </a:cxn>
              <a:cxn ang="0">
                <a:pos x="T12" y="T13"/>
              </a:cxn>
            </a:cxnLst>
            <a:rect l="0" t="0" r="r" b="b"/>
            <a:pathLst>
              <a:path w="5765" h="733">
                <a:moveTo>
                  <a:pt x="0" y="143"/>
                </a:moveTo>
                <a:lnTo>
                  <a:pt x="0" y="395"/>
                </a:lnTo>
                <a:cubicBezTo>
                  <a:pt x="0" y="395"/>
                  <a:pt x="1264" y="18"/>
                  <a:pt x="2683" y="132"/>
                </a:cubicBezTo>
                <a:cubicBezTo>
                  <a:pt x="4299" y="267"/>
                  <a:pt x="5759" y="733"/>
                  <a:pt x="5759" y="733"/>
                </a:cubicBezTo>
                <a:lnTo>
                  <a:pt x="5760" y="406"/>
                </a:lnTo>
                <a:cubicBezTo>
                  <a:pt x="5765" y="400"/>
                  <a:pt x="4218" y="199"/>
                  <a:pt x="2683" y="94"/>
                </a:cubicBezTo>
                <a:cubicBezTo>
                  <a:pt x="1372" y="0"/>
                  <a:pt x="2" y="144"/>
                  <a:pt x="0" y="143"/>
                </a:cubicBez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1037" name="Freeform 13"/>
          <p:cNvSpPr>
            <a:spLocks/>
          </p:cNvSpPr>
          <p:nvPr/>
        </p:nvSpPr>
        <p:spPr bwMode="gray">
          <a:xfrm>
            <a:off x="0" y="822325"/>
            <a:ext cx="9144000" cy="1501775"/>
          </a:xfrm>
          <a:custGeom>
            <a:avLst/>
            <a:gdLst>
              <a:gd name="T0" fmla="*/ 0 w 5760"/>
              <a:gd name="T1" fmla="*/ 359 h 1033"/>
              <a:gd name="T2" fmla="*/ 0 w 5760"/>
              <a:gd name="T3" fmla="*/ 514 h 1033"/>
              <a:gd name="T4" fmla="*/ 2692 w 5760"/>
              <a:gd name="T5" fmla="*/ 133 h 1033"/>
              <a:gd name="T6" fmla="*/ 5760 w 5760"/>
              <a:gd name="T7" fmla="*/ 1033 h 1033"/>
              <a:gd name="T8" fmla="*/ 5759 w 5760"/>
              <a:gd name="T9" fmla="*/ 701 h 1033"/>
              <a:gd name="T10" fmla="*/ 2696 w 5760"/>
              <a:gd name="T11" fmla="*/ 105 h 1033"/>
              <a:gd name="T12" fmla="*/ 0 w 5760"/>
              <a:gd name="T13" fmla="*/ 359 h 1033"/>
            </a:gdLst>
            <a:ahLst/>
            <a:cxnLst>
              <a:cxn ang="0">
                <a:pos x="T0" y="T1"/>
              </a:cxn>
              <a:cxn ang="0">
                <a:pos x="T2" y="T3"/>
              </a:cxn>
              <a:cxn ang="0">
                <a:pos x="T4" y="T5"/>
              </a:cxn>
              <a:cxn ang="0">
                <a:pos x="T6" y="T7"/>
              </a:cxn>
              <a:cxn ang="0">
                <a:pos x="T8" y="T9"/>
              </a:cxn>
              <a:cxn ang="0">
                <a:pos x="T10" y="T11"/>
              </a:cxn>
              <a:cxn ang="0">
                <a:pos x="T12" y="T13"/>
              </a:cxn>
            </a:cxnLst>
            <a:rect l="0" t="0" r="r" b="b"/>
            <a:pathLst>
              <a:path w="5760" h="1033">
                <a:moveTo>
                  <a:pt x="0" y="359"/>
                </a:moveTo>
                <a:lnTo>
                  <a:pt x="0" y="514"/>
                </a:lnTo>
                <a:cubicBezTo>
                  <a:pt x="0" y="514"/>
                  <a:pt x="1270" y="6"/>
                  <a:pt x="2692" y="133"/>
                </a:cubicBezTo>
                <a:cubicBezTo>
                  <a:pt x="4308" y="268"/>
                  <a:pt x="5760" y="1033"/>
                  <a:pt x="5760" y="1033"/>
                </a:cubicBezTo>
                <a:lnTo>
                  <a:pt x="5759" y="701"/>
                </a:lnTo>
                <a:cubicBezTo>
                  <a:pt x="5759" y="701"/>
                  <a:pt x="4231" y="210"/>
                  <a:pt x="2696" y="105"/>
                </a:cubicBezTo>
                <a:cubicBezTo>
                  <a:pt x="1273" y="0"/>
                  <a:pt x="2" y="360"/>
                  <a:pt x="0" y="359"/>
                </a:cubicBezTo>
                <a:close/>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1026" name="Rectangle 2"/>
          <p:cNvSpPr>
            <a:spLocks noGrp="1" noChangeArrowheads="1"/>
          </p:cNvSpPr>
          <p:nvPr>
            <p:ph type="title"/>
          </p:nvPr>
        </p:nvSpPr>
        <p:spPr bwMode="gray">
          <a:xfrm>
            <a:off x="457200" y="46038"/>
            <a:ext cx="8229600" cy="86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gray">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gray">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solidFill>
                <a:srgbClr val="000000"/>
              </a:solidFill>
            </a:endParaRPr>
          </a:p>
        </p:txBody>
      </p:sp>
      <p:sp>
        <p:nvSpPr>
          <p:cNvPr id="1029" name="Rectangle 5"/>
          <p:cNvSpPr>
            <a:spLocks noGrp="1" noChangeArrowheads="1"/>
          </p:cNvSpPr>
          <p:nvPr>
            <p:ph type="ftr" sz="quarter" idx="3"/>
          </p:nvPr>
        </p:nvSpPr>
        <p:spPr bwMode="gray">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solidFill>
                <a:srgbClr val="000000"/>
              </a:solidFill>
            </a:endParaRPr>
          </a:p>
        </p:txBody>
      </p:sp>
      <p:sp>
        <p:nvSpPr>
          <p:cNvPr id="1030" name="Rectangle 6"/>
          <p:cNvSpPr>
            <a:spLocks noGrp="1" noChangeArrowheads="1"/>
          </p:cNvSpPr>
          <p:nvPr>
            <p:ph type="sldNum" sz="quarter" idx="4"/>
          </p:nvPr>
        </p:nvSpPr>
        <p:spPr bwMode="gray">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05762F82-1FEB-46E9-BA53-6E3E9DCAD533}" type="slidenum">
              <a:rPr lang="en-US">
                <a:solidFill>
                  <a:srgbClr val="000000"/>
                </a:solidFill>
              </a:rPr>
              <a:pPr fontAlgn="base">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1765000413"/>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038"/>
                                        </p:tgtEl>
                                        <p:attrNameLst>
                                          <p:attrName>style.visibility</p:attrName>
                                        </p:attrNameLst>
                                      </p:cBhvr>
                                      <p:to>
                                        <p:strVal val="visible"/>
                                      </p:to>
                                    </p:set>
                                    <p:animEffect transition="in" filter="fade">
                                      <p:cBhvr>
                                        <p:cTn id="7" dur="1000"/>
                                        <p:tgtEl>
                                          <p:spTgt spid="1038"/>
                                        </p:tgtEl>
                                      </p:cBhvr>
                                    </p:animEffect>
                                  </p:childTnLst>
                                </p:cTn>
                              </p:par>
                            </p:childTnLst>
                          </p:cTn>
                        </p:par>
                        <p:par>
                          <p:cTn id="8" fill="hold" nodeType="afterGroup">
                            <p:stCondLst>
                              <p:cond delay="1000"/>
                            </p:stCondLst>
                            <p:childTnLst>
                              <p:par>
                                <p:cTn id="9" presetID="22" presetClass="entr" presetSubtype="4" fill="hold" nodeType="afterEffect">
                                  <p:stCondLst>
                                    <p:cond delay="0"/>
                                  </p:stCondLst>
                                  <p:childTnLst>
                                    <p:set>
                                      <p:cBhvr>
                                        <p:cTn id="10" dur="1" fill="hold">
                                          <p:stCondLst>
                                            <p:cond delay="0"/>
                                          </p:stCondLst>
                                        </p:cTn>
                                        <p:tgtEl>
                                          <p:spTgt spid="1034"/>
                                        </p:tgtEl>
                                        <p:attrNameLst>
                                          <p:attrName>style.visibility</p:attrName>
                                        </p:attrNameLst>
                                      </p:cBhvr>
                                      <p:to>
                                        <p:strVal val="visible"/>
                                      </p:to>
                                    </p:set>
                                    <p:animEffect transition="in" filter="wipe(down)">
                                      <p:cBhvr>
                                        <p:cTn id="11" dur="500"/>
                                        <p:tgtEl>
                                          <p:spTgt spid="1034"/>
                                        </p:tgtEl>
                                      </p:cBhvr>
                                    </p:animEffect>
                                  </p:childTnLst>
                                </p:cTn>
                              </p:par>
                            </p:childTnLst>
                          </p:cTn>
                        </p:par>
                        <p:par>
                          <p:cTn id="12" fill="hold" nodeType="afterGroup">
                            <p:stCondLst>
                              <p:cond delay="1500"/>
                            </p:stCondLst>
                            <p:childTnLst>
                              <p:par>
                                <p:cTn id="13" presetID="22" presetClass="entr" presetSubtype="4" fill="hold" nodeType="afterEffect">
                                  <p:stCondLst>
                                    <p:cond delay="0"/>
                                  </p:stCondLst>
                                  <p:childTnLst>
                                    <p:set>
                                      <p:cBhvr>
                                        <p:cTn id="14" dur="1" fill="hold">
                                          <p:stCondLst>
                                            <p:cond delay="0"/>
                                          </p:stCondLst>
                                        </p:cTn>
                                        <p:tgtEl>
                                          <p:spTgt spid="1033"/>
                                        </p:tgtEl>
                                        <p:attrNameLst>
                                          <p:attrName>style.visibility</p:attrName>
                                        </p:attrNameLst>
                                      </p:cBhvr>
                                      <p:to>
                                        <p:strVal val="visible"/>
                                      </p:to>
                                    </p:set>
                                    <p:animEffect transition="in" filter="wipe(down)">
                                      <p:cBhvr>
                                        <p:cTn id="15" dur="500"/>
                                        <p:tgtEl>
                                          <p:spTgt spid="1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1" fontAlgn="base" hangingPunct="1">
        <a:spcBef>
          <a:spcPct val="0"/>
        </a:spcBef>
        <a:spcAft>
          <a:spcPct val="0"/>
        </a:spcAft>
        <a:defRPr sz="4000" b="1">
          <a:solidFill>
            <a:srgbClr val="000000"/>
          </a:solidFill>
          <a:latin typeface="+mj-lt"/>
          <a:ea typeface="+mj-ea"/>
          <a:cs typeface="+mj-cs"/>
        </a:defRPr>
      </a:lvl1pPr>
      <a:lvl2pPr algn="l" rtl="0" eaLnBrk="1" fontAlgn="base" hangingPunct="1">
        <a:spcBef>
          <a:spcPct val="0"/>
        </a:spcBef>
        <a:spcAft>
          <a:spcPct val="0"/>
        </a:spcAft>
        <a:defRPr sz="4000" b="1">
          <a:solidFill>
            <a:srgbClr val="000000"/>
          </a:solidFill>
          <a:latin typeface="Arial" charset="0"/>
        </a:defRPr>
      </a:lvl2pPr>
      <a:lvl3pPr algn="l" rtl="0" eaLnBrk="1" fontAlgn="base" hangingPunct="1">
        <a:spcBef>
          <a:spcPct val="0"/>
        </a:spcBef>
        <a:spcAft>
          <a:spcPct val="0"/>
        </a:spcAft>
        <a:defRPr sz="4000" b="1">
          <a:solidFill>
            <a:srgbClr val="000000"/>
          </a:solidFill>
          <a:latin typeface="Arial" charset="0"/>
        </a:defRPr>
      </a:lvl3pPr>
      <a:lvl4pPr algn="l" rtl="0" eaLnBrk="1" fontAlgn="base" hangingPunct="1">
        <a:spcBef>
          <a:spcPct val="0"/>
        </a:spcBef>
        <a:spcAft>
          <a:spcPct val="0"/>
        </a:spcAft>
        <a:defRPr sz="4000" b="1">
          <a:solidFill>
            <a:srgbClr val="000000"/>
          </a:solidFill>
          <a:latin typeface="Arial" charset="0"/>
        </a:defRPr>
      </a:lvl4pPr>
      <a:lvl5pPr algn="l" rtl="0" eaLnBrk="1" fontAlgn="base" hangingPunct="1">
        <a:spcBef>
          <a:spcPct val="0"/>
        </a:spcBef>
        <a:spcAft>
          <a:spcPct val="0"/>
        </a:spcAft>
        <a:defRPr sz="4000" b="1">
          <a:solidFill>
            <a:srgbClr val="000000"/>
          </a:solidFill>
          <a:latin typeface="Arial" charset="0"/>
        </a:defRPr>
      </a:lvl5pPr>
      <a:lvl6pPr marL="457200" algn="l" rtl="0" eaLnBrk="1" fontAlgn="base" hangingPunct="1">
        <a:spcBef>
          <a:spcPct val="0"/>
        </a:spcBef>
        <a:spcAft>
          <a:spcPct val="0"/>
        </a:spcAft>
        <a:defRPr sz="4000" b="1">
          <a:solidFill>
            <a:srgbClr val="000000"/>
          </a:solidFill>
          <a:latin typeface="Arial" charset="0"/>
        </a:defRPr>
      </a:lvl6pPr>
      <a:lvl7pPr marL="914400" algn="l" rtl="0" eaLnBrk="1" fontAlgn="base" hangingPunct="1">
        <a:spcBef>
          <a:spcPct val="0"/>
        </a:spcBef>
        <a:spcAft>
          <a:spcPct val="0"/>
        </a:spcAft>
        <a:defRPr sz="4000" b="1">
          <a:solidFill>
            <a:srgbClr val="000000"/>
          </a:solidFill>
          <a:latin typeface="Arial" charset="0"/>
        </a:defRPr>
      </a:lvl7pPr>
      <a:lvl8pPr marL="1371600" algn="l" rtl="0" eaLnBrk="1" fontAlgn="base" hangingPunct="1">
        <a:spcBef>
          <a:spcPct val="0"/>
        </a:spcBef>
        <a:spcAft>
          <a:spcPct val="0"/>
        </a:spcAft>
        <a:defRPr sz="4000" b="1">
          <a:solidFill>
            <a:srgbClr val="000000"/>
          </a:solidFill>
          <a:latin typeface="Arial" charset="0"/>
        </a:defRPr>
      </a:lvl8pPr>
      <a:lvl9pPr marL="1828800" algn="l" rtl="0" eaLnBrk="1" fontAlgn="base" hangingPunct="1">
        <a:spcBef>
          <a:spcPct val="0"/>
        </a:spcBef>
        <a:spcAft>
          <a:spcPct val="0"/>
        </a:spcAft>
        <a:defRPr sz="4000" b="1">
          <a:solidFill>
            <a:srgbClr val="000000"/>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7" name="Rectangle 23"/>
          <p:cNvSpPr>
            <a:spLocks noChangeArrowheads="1"/>
          </p:cNvSpPr>
          <p:nvPr/>
        </p:nvSpPr>
        <p:spPr bwMode="ltGray">
          <a:xfrm>
            <a:off x="0" y="3124200"/>
            <a:ext cx="9144000" cy="3733800"/>
          </a:xfrm>
          <a:prstGeom prst="rect">
            <a:avLst/>
          </a:prstGeom>
          <a:gradFill rotWithShape="1">
            <a:gsLst>
              <a:gs pos="0">
                <a:srgbClr val="96D7F4">
                  <a:gamma/>
                  <a:tint val="0"/>
                  <a:invGamma/>
                  <a:alpha val="0"/>
                </a:srgbClr>
              </a:gs>
              <a:gs pos="100000">
                <a:srgbClr val="96D7F4">
                  <a:alpha val="69000"/>
                </a:srgbClr>
              </a:gs>
            </a:gsLst>
            <a:lin ang="5400000" scaled="1"/>
          </a:gradFill>
          <a:ln w="9525">
            <a:noFill/>
            <a:miter lim="800000"/>
            <a:headEnd/>
            <a:tailEnd/>
          </a:ln>
          <a:effectLst/>
        </p:spPr>
        <p:txBody>
          <a:bodyPr wrap="none" anchor="ctr"/>
          <a:lstStyle/>
          <a:p>
            <a:pPr fontAlgn="base">
              <a:spcBef>
                <a:spcPct val="0"/>
              </a:spcBef>
              <a:spcAft>
                <a:spcPct val="0"/>
              </a:spcAft>
              <a:defRPr/>
            </a:pPr>
            <a:endParaRPr lang="en-US">
              <a:solidFill>
                <a:srgbClr val="000000"/>
              </a:solidFill>
            </a:endParaRPr>
          </a:p>
        </p:txBody>
      </p:sp>
      <p:sp>
        <p:nvSpPr>
          <p:cNvPr id="51301" name="Freeform 101"/>
          <p:cNvSpPr>
            <a:spLocks/>
          </p:cNvSpPr>
          <p:nvPr/>
        </p:nvSpPr>
        <p:spPr bwMode="ltGray">
          <a:xfrm>
            <a:off x="-9525" y="5348288"/>
            <a:ext cx="9153525" cy="1509712"/>
          </a:xfrm>
          <a:custGeom>
            <a:avLst/>
            <a:gdLst>
              <a:gd name="connsiteX0" fmla="*/ 8 w 5766"/>
              <a:gd name="connsiteY0" fmla="*/ 1000 h 1327"/>
              <a:gd name="connsiteX1" fmla="*/ 1778 w 5766"/>
              <a:gd name="connsiteY1" fmla="*/ 1072 h 1327"/>
              <a:gd name="connsiteX2" fmla="*/ 5760 w 5766"/>
              <a:gd name="connsiteY2" fmla="*/ 1122 h 1327"/>
              <a:gd name="connsiteX3" fmla="*/ 5766 w 5766"/>
              <a:gd name="connsiteY3" fmla="*/ 0 h 1327"/>
              <a:gd name="connsiteX4" fmla="*/ 1764 w 5766"/>
              <a:gd name="connsiteY4" fmla="*/ 1032 h 1327"/>
              <a:gd name="connsiteX5" fmla="*/ 0 w 5766"/>
              <a:gd name="connsiteY5" fmla="*/ 720 h 1327"/>
              <a:gd name="connsiteX6" fmla="*/ 0 w 5766"/>
              <a:gd name="connsiteY6" fmla="*/ 1008 h 1327"/>
              <a:gd name="connsiteX0" fmla="*/ 8 w 5766"/>
              <a:gd name="connsiteY0" fmla="*/ 1000 h 1289"/>
              <a:gd name="connsiteX1" fmla="*/ 5760 w 5766"/>
              <a:gd name="connsiteY1" fmla="*/ 1122 h 1289"/>
              <a:gd name="connsiteX2" fmla="*/ 5766 w 5766"/>
              <a:gd name="connsiteY2" fmla="*/ 0 h 1289"/>
              <a:gd name="connsiteX3" fmla="*/ 1764 w 5766"/>
              <a:gd name="connsiteY3" fmla="*/ 1032 h 1289"/>
              <a:gd name="connsiteX4" fmla="*/ 0 w 5766"/>
              <a:gd name="connsiteY4" fmla="*/ 720 h 1289"/>
              <a:gd name="connsiteX5" fmla="*/ 0 w 5766"/>
              <a:gd name="connsiteY5" fmla="*/ 1008 h 1289"/>
              <a:gd name="connsiteX0" fmla="*/ 8 w 5766"/>
              <a:gd name="connsiteY0" fmla="*/ 1000 h 1122"/>
              <a:gd name="connsiteX1" fmla="*/ 5760 w 5766"/>
              <a:gd name="connsiteY1" fmla="*/ 1122 h 1122"/>
              <a:gd name="connsiteX2" fmla="*/ 5766 w 5766"/>
              <a:gd name="connsiteY2" fmla="*/ 0 h 1122"/>
              <a:gd name="connsiteX3" fmla="*/ 1764 w 5766"/>
              <a:gd name="connsiteY3" fmla="*/ 1032 h 1122"/>
              <a:gd name="connsiteX4" fmla="*/ 0 w 5766"/>
              <a:gd name="connsiteY4" fmla="*/ 720 h 1122"/>
              <a:gd name="connsiteX5" fmla="*/ 0 w 5766"/>
              <a:gd name="connsiteY5" fmla="*/ 1008 h 1122"/>
              <a:gd name="connsiteX0" fmla="*/ 8 w 5766"/>
              <a:gd name="connsiteY0" fmla="*/ 1000 h 1134"/>
              <a:gd name="connsiteX1" fmla="*/ 5760 w 5766"/>
              <a:gd name="connsiteY1" fmla="*/ 1122 h 1134"/>
              <a:gd name="connsiteX2" fmla="*/ 5766 w 5766"/>
              <a:gd name="connsiteY2" fmla="*/ 0 h 1134"/>
              <a:gd name="connsiteX3" fmla="*/ 1764 w 5766"/>
              <a:gd name="connsiteY3" fmla="*/ 1032 h 1134"/>
              <a:gd name="connsiteX4" fmla="*/ 0 w 5766"/>
              <a:gd name="connsiteY4" fmla="*/ 720 h 1134"/>
              <a:gd name="connsiteX5" fmla="*/ 0 w 5766"/>
              <a:gd name="connsiteY5" fmla="*/ 1134 h 1134"/>
              <a:gd name="connsiteX0" fmla="*/ 8 w 5766"/>
              <a:gd name="connsiteY0" fmla="*/ 1000 h 1134"/>
              <a:gd name="connsiteX1" fmla="*/ 5760 w 5766"/>
              <a:gd name="connsiteY1" fmla="*/ 1122 h 1134"/>
              <a:gd name="connsiteX2" fmla="*/ 5766 w 5766"/>
              <a:gd name="connsiteY2" fmla="*/ 0 h 1134"/>
              <a:gd name="connsiteX3" fmla="*/ 1764 w 5766"/>
              <a:gd name="connsiteY3" fmla="*/ 1032 h 1134"/>
              <a:gd name="connsiteX4" fmla="*/ 0 w 5766"/>
              <a:gd name="connsiteY4" fmla="*/ 720 h 1134"/>
              <a:gd name="connsiteX5" fmla="*/ 0 w 5766"/>
              <a:gd name="connsiteY5" fmla="*/ 1134 h 1134"/>
              <a:gd name="connsiteX0" fmla="*/ 638 w 5766"/>
              <a:gd name="connsiteY0" fmla="*/ 1126 h 1134"/>
              <a:gd name="connsiteX1" fmla="*/ 5760 w 5766"/>
              <a:gd name="connsiteY1" fmla="*/ 1122 h 1134"/>
              <a:gd name="connsiteX2" fmla="*/ 5766 w 5766"/>
              <a:gd name="connsiteY2" fmla="*/ 0 h 1134"/>
              <a:gd name="connsiteX3" fmla="*/ 1764 w 5766"/>
              <a:gd name="connsiteY3" fmla="*/ 1032 h 1134"/>
              <a:gd name="connsiteX4" fmla="*/ 0 w 5766"/>
              <a:gd name="connsiteY4" fmla="*/ 720 h 1134"/>
              <a:gd name="connsiteX5" fmla="*/ 0 w 5766"/>
              <a:gd name="connsiteY5" fmla="*/ 1134 h 1134"/>
              <a:gd name="connsiteX0" fmla="*/ 5760 w 5766"/>
              <a:gd name="connsiteY0" fmla="*/ 1122 h 1134"/>
              <a:gd name="connsiteX1" fmla="*/ 5766 w 5766"/>
              <a:gd name="connsiteY1" fmla="*/ 0 h 1134"/>
              <a:gd name="connsiteX2" fmla="*/ 1764 w 5766"/>
              <a:gd name="connsiteY2" fmla="*/ 1032 h 1134"/>
              <a:gd name="connsiteX3" fmla="*/ 0 w 5766"/>
              <a:gd name="connsiteY3" fmla="*/ 720 h 1134"/>
              <a:gd name="connsiteX4" fmla="*/ 0 w 5766"/>
              <a:gd name="connsiteY4" fmla="*/ 1134 h 1134"/>
              <a:gd name="connsiteX0" fmla="*/ 5760 w 5766"/>
              <a:gd name="connsiteY0" fmla="*/ 1122 h 1134"/>
              <a:gd name="connsiteX1" fmla="*/ 5766 w 5766"/>
              <a:gd name="connsiteY1" fmla="*/ 0 h 1134"/>
              <a:gd name="connsiteX2" fmla="*/ 1764 w 5766"/>
              <a:gd name="connsiteY2" fmla="*/ 1032 h 1134"/>
              <a:gd name="connsiteX3" fmla="*/ 0 w 5766"/>
              <a:gd name="connsiteY3" fmla="*/ 720 h 1134"/>
              <a:gd name="connsiteX4" fmla="*/ 0 w 5766"/>
              <a:gd name="connsiteY4" fmla="*/ 1134 h 1134"/>
              <a:gd name="connsiteX0" fmla="*/ 5760 w 5766"/>
              <a:gd name="connsiteY0" fmla="*/ 1038 h 1054"/>
              <a:gd name="connsiteX1" fmla="*/ 5766 w 5766"/>
              <a:gd name="connsiteY1" fmla="*/ 0 h 1054"/>
              <a:gd name="connsiteX2" fmla="*/ 1764 w 5766"/>
              <a:gd name="connsiteY2" fmla="*/ 948 h 1054"/>
              <a:gd name="connsiteX3" fmla="*/ 0 w 5766"/>
              <a:gd name="connsiteY3" fmla="*/ 636 h 1054"/>
              <a:gd name="connsiteX4" fmla="*/ 0 w 5766"/>
              <a:gd name="connsiteY4" fmla="*/ 1050 h 1054"/>
              <a:gd name="connsiteX0" fmla="*/ 5760 w 5766"/>
              <a:gd name="connsiteY0" fmla="*/ 1038 h 1054"/>
              <a:gd name="connsiteX1" fmla="*/ 5766 w 5766"/>
              <a:gd name="connsiteY1" fmla="*/ 0 h 1054"/>
              <a:gd name="connsiteX2" fmla="*/ 1764 w 5766"/>
              <a:gd name="connsiteY2" fmla="*/ 948 h 1054"/>
              <a:gd name="connsiteX3" fmla="*/ 0 w 5766"/>
              <a:gd name="connsiteY3" fmla="*/ 636 h 1054"/>
              <a:gd name="connsiteX4" fmla="*/ 0 w 5766"/>
              <a:gd name="connsiteY4" fmla="*/ 1050 h 1054"/>
              <a:gd name="connsiteX0" fmla="*/ 5760 w 5766"/>
              <a:gd name="connsiteY0" fmla="*/ 1038 h 1054"/>
              <a:gd name="connsiteX1" fmla="*/ 5766 w 5766"/>
              <a:gd name="connsiteY1" fmla="*/ 0 h 1054"/>
              <a:gd name="connsiteX2" fmla="*/ 1764 w 5766"/>
              <a:gd name="connsiteY2" fmla="*/ 948 h 1054"/>
              <a:gd name="connsiteX3" fmla="*/ 0 w 5766"/>
              <a:gd name="connsiteY3" fmla="*/ 636 h 1054"/>
              <a:gd name="connsiteX4" fmla="*/ 0 w 5766"/>
              <a:gd name="connsiteY4" fmla="*/ 1050 h 1054"/>
              <a:gd name="connsiteX0" fmla="*/ 5760 w 5766"/>
              <a:gd name="connsiteY0" fmla="*/ 1038 h 1054"/>
              <a:gd name="connsiteX1" fmla="*/ 5766 w 5766"/>
              <a:gd name="connsiteY1" fmla="*/ 0 h 1054"/>
              <a:gd name="connsiteX2" fmla="*/ 1764 w 5766"/>
              <a:gd name="connsiteY2" fmla="*/ 948 h 1054"/>
              <a:gd name="connsiteX3" fmla="*/ 0 w 5766"/>
              <a:gd name="connsiteY3" fmla="*/ 636 h 1054"/>
              <a:gd name="connsiteX4" fmla="*/ 0 w 5766"/>
              <a:gd name="connsiteY4" fmla="*/ 1050 h 1054"/>
              <a:gd name="connsiteX0" fmla="*/ 5760 w 5766"/>
              <a:gd name="connsiteY0" fmla="*/ 1038 h 1054"/>
              <a:gd name="connsiteX1" fmla="*/ 5766 w 5766"/>
              <a:gd name="connsiteY1" fmla="*/ 0 h 1054"/>
              <a:gd name="connsiteX2" fmla="*/ 1764 w 5766"/>
              <a:gd name="connsiteY2" fmla="*/ 948 h 1054"/>
              <a:gd name="connsiteX3" fmla="*/ 0 w 5766"/>
              <a:gd name="connsiteY3" fmla="*/ 636 h 1054"/>
              <a:gd name="connsiteX4" fmla="*/ 0 w 5766"/>
              <a:gd name="connsiteY4" fmla="*/ 1050 h 1054"/>
              <a:gd name="connsiteX0" fmla="*/ 5760 w 5766"/>
              <a:gd name="connsiteY0" fmla="*/ 1038 h 1054"/>
              <a:gd name="connsiteX1" fmla="*/ 5766 w 5766"/>
              <a:gd name="connsiteY1" fmla="*/ 0 h 1054"/>
              <a:gd name="connsiteX2" fmla="*/ 1764 w 5766"/>
              <a:gd name="connsiteY2" fmla="*/ 948 h 1054"/>
              <a:gd name="connsiteX3" fmla="*/ 0 w 5766"/>
              <a:gd name="connsiteY3" fmla="*/ 636 h 1054"/>
              <a:gd name="connsiteX4" fmla="*/ 0 w 5766"/>
              <a:gd name="connsiteY4" fmla="*/ 1050 h 1054"/>
              <a:gd name="connsiteX0" fmla="*/ 5760 w 5766"/>
              <a:gd name="connsiteY0" fmla="*/ 1038 h 1054"/>
              <a:gd name="connsiteX1" fmla="*/ 5766 w 5766"/>
              <a:gd name="connsiteY1" fmla="*/ 0 h 1054"/>
              <a:gd name="connsiteX2" fmla="*/ 1764 w 5766"/>
              <a:gd name="connsiteY2" fmla="*/ 948 h 1054"/>
              <a:gd name="connsiteX3" fmla="*/ 0 w 5766"/>
              <a:gd name="connsiteY3" fmla="*/ 636 h 1054"/>
              <a:gd name="connsiteX4" fmla="*/ 0 w 5766"/>
              <a:gd name="connsiteY4" fmla="*/ 1050 h 1054"/>
              <a:gd name="connsiteX0" fmla="*/ 5760 w 5766"/>
              <a:gd name="connsiteY0" fmla="*/ 1038 h 1054"/>
              <a:gd name="connsiteX1" fmla="*/ 5766 w 5766"/>
              <a:gd name="connsiteY1" fmla="*/ 0 h 1054"/>
              <a:gd name="connsiteX2" fmla="*/ 1764 w 5766"/>
              <a:gd name="connsiteY2" fmla="*/ 948 h 1054"/>
              <a:gd name="connsiteX3" fmla="*/ 0 w 5766"/>
              <a:gd name="connsiteY3" fmla="*/ 636 h 1054"/>
              <a:gd name="connsiteX4" fmla="*/ 0 w 5766"/>
              <a:gd name="connsiteY4" fmla="*/ 1050 h 1054"/>
              <a:gd name="connsiteX0" fmla="*/ 5760 w 5766"/>
              <a:gd name="connsiteY0" fmla="*/ 1038 h 1050"/>
              <a:gd name="connsiteX1" fmla="*/ 5766 w 5766"/>
              <a:gd name="connsiteY1" fmla="*/ 0 h 1050"/>
              <a:gd name="connsiteX2" fmla="*/ 1764 w 5766"/>
              <a:gd name="connsiteY2" fmla="*/ 948 h 1050"/>
              <a:gd name="connsiteX3" fmla="*/ 0 w 5766"/>
              <a:gd name="connsiteY3" fmla="*/ 636 h 1050"/>
              <a:gd name="connsiteX4" fmla="*/ 0 w 5766"/>
              <a:gd name="connsiteY4" fmla="*/ 1050 h 1050"/>
              <a:gd name="connsiteX0" fmla="*/ 5760 w 5766"/>
              <a:gd name="connsiteY0" fmla="*/ 907 h 919"/>
              <a:gd name="connsiteX1" fmla="*/ 5766 w 5766"/>
              <a:gd name="connsiteY1" fmla="*/ 0 h 919"/>
              <a:gd name="connsiteX2" fmla="*/ 1764 w 5766"/>
              <a:gd name="connsiteY2" fmla="*/ 817 h 919"/>
              <a:gd name="connsiteX3" fmla="*/ 0 w 5766"/>
              <a:gd name="connsiteY3" fmla="*/ 505 h 919"/>
              <a:gd name="connsiteX4" fmla="*/ 0 w 5766"/>
              <a:gd name="connsiteY4" fmla="*/ 919 h 919"/>
              <a:gd name="connsiteX0" fmla="*/ 5760 w 5766"/>
              <a:gd name="connsiteY0" fmla="*/ 907 h 919"/>
              <a:gd name="connsiteX1" fmla="*/ 5766 w 5766"/>
              <a:gd name="connsiteY1" fmla="*/ 0 h 919"/>
              <a:gd name="connsiteX2" fmla="*/ 1764 w 5766"/>
              <a:gd name="connsiteY2" fmla="*/ 817 h 919"/>
              <a:gd name="connsiteX3" fmla="*/ 0 w 5766"/>
              <a:gd name="connsiteY3" fmla="*/ 505 h 919"/>
              <a:gd name="connsiteX4" fmla="*/ 0 w 5766"/>
              <a:gd name="connsiteY4" fmla="*/ 919 h 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6" h="919">
                <a:moveTo>
                  <a:pt x="5760" y="907"/>
                </a:moveTo>
                <a:cubicBezTo>
                  <a:pt x="5762" y="605"/>
                  <a:pt x="5764" y="302"/>
                  <a:pt x="5766" y="0"/>
                </a:cubicBezTo>
                <a:cubicBezTo>
                  <a:pt x="5231" y="225"/>
                  <a:pt x="3742" y="745"/>
                  <a:pt x="1764" y="817"/>
                </a:cubicBezTo>
                <a:cubicBezTo>
                  <a:pt x="857" y="873"/>
                  <a:pt x="116" y="529"/>
                  <a:pt x="0" y="505"/>
                </a:cubicBezTo>
                <a:lnTo>
                  <a:pt x="0" y="919"/>
                </a:lnTo>
              </a:path>
            </a:pathLst>
          </a:custGeom>
          <a:solidFill>
            <a:srgbClr val="FFFFFF"/>
          </a:solidFill>
          <a:ln w="9525" cap="flat" cmpd="sng">
            <a:noFill/>
            <a:prstDash val="solid"/>
            <a:round/>
            <a:headEnd/>
            <a:tailEnd/>
          </a:ln>
          <a:effectLst/>
        </p:spPr>
        <p:txBody>
          <a:bodyPr/>
          <a:lstStyle/>
          <a:p>
            <a:pPr fontAlgn="base">
              <a:spcBef>
                <a:spcPct val="0"/>
              </a:spcBef>
              <a:spcAft>
                <a:spcPct val="0"/>
              </a:spcAft>
              <a:defRPr/>
            </a:pPr>
            <a:endParaRPr kumimoji="1" lang="ko-KR" altLang="en-US">
              <a:solidFill>
                <a:srgbClr val="000000"/>
              </a:solidFill>
              <a:latin typeface="Arial Unicode MS" pitchFamily="34" charset="-128"/>
              <a:ea typeface="Arial Unicode MS" pitchFamily="34" charset="-128"/>
              <a:cs typeface="Arial Unicode MS" pitchFamily="34" charset="-128"/>
            </a:endParaRPr>
          </a:p>
        </p:txBody>
      </p:sp>
      <p:sp>
        <p:nvSpPr>
          <p:cNvPr id="11" name="Freeform 101"/>
          <p:cNvSpPr>
            <a:spLocks/>
          </p:cNvSpPr>
          <p:nvPr/>
        </p:nvSpPr>
        <p:spPr bwMode="ltGray">
          <a:xfrm>
            <a:off x="-9525" y="5711825"/>
            <a:ext cx="9172575" cy="1165225"/>
          </a:xfrm>
          <a:custGeom>
            <a:avLst/>
            <a:gdLst>
              <a:gd name="T0" fmla="*/ 9164638 w 5778"/>
              <a:gd name="T1" fmla="*/ 1162598 h 887"/>
              <a:gd name="T2" fmla="*/ 9172575 w 5778"/>
              <a:gd name="T3" fmla="*/ 0 h 887"/>
              <a:gd name="T4" fmla="*/ 2800350 w 5778"/>
              <a:gd name="T5" fmla="*/ 1031231 h 887"/>
              <a:gd name="T6" fmla="*/ 0 w 5778"/>
              <a:gd name="T7" fmla="*/ 621366 h 887"/>
              <a:gd name="T8" fmla="*/ 0 w 5778"/>
              <a:gd name="T9" fmla="*/ 1165225 h 887"/>
              <a:gd name="T10" fmla="*/ 0 60000 65536"/>
              <a:gd name="T11" fmla="*/ 0 60000 65536"/>
              <a:gd name="T12" fmla="*/ 0 60000 65536"/>
              <a:gd name="T13" fmla="*/ 0 60000 65536"/>
              <a:gd name="T14" fmla="*/ 0 60000 65536"/>
              <a:gd name="T15" fmla="*/ 0 w 5778"/>
              <a:gd name="T16" fmla="*/ 0 h 887"/>
              <a:gd name="T17" fmla="*/ 5778 w 5778"/>
              <a:gd name="T18" fmla="*/ 887 h 887"/>
            </a:gdLst>
            <a:ahLst/>
            <a:cxnLst>
              <a:cxn ang="T10">
                <a:pos x="T0" y="T1"/>
              </a:cxn>
              <a:cxn ang="T11">
                <a:pos x="T2" y="T3"/>
              </a:cxn>
              <a:cxn ang="T12">
                <a:pos x="T4" y="T5"/>
              </a:cxn>
              <a:cxn ang="T13">
                <a:pos x="T6" y="T7"/>
              </a:cxn>
              <a:cxn ang="T14">
                <a:pos x="T8" y="T9"/>
              </a:cxn>
            </a:cxnLst>
            <a:rect l="T15" t="T16" r="T17" b="T18"/>
            <a:pathLst>
              <a:path w="5778" h="887">
                <a:moveTo>
                  <a:pt x="5773" y="885"/>
                </a:moveTo>
                <a:cubicBezTo>
                  <a:pt x="5775" y="590"/>
                  <a:pt x="5776" y="295"/>
                  <a:pt x="5778" y="0"/>
                </a:cubicBezTo>
                <a:cubicBezTo>
                  <a:pt x="5168" y="204"/>
                  <a:pt x="3742" y="713"/>
                  <a:pt x="1764" y="785"/>
                </a:cubicBezTo>
                <a:cubicBezTo>
                  <a:pt x="857" y="841"/>
                  <a:pt x="116" y="497"/>
                  <a:pt x="0" y="473"/>
                </a:cubicBezTo>
                <a:lnTo>
                  <a:pt x="0" y="887"/>
                </a:lnTo>
              </a:path>
            </a:pathLst>
          </a:custGeom>
          <a:gradFill rotWithShape="1">
            <a:gsLst>
              <a:gs pos="0">
                <a:schemeClr val="folHlink"/>
              </a:gs>
              <a:gs pos="100000">
                <a:schemeClr val="accent1"/>
              </a:gs>
            </a:gsLst>
            <a:lin ang="0" scaled="1"/>
          </a:gradFill>
          <a:ln w="9525">
            <a:noFill/>
            <a:round/>
            <a:headEnd/>
            <a:tailEnd/>
          </a:ln>
        </p:spPr>
        <p:txBody>
          <a:bodyPr/>
          <a:lstStyle/>
          <a:p>
            <a:pPr fontAlgn="base">
              <a:spcBef>
                <a:spcPct val="0"/>
              </a:spcBef>
              <a:spcAft>
                <a:spcPct val="0"/>
              </a:spcAft>
              <a:defRPr/>
            </a:pPr>
            <a:endParaRPr kumimoji="1" lang="ko-KR" altLang="en-US">
              <a:solidFill>
                <a:srgbClr val="000000"/>
              </a:solidFill>
              <a:latin typeface="Arial Unicode MS" pitchFamily="34" charset="-128"/>
              <a:ea typeface="Arial Unicode MS" pitchFamily="34" charset="-128"/>
              <a:cs typeface="Arial Unicode MS" pitchFamily="34" charset="-128"/>
            </a:endParaRPr>
          </a:p>
        </p:txBody>
      </p:sp>
      <p:sp>
        <p:nvSpPr>
          <p:cNvPr id="12" name="Freeform 92"/>
          <p:cNvSpPr>
            <a:spLocks/>
          </p:cNvSpPr>
          <p:nvPr/>
        </p:nvSpPr>
        <p:spPr bwMode="ltGray">
          <a:xfrm>
            <a:off x="0" y="5953125"/>
            <a:ext cx="9169400" cy="785813"/>
          </a:xfrm>
          <a:custGeom>
            <a:avLst/>
            <a:gdLst/>
            <a:ahLst/>
            <a:cxnLst>
              <a:cxn ang="0">
                <a:pos x="0" y="58"/>
              </a:cxn>
              <a:cxn ang="0">
                <a:pos x="1584" y="586"/>
              </a:cxn>
              <a:cxn ang="0">
                <a:pos x="5768" y="0"/>
              </a:cxn>
              <a:cxn ang="0">
                <a:pos x="5776" y="32"/>
              </a:cxn>
              <a:cxn ang="0">
                <a:pos x="1584" y="598"/>
              </a:cxn>
              <a:cxn ang="0">
                <a:pos x="4" y="92"/>
              </a:cxn>
              <a:cxn ang="0">
                <a:pos x="0" y="58"/>
              </a:cxn>
            </a:cxnLst>
            <a:rect l="0" t="0" r="r" b="b"/>
            <a:pathLst>
              <a:path w="5776" h="616">
                <a:moveTo>
                  <a:pt x="0" y="58"/>
                </a:moveTo>
                <a:cubicBezTo>
                  <a:pt x="116" y="98"/>
                  <a:pt x="606" y="574"/>
                  <a:pt x="1584" y="586"/>
                </a:cubicBezTo>
                <a:cubicBezTo>
                  <a:pt x="2562" y="598"/>
                  <a:pt x="4364" y="324"/>
                  <a:pt x="5768" y="0"/>
                </a:cubicBezTo>
                <a:lnTo>
                  <a:pt x="5776" y="32"/>
                </a:lnTo>
                <a:cubicBezTo>
                  <a:pt x="4336" y="356"/>
                  <a:pt x="2550" y="616"/>
                  <a:pt x="1584" y="598"/>
                </a:cubicBezTo>
                <a:cubicBezTo>
                  <a:pt x="618" y="580"/>
                  <a:pt x="152" y="157"/>
                  <a:pt x="4" y="92"/>
                </a:cubicBezTo>
                <a:lnTo>
                  <a:pt x="0" y="58"/>
                </a:lnTo>
                <a:close/>
              </a:path>
            </a:pathLst>
          </a:custGeom>
          <a:solidFill>
            <a:schemeClr val="accent1">
              <a:lumMod val="20000"/>
              <a:lumOff val="80000"/>
              <a:alpha val="80000"/>
            </a:schemeClr>
          </a:solidFill>
          <a:ln w="9525" cap="flat" cmpd="sng">
            <a:noFill/>
            <a:prstDash val="solid"/>
            <a:round/>
            <a:headEnd/>
            <a:tailEnd/>
          </a:ln>
          <a:effectLst/>
        </p:spPr>
        <p:txBody>
          <a:bodyPr/>
          <a:lstStyle/>
          <a:p>
            <a:pPr fontAlgn="base">
              <a:spcBef>
                <a:spcPct val="0"/>
              </a:spcBef>
              <a:spcAft>
                <a:spcPct val="0"/>
              </a:spcAft>
              <a:defRPr/>
            </a:pPr>
            <a:endParaRPr kumimoji="1" lang="ko-KR" altLang="en-US">
              <a:solidFill>
                <a:srgbClr val="000000"/>
              </a:solidFill>
              <a:latin typeface="Arial Unicode MS" pitchFamily="34" charset="-128"/>
              <a:ea typeface="Arial Unicode MS" pitchFamily="34" charset="-128"/>
              <a:cs typeface="Arial Unicode MS" pitchFamily="34" charset="-128"/>
            </a:endParaRPr>
          </a:p>
        </p:txBody>
      </p:sp>
      <p:pic>
        <p:nvPicPr>
          <p:cNvPr id="2" name="Group 101"/>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ltGray">
          <a:xfrm>
            <a:off x="0" y="-76200"/>
            <a:ext cx="3784600" cy="382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1" name="그룹 80"/>
          <p:cNvGrpSpPr>
            <a:grpSpLocks/>
          </p:cNvGrpSpPr>
          <p:nvPr/>
        </p:nvGrpSpPr>
        <p:grpSpPr bwMode="auto">
          <a:xfrm>
            <a:off x="142875" y="333375"/>
            <a:ext cx="2214563" cy="862013"/>
            <a:chOff x="142844" y="338116"/>
            <a:chExt cx="2214570" cy="862001"/>
          </a:xfrm>
        </p:grpSpPr>
        <p:cxnSp>
          <p:nvCxnSpPr>
            <p:cNvPr id="1041" name="직선 연결선 49"/>
            <p:cNvCxnSpPr>
              <a:cxnSpLocks noChangeShapeType="1"/>
            </p:cNvCxnSpPr>
            <p:nvPr userDrawn="1"/>
          </p:nvCxnSpPr>
          <p:spPr bwMode="auto">
            <a:xfrm flipV="1">
              <a:off x="1214421" y="1128696"/>
              <a:ext cx="1142993" cy="1612"/>
            </a:xfrm>
            <a:prstGeom prst="line">
              <a:avLst/>
            </a:prstGeom>
            <a:noFill/>
            <a:ln w="6350" algn="ctr">
              <a:solidFill>
                <a:srgbClr val="7F7F7F">
                  <a:alpha val="10196"/>
                </a:srgbClr>
              </a:solidFill>
              <a:round/>
              <a:headEnd/>
              <a:tailEnd/>
            </a:ln>
            <a:extLst>
              <a:ext uri="{909E8E84-426E-40DD-AFC4-6F175D3DCCD1}">
                <a14:hiddenFill xmlns:a14="http://schemas.microsoft.com/office/drawing/2010/main">
                  <a:noFill/>
                </a14:hiddenFill>
              </a:ext>
            </a:extLst>
          </p:spPr>
        </p:cxnSp>
        <p:grpSp>
          <p:nvGrpSpPr>
            <p:cNvPr id="4" name="그룹 68"/>
            <p:cNvGrpSpPr/>
            <p:nvPr userDrawn="1"/>
          </p:nvGrpSpPr>
          <p:grpSpPr>
            <a:xfrm>
              <a:off x="142844" y="623867"/>
              <a:ext cx="714380" cy="209565"/>
              <a:chOff x="4714876" y="0"/>
              <a:chExt cx="1080014" cy="244519"/>
            </a:xfrm>
            <a:solidFill>
              <a:srgbClr val="7F7F7F">
                <a:alpha val="20000"/>
              </a:srgbClr>
            </a:solidFill>
          </p:grpSpPr>
          <p:cxnSp>
            <p:nvCxnSpPr>
              <p:cNvPr id="74" name="직선 연결선 73"/>
              <p:cNvCxnSpPr/>
              <p:nvPr/>
            </p:nvCxnSpPr>
            <p:spPr bwMode="auto">
              <a:xfrm>
                <a:off x="4714883" y="0"/>
                <a:ext cx="1080000" cy="1588"/>
              </a:xfrm>
              <a:prstGeom prst="line">
                <a:avLst/>
              </a:prstGeom>
              <a:grpFill/>
              <a:ln w="6350" cap="flat" cmpd="sng" algn="ctr">
                <a:solidFill>
                  <a:srgbClr val="7F7F7F">
                    <a:alpha val="10196"/>
                  </a:srgbClr>
                </a:solidFill>
                <a:prstDash val="solid"/>
                <a:round/>
                <a:headEnd type="none" w="med" len="med"/>
                <a:tailEnd type="none" w="med" len="med"/>
              </a:ln>
              <a:effectLst/>
            </p:spPr>
          </p:cxnSp>
          <p:cxnSp>
            <p:nvCxnSpPr>
              <p:cNvPr id="75" name="직선 연결선 74"/>
              <p:cNvCxnSpPr/>
              <p:nvPr/>
            </p:nvCxnSpPr>
            <p:spPr bwMode="auto">
              <a:xfrm>
                <a:off x="4714881" y="47647"/>
                <a:ext cx="936000" cy="1588"/>
              </a:xfrm>
              <a:prstGeom prst="line">
                <a:avLst/>
              </a:prstGeom>
              <a:grpFill/>
              <a:ln w="6350" cap="flat" cmpd="sng" algn="ctr">
                <a:solidFill>
                  <a:srgbClr val="7F7F7F">
                    <a:alpha val="10196"/>
                  </a:srgbClr>
                </a:solidFill>
                <a:prstDash val="solid"/>
                <a:round/>
                <a:headEnd type="none" w="med" len="med"/>
                <a:tailEnd type="none" w="med" len="med"/>
              </a:ln>
              <a:effectLst/>
            </p:spPr>
          </p:cxnSp>
          <p:cxnSp>
            <p:nvCxnSpPr>
              <p:cNvPr id="76" name="직선 연결선 75"/>
              <p:cNvCxnSpPr/>
              <p:nvPr/>
            </p:nvCxnSpPr>
            <p:spPr bwMode="auto">
              <a:xfrm>
                <a:off x="4714876" y="90531"/>
                <a:ext cx="1008000" cy="1588"/>
              </a:xfrm>
              <a:prstGeom prst="line">
                <a:avLst/>
              </a:prstGeom>
              <a:grpFill/>
              <a:ln w="6350" cap="flat" cmpd="sng" algn="ctr">
                <a:solidFill>
                  <a:srgbClr val="7F7F7F">
                    <a:alpha val="10196"/>
                  </a:srgbClr>
                </a:solidFill>
                <a:prstDash val="solid"/>
                <a:round/>
                <a:headEnd type="none" w="med" len="med"/>
                <a:tailEnd type="none" w="med" len="med"/>
              </a:ln>
              <a:effectLst/>
            </p:spPr>
          </p:cxnSp>
          <p:cxnSp>
            <p:nvCxnSpPr>
              <p:cNvPr id="77" name="직선 연결선 76"/>
              <p:cNvCxnSpPr/>
              <p:nvPr/>
            </p:nvCxnSpPr>
            <p:spPr bwMode="auto">
              <a:xfrm>
                <a:off x="4714890" y="136100"/>
                <a:ext cx="1080000" cy="1588"/>
              </a:xfrm>
              <a:prstGeom prst="line">
                <a:avLst/>
              </a:prstGeom>
              <a:grpFill/>
              <a:ln w="6350" cap="flat" cmpd="sng" algn="ctr">
                <a:solidFill>
                  <a:srgbClr val="7F7F7F">
                    <a:alpha val="10196"/>
                  </a:srgbClr>
                </a:solidFill>
                <a:prstDash val="solid"/>
                <a:round/>
                <a:headEnd type="none" w="med" len="med"/>
                <a:tailEnd type="none" w="med" len="med"/>
              </a:ln>
              <a:effectLst/>
            </p:spPr>
          </p:cxnSp>
          <p:cxnSp>
            <p:nvCxnSpPr>
              <p:cNvPr id="78" name="직선 연결선 77"/>
              <p:cNvCxnSpPr/>
              <p:nvPr/>
            </p:nvCxnSpPr>
            <p:spPr bwMode="auto">
              <a:xfrm>
                <a:off x="4714888" y="183745"/>
                <a:ext cx="936000" cy="1588"/>
              </a:xfrm>
              <a:prstGeom prst="line">
                <a:avLst/>
              </a:prstGeom>
              <a:grpFill/>
              <a:ln w="6350" cap="flat" cmpd="sng" algn="ctr">
                <a:solidFill>
                  <a:srgbClr val="7F7F7F">
                    <a:alpha val="10196"/>
                  </a:srgbClr>
                </a:solidFill>
                <a:prstDash val="solid"/>
                <a:round/>
                <a:headEnd type="none" w="med" len="med"/>
                <a:tailEnd type="none" w="med" len="med"/>
              </a:ln>
              <a:effectLst/>
            </p:spPr>
          </p:cxnSp>
          <p:cxnSp>
            <p:nvCxnSpPr>
              <p:cNvPr id="79" name="직선 연결선 78"/>
              <p:cNvCxnSpPr/>
              <p:nvPr/>
            </p:nvCxnSpPr>
            <p:spPr bwMode="auto">
              <a:xfrm>
                <a:off x="4714883" y="242931"/>
                <a:ext cx="1008000" cy="1588"/>
              </a:xfrm>
              <a:prstGeom prst="line">
                <a:avLst/>
              </a:prstGeom>
              <a:grpFill/>
              <a:ln w="6350" cap="flat" cmpd="sng" algn="ctr">
                <a:solidFill>
                  <a:srgbClr val="7F7F7F">
                    <a:alpha val="10196"/>
                  </a:srgbClr>
                </a:solidFill>
                <a:prstDash val="solid"/>
                <a:round/>
                <a:headEnd type="none" w="med" len="med"/>
                <a:tailEnd type="none" w="med" len="med"/>
              </a:ln>
              <a:effectLst/>
            </p:spPr>
          </p:cxnSp>
        </p:grpSp>
        <p:grpSp>
          <p:nvGrpSpPr>
            <p:cNvPr id="5" name="그룹 60"/>
            <p:cNvGrpSpPr/>
            <p:nvPr userDrawn="1"/>
          </p:nvGrpSpPr>
          <p:grpSpPr>
            <a:xfrm>
              <a:off x="1214414" y="338138"/>
              <a:ext cx="1080014" cy="209565"/>
              <a:chOff x="4714876" y="0"/>
              <a:chExt cx="1080014" cy="244519"/>
            </a:xfrm>
            <a:solidFill>
              <a:srgbClr val="7F7F7F">
                <a:alpha val="20000"/>
              </a:srgbClr>
            </a:solidFill>
          </p:grpSpPr>
          <p:cxnSp>
            <p:nvCxnSpPr>
              <p:cNvPr id="68" name="직선 연결선 67"/>
              <p:cNvCxnSpPr/>
              <p:nvPr/>
            </p:nvCxnSpPr>
            <p:spPr bwMode="auto">
              <a:xfrm>
                <a:off x="4714883" y="0"/>
                <a:ext cx="1080000" cy="1588"/>
              </a:xfrm>
              <a:prstGeom prst="line">
                <a:avLst/>
              </a:prstGeom>
              <a:grpFill/>
              <a:ln w="6350" cap="flat" cmpd="sng" algn="ctr">
                <a:solidFill>
                  <a:srgbClr val="7F7F7F">
                    <a:alpha val="10196"/>
                  </a:srgbClr>
                </a:solidFill>
                <a:prstDash val="solid"/>
                <a:round/>
                <a:headEnd type="none" w="med" len="med"/>
                <a:tailEnd type="none" w="med" len="med"/>
              </a:ln>
              <a:effectLst/>
            </p:spPr>
          </p:cxnSp>
          <p:cxnSp>
            <p:nvCxnSpPr>
              <p:cNvPr id="69" name="직선 연결선 68"/>
              <p:cNvCxnSpPr/>
              <p:nvPr/>
            </p:nvCxnSpPr>
            <p:spPr bwMode="auto">
              <a:xfrm>
                <a:off x="4714881" y="47647"/>
                <a:ext cx="936000" cy="1588"/>
              </a:xfrm>
              <a:prstGeom prst="line">
                <a:avLst/>
              </a:prstGeom>
              <a:grpFill/>
              <a:ln w="6350" cap="flat" cmpd="sng" algn="ctr">
                <a:solidFill>
                  <a:srgbClr val="7F7F7F">
                    <a:alpha val="10196"/>
                  </a:srgbClr>
                </a:solidFill>
                <a:prstDash val="solid"/>
                <a:round/>
                <a:headEnd type="none" w="med" len="med"/>
                <a:tailEnd type="none" w="med" len="med"/>
              </a:ln>
              <a:effectLst/>
            </p:spPr>
          </p:cxnSp>
          <p:cxnSp>
            <p:nvCxnSpPr>
              <p:cNvPr id="70" name="직선 연결선 69"/>
              <p:cNvCxnSpPr/>
              <p:nvPr/>
            </p:nvCxnSpPr>
            <p:spPr bwMode="auto">
              <a:xfrm>
                <a:off x="4714876" y="101644"/>
                <a:ext cx="1008000" cy="1588"/>
              </a:xfrm>
              <a:prstGeom prst="line">
                <a:avLst/>
              </a:prstGeom>
              <a:grpFill/>
              <a:ln w="6350" cap="flat" cmpd="sng" algn="ctr">
                <a:solidFill>
                  <a:srgbClr val="7F7F7F">
                    <a:alpha val="10196"/>
                  </a:srgbClr>
                </a:solidFill>
                <a:prstDash val="solid"/>
                <a:round/>
                <a:headEnd type="none" w="med" len="med"/>
                <a:tailEnd type="none" w="med" len="med"/>
              </a:ln>
              <a:effectLst/>
            </p:spPr>
          </p:cxnSp>
          <p:cxnSp>
            <p:nvCxnSpPr>
              <p:cNvPr id="71" name="직선 연결선 70"/>
              <p:cNvCxnSpPr/>
              <p:nvPr/>
            </p:nvCxnSpPr>
            <p:spPr bwMode="auto">
              <a:xfrm>
                <a:off x="4714890" y="152400"/>
                <a:ext cx="1080000" cy="1588"/>
              </a:xfrm>
              <a:prstGeom prst="line">
                <a:avLst/>
              </a:prstGeom>
              <a:grpFill/>
              <a:ln w="6350" cap="flat" cmpd="sng" algn="ctr">
                <a:solidFill>
                  <a:srgbClr val="7F7F7F">
                    <a:alpha val="10196"/>
                  </a:srgbClr>
                </a:solidFill>
                <a:prstDash val="solid"/>
                <a:round/>
                <a:headEnd type="none" w="med" len="med"/>
                <a:tailEnd type="none" w="med" len="med"/>
              </a:ln>
              <a:effectLst/>
            </p:spPr>
          </p:cxnSp>
          <p:cxnSp>
            <p:nvCxnSpPr>
              <p:cNvPr id="72" name="직선 연결선 71"/>
              <p:cNvCxnSpPr/>
              <p:nvPr/>
            </p:nvCxnSpPr>
            <p:spPr bwMode="auto">
              <a:xfrm>
                <a:off x="4714888" y="200047"/>
                <a:ext cx="936000" cy="1588"/>
              </a:xfrm>
              <a:prstGeom prst="line">
                <a:avLst/>
              </a:prstGeom>
              <a:grpFill/>
              <a:ln w="6350" cap="flat" cmpd="sng" algn="ctr">
                <a:solidFill>
                  <a:srgbClr val="7F7F7F">
                    <a:alpha val="10196"/>
                  </a:srgbClr>
                </a:solidFill>
                <a:prstDash val="solid"/>
                <a:round/>
                <a:headEnd type="none" w="med" len="med"/>
                <a:tailEnd type="none" w="med" len="med"/>
              </a:ln>
              <a:effectLst/>
            </p:spPr>
          </p:cxnSp>
          <p:cxnSp>
            <p:nvCxnSpPr>
              <p:cNvPr id="73" name="직선 연결선 72"/>
              <p:cNvCxnSpPr/>
              <p:nvPr/>
            </p:nvCxnSpPr>
            <p:spPr bwMode="auto">
              <a:xfrm>
                <a:off x="4714883" y="242931"/>
                <a:ext cx="1008000" cy="1588"/>
              </a:xfrm>
              <a:prstGeom prst="line">
                <a:avLst/>
              </a:prstGeom>
              <a:grpFill/>
              <a:ln w="6350" cap="flat" cmpd="sng" algn="ctr">
                <a:solidFill>
                  <a:srgbClr val="7F7F7F">
                    <a:alpha val="10196"/>
                  </a:srgbClr>
                </a:solidFill>
                <a:prstDash val="solid"/>
                <a:round/>
                <a:headEnd type="none" w="med" len="med"/>
                <a:tailEnd type="none" w="med" len="med"/>
              </a:ln>
              <a:effectLst/>
            </p:spPr>
          </p:cxnSp>
        </p:grpSp>
        <p:grpSp>
          <p:nvGrpSpPr>
            <p:cNvPr id="6" name="그룹 61"/>
            <p:cNvGrpSpPr/>
            <p:nvPr userDrawn="1"/>
          </p:nvGrpSpPr>
          <p:grpSpPr>
            <a:xfrm>
              <a:off x="1214414" y="690563"/>
              <a:ext cx="1080014" cy="215879"/>
              <a:chOff x="4714876" y="0"/>
              <a:chExt cx="1080014" cy="244519"/>
            </a:xfrm>
            <a:solidFill>
              <a:srgbClr val="7F7F7F">
                <a:alpha val="20000"/>
              </a:srgbClr>
            </a:solidFill>
          </p:grpSpPr>
          <p:cxnSp>
            <p:nvCxnSpPr>
              <p:cNvPr id="62" name="직선 연결선 61"/>
              <p:cNvCxnSpPr/>
              <p:nvPr/>
            </p:nvCxnSpPr>
            <p:spPr bwMode="auto">
              <a:xfrm>
                <a:off x="4714883" y="0"/>
                <a:ext cx="1080000" cy="1588"/>
              </a:xfrm>
              <a:prstGeom prst="line">
                <a:avLst/>
              </a:prstGeom>
              <a:grpFill/>
              <a:ln w="6350" cap="flat" cmpd="sng" algn="ctr">
                <a:solidFill>
                  <a:srgbClr val="7F7F7F">
                    <a:alpha val="10196"/>
                  </a:srgbClr>
                </a:solidFill>
                <a:prstDash val="solid"/>
                <a:round/>
                <a:headEnd type="none" w="med" len="med"/>
                <a:tailEnd type="none" w="med" len="med"/>
              </a:ln>
              <a:effectLst/>
            </p:spPr>
          </p:cxnSp>
          <p:cxnSp>
            <p:nvCxnSpPr>
              <p:cNvPr id="63" name="직선 연결선 62"/>
              <p:cNvCxnSpPr/>
              <p:nvPr/>
            </p:nvCxnSpPr>
            <p:spPr bwMode="auto">
              <a:xfrm>
                <a:off x="4714881" y="47647"/>
                <a:ext cx="936000" cy="1588"/>
              </a:xfrm>
              <a:prstGeom prst="line">
                <a:avLst/>
              </a:prstGeom>
              <a:grpFill/>
              <a:ln w="6350" cap="flat" cmpd="sng" algn="ctr">
                <a:solidFill>
                  <a:srgbClr val="7F7F7F">
                    <a:alpha val="10196"/>
                  </a:srgbClr>
                </a:solidFill>
                <a:prstDash val="solid"/>
                <a:round/>
                <a:headEnd type="none" w="med" len="med"/>
                <a:tailEnd type="none" w="med" len="med"/>
              </a:ln>
              <a:effectLst/>
            </p:spPr>
          </p:cxnSp>
          <p:cxnSp>
            <p:nvCxnSpPr>
              <p:cNvPr id="64" name="직선 연결선 63"/>
              <p:cNvCxnSpPr/>
              <p:nvPr/>
            </p:nvCxnSpPr>
            <p:spPr bwMode="auto">
              <a:xfrm>
                <a:off x="4714876" y="101317"/>
                <a:ext cx="1008000" cy="1588"/>
              </a:xfrm>
              <a:prstGeom prst="line">
                <a:avLst/>
              </a:prstGeom>
              <a:grpFill/>
              <a:ln w="6350" cap="flat" cmpd="sng" algn="ctr">
                <a:solidFill>
                  <a:srgbClr val="7F7F7F">
                    <a:alpha val="10196"/>
                  </a:srgbClr>
                </a:solidFill>
                <a:prstDash val="solid"/>
                <a:round/>
                <a:headEnd type="none" w="med" len="med"/>
                <a:tailEnd type="none" w="med" len="med"/>
              </a:ln>
              <a:effectLst/>
            </p:spPr>
          </p:cxnSp>
          <p:cxnSp>
            <p:nvCxnSpPr>
              <p:cNvPr id="65" name="직선 연결선 64"/>
              <p:cNvCxnSpPr/>
              <p:nvPr/>
            </p:nvCxnSpPr>
            <p:spPr bwMode="auto">
              <a:xfrm>
                <a:off x="4714890" y="152400"/>
                <a:ext cx="1080000" cy="1588"/>
              </a:xfrm>
              <a:prstGeom prst="line">
                <a:avLst/>
              </a:prstGeom>
              <a:grpFill/>
              <a:ln w="6350" cap="flat" cmpd="sng" algn="ctr">
                <a:solidFill>
                  <a:srgbClr val="7F7F7F">
                    <a:alpha val="10196"/>
                  </a:srgbClr>
                </a:solidFill>
                <a:prstDash val="solid"/>
                <a:round/>
                <a:headEnd type="none" w="med" len="med"/>
                <a:tailEnd type="none" w="med" len="med"/>
              </a:ln>
              <a:effectLst/>
            </p:spPr>
          </p:cxnSp>
          <p:cxnSp>
            <p:nvCxnSpPr>
              <p:cNvPr id="66" name="직선 연결선 65"/>
              <p:cNvCxnSpPr/>
              <p:nvPr/>
            </p:nvCxnSpPr>
            <p:spPr bwMode="auto">
              <a:xfrm>
                <a:off x="4714888" y="200047"/>
                <a:ext cx="936000" cy="1588"/>
              </a:xfrm>
              <a:prstGeom prst="line">
                <a:avLst/>
              </a:prstGeom>
              <a:grpFill/>
              <a:ln w="6350" cap="flat" cmpd="sng" algn="ctr">
                <a:solidFill>
                  <a:srgbClr val="7F7F7F">
                    <a:alpha val="10196"/>
                  </a:srgbClr>
                </a:solidFill>
                <a:prstDash val="solid"/>
                <a:round/>
                <a:headEnd type="none" w="med" len="med"/>
                <a:tailEnd type="none" w="med" len="med"/>
              </a:ln>
              <a:effectLst/>
            </p:spPr>
          </p:cxnSp>
          <p:cxnSp>
            <p:nvCxnSpPr>
              <p:cNvPr id="67" name="직선 연결선 66"/>
              <p:cNvCxnSpPr/>
              <p:nvPr/>
            </p:nvCxnSpPr>
            <p:spPr bwMode="auto">
              <a:xfrm>
                <a:off x="4714883" y="242931"/>
                <a:ext cx="1008000" cy="1588"/>
              </a:xfrm>
              <a:prstGeom prst="line">
                <a:avLst/>
              </a:prstGeom>
              <a:grpFill/>
              <a:ln w="6350" cap="flat" cmpd="sng" algn="ctr">
                <a:solidFill>
                  <a:srgbClr val="7F7F7F">
                    <a:alpha val="10196"/>
                  </a:srgbClr>
                </a:solidFill>
                <a:prstDash val="solid"/>
                <a:round/>
                <a:headEnd type="none" w="med" len="med"/>
                <a:tailEnd type="none" w="med" len="med"/>
              </a:ln>
              <a:effectLst/>
            </p:spPr>
          </p:cxnSp>
        </p:grpSp>
        <p:grpSp>
          <p:nvGrpSpPr>
            <p:cNvPr id="7" name="그룹 82"/>
            <p:cNvGrpSpPr/>
            <p:nvPr userDrawn="1"/>
          </p:nvGrpSpPr>
          <p:grpSpPr>
            <a:xfrm>
              <a:off x="1214415" y="1157278"/>
              <a:ext cx="928694" cy="42839"/>
              <a:chOff x="1428728" y="1095480"/>
              <a:chExt cx="1008000" cy="26668"/>
            </a:xfrm>
            <a:solidFill>
              <a:srgbClr val="7F7F7F">
                <a:alpha val="20000"/>
              </a:srgbClr>
            </a:solidFill>
          </p:grpSpPr>
          <p:cxnSp>
            <p:nvCxnSpPr>
              <p:cNvPr id="60" name="직선 연결선 59"/>
              <p:cNvCxnSpPr/>
              <p:nvPr/>
            </p:nvCxnSpPr>
            <p:spPr bwMode="auto">
              <a:xfrm>
                <a:off x="1428733" y="1095480"/>
                <a:ext cx="936000" cy="1588"/>
              </a:xfrm>
              <a:prstGeom prst="line">
                <a:avLst/>
              </a:prstGeom>
              <a:grpFill/>
              <a:ln w="6350" cap="flat" cmpd="sng" algn="ctr">
                <a:solidFill>
                  <a:srgbClr val="7F7F7F">
                    <a:alpha val="10196"/>
                  </a:srgbClr>
                </a:solidFill>
                <a:prstDash val="solid"/>
                <a:round/>
                <a:headEnd type="none" w="med" len="med"/>
                <a:tailEnd type="none" w="med" len="med"/>
              </a:ln>
              <a:effectLst/>
            </p:spPr>
          </p:cxnSp>
          <p:cxnSp>
            <p:nvCxnSpPr>
              <p:cNvPr id="61" name="직선 연결선 60"/>
              <p:cNvCxnSpPr/>
              <p:nvPr/>
            </p:nvCxnSpPr>
            <p:spPr bwMode="auto">
              <a:xfrm>
                <a:off x="1428728" y="1120560"/>
                <a:ext cx="1008000" cy="1588"/>
              </a:xfrm>
              <a:prstGeom prst="line">
                <a:avLst/>
              </a:prstGeom>
              <a:grpFill/>
              <a:ln w="6350" cap="flat" cmpd="sng" algn="ctr">
                <a:solidFill>
                  <a:srgbClr val="7F7F7F">
                    <a:alpha val="10196"/>
                  </a:srgbClr>
                </a:solidFill>
                <a:prstDash val="solid"/>
                <a:round/>
                <a:headEnd type="none" w="med" len="med"/>
                <a:tailEnd type="none" w="med" len="med"/>
              </a:ln>
              <a:effectLst/>
            </p:spPr>
          </p:cxnSp>
        </p:grpSp>
        <p:grpSp>
          <p:nvGrpSpPr>
            <p:cNvPr id="8" name="그룹 93"/>
            <p:cNvGrpSpPr/>
            <p:nvPr userDrawn="1"/>
          </p:nvGrpSpPr>
          <p:grpSpPr>
            <a:xfrm>
              <a:off x="142844" y="338116"/>
              <a:ext cx="428628" cy="214314"/>
              <a:chOff x="214282" y="314303"/>
              <a:chExt cx="428628" cy="214314"/>
            </a:xfrm>
            <a:solidFill>
              <a:srgbClr val="7F7F7F">
                <a:alpha val="20000"/>
              </a:srgbClr>
            </a:solidFill>
          </p:grpSpPr>
          <p:sp>
            <p:nvSpPr>
              <p:cNvPr id="57" name="갈매기형 수장 56"/>
              <p:cNvSpPr/>
              <p:nvPr/>
            </p:nvSpPr>
            <p:spPr bwMode="auto">
              <a:xfrm flipH="1">
                <a:off x="214282" y="314303"/>
                <a:ext cx="142876" cy="214314"/>
              </a:xfrm>
              <a:prstGeom prst="chevron">
                <a:avLst/>
              </a:prstGeom>
              <a:solidFill>
                <a:schemeClr val="tx1">
                  <a:lumMod val="50000"/>
                  <a:lumOff val="50000"/>
                  <a:alpha val="10196"/>
                </a:schemeClr>
              </a:solidFill>
              <a:ln w="9525" cap="flat" cmpd="sng" algn="ctr">
                <a:solidFill>
                  <a:srgbClr val="7F7F7F">
                    <a:alpha val="10196"/>
                  </a:srgbClr>
                </a:solidFill>
                <a:prstDash val="solid"/>
                <a:round/>
                <a:headEnd type="none" w="med" len="med"/>
                <a:tailEnd type="none" w="med" len="med"/>
              </a:ln>
              <a:effectLst/>
            </p:spPr>
            <p:txBody>
              <a:bodyPr/>
              <a:lstStyle/>
              <a:p>
                <a:pPr fontAlgn="base">
                  <a:spcBef>
                    <a:spcPct val="0"/>
                  </a:spcBef>
                  <a:spcAft>
                    <a:spcPct val="0"/>
                  </a:spcAft>
                  <a:defRPr/>
                </a:pPr>
                <a:endParaRPr lang="ko-KR" altLang="en-US">
                  <a:solidFill>
                    <a:srgbClr val="000000"/>
                  </a:solidFill>
                </a:endParaRPr>
              </a:p>
            </p:txBody>
          </p:sp>
          <p:sp>
            <p:nvSpPr>
              <p:cNvPr id="58" name="갈매기형 수장 57"/>
              <p:cNvSpPr/>
              <p:nvPr/>
            </p:nvSpPr>
            <p:spPr bwMode="auto">
              <a:xfrm flipH="1">
                <a:off x="357158" y="314303"/>
                <a:ext cx="142876" cy="214314"/>
              </a:xfrm>
              <a:prstGeom prst="chevron">
                <a:avLst/>
              </a:prstGeom>
              <a:solidFill>
                <a:schemeClr val="tx1">
                  <a:lumMod val="50000"/>
                  <a:lumOff val="50000"/>
                  <a:alpha val="10196"/>
                </a:schemeClr>
              </a:solidFill>
              <a:ln w="9525" cap="flat" cmpd="sng" algn="ctr">
                <a:solidFill>
                  <a:srgbClr val="7F7F7F">
                    <a:alpha val="10196"/>
                  </a:srgbClr>
                </a:solidFill>
                <a:prstDash val="solid"/>
                <a:round/>
                <a:headEnd type="none" w="med" len="med"/>
                <a:tailEnd type="none" w="med" len="med"/>
              </a:ln>
              <a:effectLst/>
            </p:spPr>
            <p:txBody>
              <a:bodyPr/>
              <a:lstStyle/>
              <a:p>
                <a:pPr fontAlgn="base">
                  <a:spcBef>
                    <a:spcPct val="0"/>
                  </a:spcBef>
                  <a:spcAft>
                    <a:spcPct val="0"/>
                  </a:spcAft>
                  <a:defRPr/>
                </a:pPr>
                <a:endParaRPr lang="ko-KR" altLang="en-US">
                  <a:solidFill>
                    <a:srgbClr val="000000"/>
                  </a:solidFill>
                </a:endParaRPr>
              </a:p>
            </p:txBody>
          </p:sp>
          <p:sp>
            <p:nvSpPr>
              <p:cNvPr id="59" name="갈매기형 수장 58"/>
              <p:cNvSpPr/>
              <p:nvPr/>
            </p:nvSpPr>
            <p:spPr bwMode="auto">
              <a:xfrm flipH="1">
                <a:off x="500034" y="314303"/>
                <a:ext cx="142876" cy="214314"/>
              </a:xfrm>
              <a:prstGeom prst="chevron">
                <a:avLst/>
              </a:prstGeom>
              <a:solidFill>
                <a:schemeClr val="tx1">
                  <a:lumMod val="50000"/>
                  <a:lumOff val="50000"/>
                  <a:alpha val="10196"/>
                </a:schemeClr>
              </a:solidFill>
              <a:ln w="9525" cap="flat" cmpd="sng" algn="ctr">
                <a:solidFill>
                  <a:srgbClr val="7F7F7F">
                    <a:alpha val="10196"/>
                  </a:srgbClr>
                </a:solidFill>
                <a:prstDash val="solid"/>
                <a:round/>
                <a:headEnd type="none" w="med" len="med"/>
                <a:tailEnd type="none" w="med" len="med"/>
              </a:ln>
              <a:effectLst/>
            </p:spPr>
            <p:txBody>
              <a:bodyPr/>
              <a:lstStyle/>
              <a:p>
                <a:pPr fontAlgn="base">
                  <a:spcBef>
                    <a:spcPct val="0"/>
                  </a:spcBef>
                  <a:spcAft>
                    <a:spcPct val="0"/>
                  </a:spcAft>
                  <a:defRPr/>
                </a:pPr>
                <a:endParaRPr lang="ko-KR" altLang="en-US">
                  <a:solidFill>
                    <a:srgbClr val="000000"/>
                  </a:solidFill>
                </a:endParaRPr>
              </a:p>
            </p:txBody>
          </p:sp>
        </p:grpSp>
      </p:gr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fontAlgn="base">
              <a:spcBef>
                <a:spcPct val="0"/>
              </a:spcBef>
              <a:spcAft>
                <a:spcPct val="0"/>
              </a:spcAft>
              <a:defRPr/>
            </a:pPr>
            <a:fld id="{58EC7F71-589E-408B-BD75-3CD91F911A00}" type="slidenum">
              <a:rPr lang="en-US">
                <a:solidFill>
                  <a:srgbClr val="000000"/>
                </a:solidFill>
              </a:rPr>
              <a:pPr fontAlgn="base">
                <a:spcBef>
                  <a:spcPct val="0"/>
                </a:spcBef>
                <a:spcAft>
                  <a:spcPct val="0"/>
                </a:spcAft>
                <a:defRPr/>
              </a:pPr>
              <a:t>‹#›</a:t>
            </a:fld>
            <a:endParaRPr lang="en-US">
              <a:solidFill>
                <a:srgbClr val="000000"/>
              </a:solidFill>
            </a:endParaRPr>
          </a:p>
        </p:txBody>
      </p:sp>
      <p:sp>
        <p:nvSpPr>
          <p:cNvPr id="46" name="Line 91"/>
          <p:cNvSpPr>
            <a:spLocks noChangeShapeType="1"/>
          </p:cNvSpPr>
          <p:nvPr/>
        </p:nvSpPr>
        <p:spPr bwMode="gray">
          <a:xfrm>
            <a:off x="0" y="1066800"/>
            <a:ext cx="9144000" cy="0"/>
          </a:xfrm>
          <a:prstGeom prst="line">
            <a:avLst/>
          </a:prstGeom>
          <a:noFill/>
          <a:ln w="9525">
            <a:solidFill>
              <a:schemeClr val="tx1">
                <a:lumMod val="50000"/>
                <a:lumOff val="50000"/>
                <a:alpha val="20000"/>
              </a:schemeClr>
            </a:solidFill>
            <a:round/>
            <a:headEnd/>
            <a:tailEnd/>
          </a:ln>
          <a:effectLst/>
        </p:spPr>
        <p:txBody>
          <a:bodyPr/>
          <a:lstStyle/>
          <a:p>
            <a:pPr fontAlgn="base">
              <a:spcBef>
                <a:spcPct val="0"/>
              </a:spcBef>
              <a:spcAft>
                <a:spcPct val="0"/>
              </a:spcAft>
              <a:defRPr/>
            </a:pPr>
            <a:endParaRPr lang="en-US" dirty="0">
              <a:solidFill>
                <a:srgbClr val="000000"/>
              </a:solidFill>
            </a:endParaRPr>
          </a:p>
        </p:txBody>
      </p:sp>
      <p:sp>
        <p:nvSpPr>
          <p:cNvPr id="47" name="Line 92"/>
          <p:cNvSpPr>
            <a:spLocks noChangeShapeType="1"/>
          </p:cNvSpPr>
          <p:nvPr/>
        </p:nvSpPr>
        <p:spPr bwMode="gray">
          <a:xfrm>
            <a:off x="1071563" y="0"/>
            <a:ext cx="0" cy="6858000"/>
          </a:xfrm>
          <a:prstGeom prst="line">
            <a:avLst/>
          </a:prstGeom>
          <a:noFill/>
          <a:ln w="9525">
            <a:solidFill>
              <a:schemeClr val="tx1">
                <a:lumMod val="50000"/>
                <a:lumOff val="50000"/>
                <a:alpha val="14902"/>
              </a:schemeClr>
            </a:solidFill>
            <a:round/>
            <a:headEnd/>
            <a:tailEnd/>
          </a:ln>
          <a:effectLst/>
        </p:spPr>
        <p:txBody>
          <a:bodyPr wrap="none" anchor="ctr"/>
          <a:lstStyle/>
          <a:p>
            <a:pPr fontAlgn="base">
              <a:spcBef>
                <a:spcPct val="0"/>
              </a:spcBef>
              <a:spcAft>
                <a:spcPct val="0"/>
              </a:spcAft>
              <a:defRPr/>
            </a:pPr>
            <a:endParaRPr lang="en-US" dirty="0">
              <a:solidFill>
                <a:srgbClr val="000000"/>
              </a:solidFill>
            </a:endParaRPr>
          </a:p>
        </p:txBody>
      </p:sp>
      <p:sp>
        <p:nvSpPr>
          <p:cNvPr id="48" name="Line 93"/>
          <p:cNvSpPr>
            <a:spLocks noChangeShapeType="1"/>
          </p:cNvSpPr>
          <p:nvPr/>
        </p:nvSpPr>
        <p:spPr bwMode="gray">
          <a:xfrm>
            <a:off x="2428875" y="6350"/>
            <a:ext cx="0" cy="6858000"/>
          </a:xfrm>
          <a:prstGeom prst="line">
            <a:avLst/>
          </a:prstGeom>
          <a:noFill/>
          <a:ln w="9525">
            <a:solidFill>
              <a:schemeClr val="tx1">
                <a:lumMod val="50000"/>
                <a:lumOff val="50000"/>
                <a:alpha val="14902"/>
              </a:schemeClr>
            </a:solidFill>
            <a:round/>
            <a:headEnd/>
            <a:tailEnd/>
          </a:ln>
          <a:effectLst/>
        </p:spPr>
        <p:txBody>
          <a:bodyPr wrap="none" anchor="ctr"/>
          <a:lstStyle/>
          <a:p>
            <a:pPr fontAlgn="base">
              <a:spcBef>
                <a:spcPct val="0"/>
              </a:spcBef>
              <a:spcAft>
                <a:spcPct val="0"/>
              </a:spcAft>
              <a:defRPr/>
            </a:pPr>
            <a:endParaRPr lang="en-US" dirty="0">
              <a:solidFill>
                <a:srgbClr val="000000"/>
              </a:solidFill>
            </a:endParaRPr>
          </a:p>
        </p:txBody>
      </p:sp>
      <p:sp>
        <p:nvSpPr>
          <p:cNvPr id="49" name="Line 137"/>
          <p:cNvSpPr>
            <a:spLocks noChangeShapeType="1"/>
          </p:cNvSpPr>
          <p:nvPr/>
        </p:nvSpPr>
        <p:spPr bwMode="gray">
          <a:xfrm>
            <a:off x="5791200" y="1143000"/>
            <a:ext cx="3352800" cy="0"/>
          </a:xfrm>
          <a:prstGeom prst="line">
            <a:avLst/>
          </a:prstGeom>
          <a:noFill/>
          <a:ln w="9525">
            <a:solidFill>
              <a:schemeClr val="tx1">
                <a:lumMod val="50000"/>
                <a:lumOff val="50000"/>
                <a:alpha val="20000"/>
              </a:schemeClr>
            </a:solidFill>
            <a:round/>
            <a:headEnd/>
            <a:tailEnd/>
          </a:ln>
          <a:effectLst/>
        </p:spPr>
        <p:txBody>
          <a:bodyPr/>
          <a:lstStyle/>
          <a:p>
            <a:pPr fontAlgn="base">
              <a:spcBef>
                <a:spcPct val="0"/>
              </a:spcBef>
              <a:spcAft>
                <a:spcPct val="0"/>
              </a:spcAft>
              <a:defRPr/>
            </a:pPr>
            <a:endParaRPr lang="en-US" dirty="0">
              <a:solidFill>
                <a:srgbClr val="000000"/>
              </a:solidFill>
            </a:endParaRPr>
          </a:p>
        </p:txBody>
      </p:sp>
      <p:sp>
        <p:nvSpPr>
          <p:cNvPr id="1039" name="Rectangle 2"/>
          <p:cNvSpPr>
            <a:spLocks noGrp="1" noChangeArrowheads="1"/>
          </p:cNvSpPr>
          <p:nvPr>
            <p:ph type="title"/>
          </p:nvPr>
        </p:nvSpPr>
        <p:spPr bwMode="auto">
          <a:xfrm>
            <a:off x="457200" y="2286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40"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713035378"/>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301"/>
                                        </p:tgtEl>
                                        <p:attrNameLst>
                                          <p:attrName>style.visibility</p:attrName>
                                        </p:attrNameLst>
                                      </p:cBhvr>
                                      <p:to>
                                        <p:strVal val="visible"/>
                                      </p:to>
                                    </p:set>
                                    <p:animEffect transition="in" filter="wipe(left)">
                                      <p:cBhvr>
                                        <p:cTn id="7" dur="500"/>
                                        <p:tgtEl>
                                          <p:spTgt spid="51301"/>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left)">
                                      <p:cBhvr>
                                        <p:cTn id="15" dur="500"/>
                                        <p:tgtEl>
                                          <p:spTgt spid="46"/>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01" grpId="0" animBg="1"/>
    </p:bldLst>
  </p:timing>
  <p:txStyles>
    <p:titleStyle>
      <a:lvl1pPr algn="ctr" rtl="0" fontAlgn="base">
        <a:spcBef>
          <a:spcPct val="0"/>
        </a:spcBef>
        <a:spcAft>
          <a:spcPct val="0"/>
        </a:spcAft>
        <a:defRPr sz="4000" b="1">
          <a:solidFill>
            <a:schemeClr val="tx2"/>
          </a:solidFill>
          <a:latin typeface="+mj-lt"/>
          <a:ea typeface="+mj-ea"/>
          <a:cs typeface="+mj-cs"/>
        </a:defRPr>
      </a:lvl1pPr>
      <a:lvl2pPr algn="ctr" rtl="0" fontAlgn="base">
        <a:spcBef>
          <a:spcPct val="0"/>
        </a:spcBef>
        <a:spcAft>
          <a:spcPct val="0"/>
        </a:spcAft>
        <a:defRPr sz="4000" b="1">
          <a:solidFill>
            <a:schemeClr val="tx2"/>
          </a:solidFill>
          <a:latin typeface="Arial" charset="0"/>
        </a:defRPr>
      </a:lvl2pPr>
      <a:lvl3pPr algn="ctr" rtl="0" fontAlgn="base">
        <a:spcBef>
          <a:spcPct val="0"/>
        </a:spcBef>
        <a:spcAft>
          <a:spcPct val="0"/>
        </a:spcAft>
        <a:defRPr sz="4000" b="1">
          <a:solidFill>
            <a:schemeClr val="tx2"/>
          </a:solidFill>
          <a:latin typeface="Arial" charset="0"/>
        </a:defRPr>
      </a:lvl3pPr>
      <a:lvl4pPr algn="ctr" rtl="0" fontAlgn="base">
        <a:spcBef>
          <a:spcPct val="0"/>
        </a:spcBef>
        <a:spcAft>
          <a:spcPct val="0"/>
        </a:spcAft>
        <a:defRPr sz="4000" b="1">
          <a:solidFill>
            <a:schemeClr val="tx2"/>
          </a:solidFill>
          <a:latin typeface="Arial" charset="0"/>
        </a:defRPr>
      </a:lvl4pPr>
      <a:lvl5pPr algn="ctr" rtl="0" fontAlgn="base">
        <a:spcBef>
          <a:spcPct val="0"/>
        </a:spcBef>
        <a:spcAft>
          <a:spcPct val="0"/>
        </a:spcAft>
        <a:defRPr sz="4000" b="1">
          <a:solidFill>
            <a:schemeClr val="tx2"/>
          </a:solidFill>
          <a:latin typeface="Arial" charset="0"/>
        </a:defRPr>
      </a:lvl5pPr>
      <a:lvl6pPr marL="457200" algn="ctr" rtl="0" eaLnBrk="1" fontAlgn="base" hangingPunct="1">
        <a:spcBef>
          <a:spcPct val="0"/>
        </a:spcBef>
        <a:spcAft>
          <a:spcPct val="0"/>
        </a:spcAft>
        <a:defRPr sz="4000" b="1">
          <a:solidFill>
            <a:schemeClr val="tx2"/>
          </a:solidFill>
          <a:latin typeface="Arial" charset="0"/>
        </a:defRPr>
      </a:lvl6pPr>
      <a:lvl7pPr marL="914400" algn="ctr" rtl="0" eaLnBrk="1" fontAlgn="base" hangingPunct="1">
        <a:spcBef>
          <a:spcPct val="0"/>
        </a:spcBef>
        <a:spcAft>
          <a:spcPct val="0"/>
        </a:spcAft>
        <a:defRPr sz="4000" b="1">
          <a:solidFill>
            <a:schemeClr val="tx2"/>
          </a:solidFill>
          <a:latin typeface="Arial" charset="0"/>
        </a:defRPr>
      </a:lvl7pPr>
      <a:lvl8pPr marL="1371600" algn="ctr" rtl="0" eaLnBrk="1" fontAlgn="base" hangingPunct="1">
        <a:spcBef>
          <a:spcPct val="0"/>
        </a:spcBef>
        <a:spcAft>
          <a:spcPct val="0"/>
        </a:spcAft>
        <a:defRPr sz="4000" b="1">
          <a:solidFill>
            <a:schemeClr val="tx2"/>
          </a:solidFill>
          <a:latin typeface="Arial" charset="0"/>
        </a:defRPr>
      </a:lvl8pPr>
      <a:lvl9pPr marL="1828800" algn="ctr" rtl="0" eaLnBrk="1" fontAlgn="base" hangingPunct="1">
        <a:spcBef>
          <a:spcPct val="0"/>
        </a:spcBef>
        <a:spcAft>
          <a:spcPct val="0"/>
        </a:spcAft>
        <a:defRPr sz="4000" b="1">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6E3A00A5-AE62-4B3F-A496-9E9CC8D09BCA}" type="datetimeFigureOut">
              <a:rPr lang="en-US" smtClean="0">
                <a:solidFill>
                  <a:prstClr val="black"/>
                </a:solidFill>
              </a:rPr>
              <a:pPr/>
              <a:t>04/11/2013</a:t>
            </a:fld>
            <a:endParaRPr lang="en-US">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35583913-5ABB-4E9D-A5B6-9663EC128630}"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293904639"/>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4.xml"/></Relationships>
</file>

<file path=ppt/slides/_rels/slide10.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7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9.xml"/></Relationships>
</file>

<file path=ppt/slides/_rels/slide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32.xml"/><Relationship Id="rId4" Type="http://schemas.openxmlformats.org/officeDocument/2006/relationships/image" Target="../media/image6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03.xml"/><Relationship Id="rId1" Type="http://schemas.openxmlformats.org/officeDocument/2006/relationships/vmlDrawing" Target="../drawings/vmlDrawing5.vml"/><Relationship Id="rId6" Type="http://schemas.openxmlformats.org/officeDocument/2006/relationships/image" Target="../media/image71.wmf"/><Relationship Id="rId5" Type="http://schemas.openxmlformats.org/officeDocument/2006/relationships/oleObject" Target="../embeddings/oleObject3.bin"/><Relationship Id="rId4" Type="http://schemas.openxmlformats.org/officeDocument/2006/relationships/image" Target="../media/image70.w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04.xml"/><Relationship Id="rId1" Type="http://schemas.openxmlformats.org/officeDocument/2006/relationships/vmlDrawing" Target="../drawings/vmlDrawing6.vml"/><Relationship Id="rId4" Type="http://schemas.openxmlformats.org/officeDocument/2006/relationships/image" Target="../media/image72.wmf"/></Relationships>
</file>

<file path=ppt/slides/_rels/slide33.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94.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7.xml"/></Relationships>
</file>

<file path=ppt/slides/_rels/slide4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5.jpeg"/><Relationship Id="rId1" Type="http://schemas.openxmlformats.org/officeDocument/2006/relationships/slideLayout" Target="../slideLayouts/slideLayout198.xml"/></Relationships>
</file>

<file path=ppt/slides/_rels/slide4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198.xml"/></Relationships>
</file>

<file path=ppt/slides/_rels/slide43.xml.rels><?xml version="1.0" encoding="UTF-8" standalone="yes"?>
<Relationships xmlns="http://schemas.openxmlformats.org/package/2006/relationships"><Relationship Id="rId3" Type="http://schemas.openxmlformats.org/officeDocument/2006/relationships/image" Target="../media/image78.gif"/><Relationship Id="rId2" Type="http://schemas.openxmlformats.org/officeDocument/2006/relationships/image" Target="../media/image77.jpeg"/><Relationship Id="rId1" Type="http://schemas.openxmlformats.org/officeDocument/2006/relationships/slideLayout" Target="../slideLayouts/slideLayout32.xml"/></Relationships>
</file>

<file path=ppt/slides/_rels/slide44.xml.rels><?xml version="1.0" encoding="UTF-8" standalone="yes"?>
<Relationships xmlns="http://schemas.openxmlformats.org/package/2006/relationships"><Relationship Id="rId3" Type="http://schemas.openxmlformats.org/officeDocument/2006/relationships/image" Target="../media/image78.gif"/><Relationship Id="rId2" Type="http://schemas.openxmlformats.org/officeDocument/2006/relationships/image" Target="../media/image77.jpeg"/><Relationship Id="rId1" Type="http://schemas.openxmlformats.org/officeDocument/2006/relationships/slideLayout" Target="../slideLayouts/slideLayout3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46.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32.xml"/></Relationships>
</file>

<file path=ppt/slides/_rels/slide47.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32.xml"/></Relationships>
</file>

<file path=ppt/slides/_rels/slide48.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4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82.jpg"/><Relationship Id="rId1" Type="http://schemas.openxmlformats.org/officeDocument/2006/relationships/slideLayout" Target="../slideLayouts/slideLayout4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g"/><Relationship Id="rId1" Type="http://schemas.openxmlformats.org/officeDocument/2006/relationships/slideLayout" Target="../slideLayouts/slideLayout44.xml"/><Relationship Id="rId4" Type="http://schemas.openxmlformats.org/officeDocument/2006/relationships/image" Target="../media/image85.jpeg"/></Relationships>
</file>

<file path=ppt/slides/_rels/slide52.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g"/><Relationship Id="rId1" Type="http://schemas.openxmlformats.org/officeDocument/2006/relationships/slideLayout" Target="../slideLayouts/slideLayout44.xml"/><Relationship Id="rId5" Type="http://schemas.openxmlformats.org/officeDocument/2006/relationships/image" Target="../media/image89.jpeg"/><Relationship Id="rId4" Type="http://schemas.openxmlformats.org/officeDocument/2006/relationships/image" Target="../media/image88.jpeg"/></Relationships>
</file>

<file path=ppt/slides/_rels/slide53.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44.xml"/></Relationships>
</file>

<file path=ppt/slides/_rels/slide5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1.jpeg"/><Relationship Id="rId1" Type="http://schemas.openxmlformats.org/officeDocument/2006/relationships/slideLayout" Target="../slideLayouts/slideLayout43.xml"/><Relationship Id="rId4" Type="http://schemas.openxmlformats.org/officeDocument/2006/relationships/image" Target="../media/image92.png"/></Relationships>
</file>

<file path=ppt/slides/_rels/slide5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43.xml"/></Relationships>
</file>

<file path=ppt/slides/_rels/slide56.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43.xml"/></Relationships>
</file>

<file path=ppt/slides/_rels/slide57.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43.xml"/></Relationships>
</file>

<file path=ppt/slides/_rels/slide5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96.jpeg"/><Relationship Id="rId7" Type="http://schemas.openxmlformats.org/officeDocument/2006/relationships/diagramColors" Target="../diagrams/colors2.xml"/><Relationship Id="rId2" Type="http://schemas.openxmlformats.org/officeDocument/2006/relationships/notesSlide" Target="../notesSlides/notesSlide15.xml"/><Relationship Id="rId1" Type="http://schemas.openxmlformats.org/officeDocument/2006/relationships/slideLayout" Target="../slideLayouts/slideLayout48.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59.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60.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32.xml"/></Relationships>
</file>

<file path=ppt/slides/_rels/slide61.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32.xml"/></Relationships>
</file>

<file path=ppt/slides/_rels/slide62.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32.xml"/></Relationships>
</file>

<file path=ppt/slides/_rels/slide63.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32.xml"/></Relationships>
</file>

<file path=ppt/slides/_rels/slide64.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32.xml"/></Relationships>
</file>

<file path=ppt/slides/_rels/slide65.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32.xml"/></Relationships>
</file>

<file path=ppt/slides/_rels/slide66.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32.xml"/></Relationships>
</file>

<file path=ppt/slides/_rels/slide67.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3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69.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54.xml"/></Relationships>
</file>

<file path=ppt/slides/_rels/slide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8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71.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59.xml"/><Relationship Id="rId5" Type="http://schemas.openxmlformats.org/officeDocument/2006/relationships/image" Target="../media/image109.jpeg"/><Relationship Id="rId4" Type="http://schemas.openxmlformats.org/officeDocument/2006/relationships/image" Target="../media/image108.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74.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5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ctrTitle"/>
          </p:nvPr>
        </p:nvSpPr>
        <p:spPr>
          <a:xfrm>
            <a:off x="1066800" y="1074738"/>
            <a:ext cx="7086600" cy="1685925"/>
          </a:xfrm>
        </p:spPr>
        <p:txBody>
          <a:bodyPr/>
          <a:lstStyle/>
          <a:p>
            <a:r>
              <a:rPr lang="en-US" sz="4000" dirty="0" smtClean="0">
                <a:solidFill>
                  <a:srgbClr val="CC0000"/>
                </a:solidFill>
              </a:rPr>
              <a:t>TÍN DỤNG VÀ NGÂN HÀNG</a:t>
            </a:r>
            <a:endParaRPr lang="en-US" sz="4000" dirty="0"/>
          </a:p>
        </p:txBody>
      </p:sp>
      <p:sp>
        <p:nvSpPr>
          <p:cNvPr id="2053" name="Rectangle 5"/>
          <p:cNvSpPr>
            <a:spLocks noGrp="1" noChangeArrowheads="1"/>
          </p:cNvSpPr>
          <p:nvPr>
            <p:ph type="subTitle" idx="1"/>
          </p:nvPr>
        </p:nvSpPr>
        <p:spPr>
          <a:xfrm>
            <a:off x="1676400" y="2819400"/>
            <a:ext cx="5867400" cy="3505200"/>
          </a:xfrm>
        </p:spPr>
        <p:txBody>
          <a:bodyPr/>
          <a:lstStyle/>
          <a:p>
            <a:pPr>
              <a:buClr>
                <a:schemeClr val="tx2"/>
              </a:buClr>
              <a:buFont typeface="Wingdings" pitchFamily="2" charset="2"/>
              <a:buNone/>
            </a:pPr>
            <a:r>
              <a:rPr lang="en-US" dirty="0" smtClean="0"/>
              <a:t>ĐỀ TÀI THUYẾT TRÌNH NHÓM 4</a:t>
            </a:r>
            <a:endParaRPr lang="en-US" dirty="0"/>
          </a:p>
        </p:txBody>
      </p:sp>
      <p:pic>
        <p:nvPicPr>
          <p:cNvPr id="2054" name="Picture 6"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1219200" y="1524000"/>
            <a:ext cx="895350" cy="91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84870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repeatCount="indefinite" fill="hold" nodeType="withEffect">
                                  <p:stCondLst>
                                    <p:cond delay="2700"/>
                                  </p:stCondLst>
                                  <p:endCondLst>
                                    <p:cond evt="onNext" delay="0">
                                      <p:tgtEl>
                                        <p:sldTgt/>
                                      </p:tgtEl>
                                    </p:cond>
                                  </p:endCondLst>
                                  <p:childTnLst>
                                    <p:set>
                                      <p:cBhvr>
                                        <p:cTn id="6" dur="1" fill="hold">
                                          <p:stCondLst>
                                            <p:cond delay="0"/>
                                          </p:stCondLst>
                                        </p:cTn>
                                        <p:tgtEl>
                                          <p:spTgt spid="2054"/>
                                        </p:tgtEl>
                                        <p:attrNameLst>
                                          <p:attrName>style.visibility</p:attrName>
                                        </p:attrNameLst>
                                      </p:cBhvr>
                                      <p:to>
                                        <p:strVal val="visible"/>
                                      </p:to>
                                    </p:set>
                                    <p:anim calcmode="lin" valueType="num">
                                      <p:cBhvr>
                                        <p:cTn id="7" dur="700" fill="hold"/>
                                        <p:tgtEl>
                                          <p:spTgt spid="2054"/>
                                        </p:tgtEl>
                                        <p:attrNameLst>
                                          <p:attrName>ppt_w</p:attrName>
                                        </p:attrNameLst>
                                      </p:cBhvr>
                                      <p:tavLst>
                                        <p:tav tm="0">
                                          <p:val>
                                            <p:fltVal val="0"/>
                                          </p:val>
                                        </p:tav>
                                        <p:tav tm="100000">
                                          <p:val>
                                            <p:strVal val="#ppt_w"/>
                                          </p:val>
                                        </p:tav>
                                      </p:tavLst>
                                    </p:anim>
                                    <p:anim calcmode="lin" valueType="num">
                                      <p:cBhvr>
                                        <p:cTn id="8" dur="700" fill="hold"/>
                                        <p:tgtEl>
                                          <p:spTgt spid="2054"/>
                                        </p:tgtEl>
                                        <p:attrNameLst>
                                          <p:attrName>ppt_h</p:attrName>
                                        </p:attrNameLst>
                                      </p:cBhvr>
                                      <p:tavLst>
                                        <p:tav tm="0">
                                          <p:val>
                                            <p:fltVal val="0"/>
                                          </p:val>
                                        </p:tav>
                                        <p:tav tm="100000">
                                          <p:val>
                                            <p:strVal val="#ppt_h"/>
                                          </p:val>
                                        </p:tav>
                                      </p:tavLst>
                                    </p:anim>
                                    <p:animEffect transition="in" filter="fade">
                                      <p:cBhvr>
                                        <p:cTn id="9" dur="7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type="title"/>
          </p:nvPr>
        </p:nvSpPr>
        <p:spPr/>
        <p:txBody>
          <a:bodyPr/>
          <a:lstStyle/>
          <a:p>
            <a:r>
              <a:rPr lang="en-US" dirty="0" smtClean="0"/>
              <a:t>II. </a:t>
            </a:r>
            <a:r>
              <a:rPr lang="en-US" dirty="0" err="1" smtClean="0"/>
              <a:t>Chức</a:t>
            </a:r>
            <a:r>
              <a:rPr lang="en-US" dirty="0" smtClean="0"/>
              <a:t> </a:t>
            </a:r>
            <a:r>
              <a:rPr lang="en-US" dirty="0" err="1" smtClean="0"/>
              <a:t>năng</a:t>
            </a:r>
            <a:r>
              <a:rPr lang="en-US" dirty="0" smtClean="0"/>
              <a:t> </a:t>
            </a:r>
            <a:r>
              <a:rPr lang="en-US" dirty="0" err="1" smtClean="0"/>
              <a:t>của</a:t>
            </a:r>
            <a:r>
              <a:rPr lang="en-US" dirty="0" smtClean="0"/>
              <a:t> </a:t>
            </a:r>
            <a:r>
              <a:rPr lang="en-US" dirty="0" err="1" smtClean="0"/>
              <a:t>tín</a:t>
            </a:r>
            <a:r>
              <a:rPr lang="en-US" dirty="0" smtClean="0"/>
              <a:t> </a:t>
            </a:r>
            <a:r>
              <a:rPr lang="en-US" dirty="0" err="1" smtClean="0"/>
              <a:t>dụng</a:t>
            </a:r>
            <a:endParaRPr lang="en-US" dirty="0"/>
          </a:p>
        </p:txBody>
      </p:sp>
      <p:sp>
        <p:nvSpPr>
          <p:cNvPr id="48" name="Rectangle 6"/>
          <p:cNvSpPr>
            <a:spLocks noChangeArrowheads="1"/>
          </p:cNvSpPr>
          <p:nvPr/>
        </p:nvSpPr>
        <p:spPr bwMode="ltGray">
          <a:xfrm>
            <a:off x="2652713" y="1714500"/>
            <a:ext cx="5462587" cy="784225"/>
          </a:xfrm>
          <a:prstGeom prst="rect">
            <a:avLst/>
          </a:prstGeom>
          <a:gradFill rotWithShape="1">
            <a:gsLst>
              <a:gs pos="0">
                <a:schemeClr val="accent1">
                  <a:alpha val="39999"/>
                </a:schemeClr>
              </a:gs>
              <a:gs pos="100000">
                <a:schemeClr val="accent1">
                  <a:gamma/>
                  <a:tint val="0"/>
                  <a:invGamma/>
                  <a:alpha val="0"/>
                </a:schemeClr>
              </a:gs>
            </a:gsLst>
            <a:lin ang="0" scaled="1"/>
          </a:gra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49" name="AutoShape 7"/>
          <p:cNvSpPr>
            <a:spLocks noChangeArrowheads="1"/>
          </p:cNvSpPr>
          <p:nvPr/>
        </p:nvSpPr>
        <p:spPr bwMode="gray">
          <a:xfrm>
            <a:off x="657225" y="1676400"/>
            <a:ext cx="2263775" cy="812800"/>
          </a:xfrm>
          <a:prstGeom prst="roundRect">
            <a:avLst>
              <a:gd name="adj" fmla="val 25616"/>
            </a:avLst>
          </a:prstGeom>
          <a:solidFill>
            <a:schemeClr val="accent1"/>
          </a:solidFill>
          <a:ln w="28575" algn="ctr">
            <a:solidFill>
              <a:srgbClr val="FFFFFF"/>
            </a:solidFill>
            <a:round/>
            <a:headEnd/>
            <a:tailEnd/>
          </a:ln>
          <a:effectLst>
            <a:outerShdw dist="35921" dir="2700000" algn="ctr" rotWithShape="0">
              <a:schemeClr val="bg2">
                <a:alpha val="50000"/>
              </a:schemeClr>
            </a:outerShdw>
          </a:effectLst>
        </p:spPr>
        <p:txBody>
          <a:bodyPr wrap="none" anchor="ctr"/>
          <a:lstStyle/>
          <a:p>
            <a:pPr fontAlgn="base">
              <a:spcBef>
                <a:spcPct val="0"/>
              </a:spcBef>
              <a:spcAft>
                <a:spcPct val="0"/>
              </a:spcAft>
            </a:pPr>
            <a:endParaRPr lang="en-US">
              <a:solidFill>
                <a:srgbClr val="000000"/>
              </a:solidFill>
            </a:endParaRPr>
          </a:p>
        </p:txBody>
      </p:sp>
      <p:sp>
        <p:nvSpPr>
          <p:cNvPr id="50" name="Rectangle 12"/>
          <p:cNvSpPr>
            <a:spLocks noChangeArrowheads="1"/>
          </p:cNvSpPr>
          <p:nvPr/>
        </p:nvSpPr>
        <p:spPr bwMode="gray">
          <a:xfrm>
            <a:off x="833438" y="1905000"/>
            <a:ext cx="1933575" cy="338554"/>
          </a:xfrm>
          <a:prstGeom prst="rect">
            <a:avLst/>
          </a:prstGeom>
          <a:noFill/>
          <a:ln>
            <a:noFill/>
          </a:ln>
          <a:effectLst/>
          <a:extLst>
            <a:ext uri="{909E8E84-426E-40DD-AFC4-6F175D3DCCD1}">
              <a14:hiddenFill xmlns:a14="http://schemas.microsoft.com/office/drawing/2010/main">
                <a:gradFill rotWithShape="1">
                  <a:gsLst>
                    <a:gs pos="0">
                      <a:srgbClr val="9BBB59"/>
                    </a:gs>
                    <a:gs pos="92999">
                      <a:srgbClr val="C3D69B"/>
                    </a:gs>
                    <a:gs pos="100000">
                      <a:srgbClr val="C3D69B"/>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50000"/>
              </a:spcBef>
              <a:spcAft>
                <a:spcPct val="0"/>
              </a:spcAft>
              <a:buSzPct val="80000"/>
            </a:pPr>
            <a:r>
              <a:rPr lang="en-US" sz="1600" b="1" dirty="0" smtClean="0">
                <a:solidFill>
                  <a:srgbClr val="FFFFFF"/>
                </a:solidFill>
                <a:cs typeface="Arial" pitchFamily="34" charset="0"/>
              </a:rPr>
              <a:t>CHỨC NĂNG</a:t>
            </a:r>
            <a:endParaRPr lang="en-US" sz="1600" b="1" dirty="0">
              <a:solidFill>
                <a:srgbClr val="FFFFFF"/>
              </a:solidFill>
              <a:cs typeface="Arial" pitchFamily="34" charset="0"/>
            </a:endParaRPr>
          </a:p>
        </p:txBody>
      </p:sp>
      <p:sp>
        <p:nvSpPr>
          <p:cNvPr id="51" name="Text Box 9"/>
          <p:cNvSpPr txBox="1">
            <a:spLocks noChangeArrowheads="1"/>
          </p:cNvSpPr>
          <p:nvPr/>
        </p:nvSpPr>
        <p:spPr bwMode="black">
          <a:xfrm>
            <a:off x="2921000" y="1752669"/>
            <a:ext cx="560863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base">
              <a:spcBef>
                <a:spcPct val="0"/>
              </a:spcBef>
              <a:spcAft>
                <a:spcPct val="0"/>
              </a:spcAft>
            </a:pPr>
            <a:r>
              <a:rPr lang="en-US" sz="2000" b="1" dirty="0" smtClean="0">
                <a:solidFill>
                  <a:srgbClr val="000000"/>
                </a:solidFill>
              </a:rPr>
              <a:t>TIẾT KIỆM TIỀN MẶT &amp; CHI PHÍ LƯU THÔNG TRONG XÃ HỘI</a:t>
            </a:r>
            <a:endParaRPr lang="en-US" sz="2000" b="1" dirty="0">
              <a:solidFill>
                <a:srgbClr val="808080">
                  <a:lumMod val="50000"/>
                </a:srgbClr>
              </a:solidFill>
              <a:effectLst>
                <a:outerShdw blurRad="38100" dist="38100" dir="2700000" algn="tl">
                  <a:srgbClr val="000000">
                    <a:alpha val="43137"/>
                  </a:srgbClr>
                </a:outerShdw>
              </a:effectLst>
              <a:cs typeface="Arial" pitchFamily="34" charset="0"/>
            </a:endParaRPr>
          </a:p>
        </p:txBody>
      </p:sp>
      <p:grpSp>
        <p:nvGrpSpPr>
          <p:cNvPr id="28" name="Group 2"/>
          <p:cNvGrpSpPr>
            <a:grpSpLocks/>
          </p:cNvGrpSpPr>
          <p:nvPr/>
        </p:nvGrpSpPr>
        <p:grpSpPr bwMode="auto">
          <a:xfrm>
            <a:off x="5395182" y="3188658"/>
            <a:ext cx="2529617" cy="2527672"/>
            <a:chOff x="144" y="384"/>
            <a:chExt cx="2080" cy="2081"/>
          </a:xfrm>
        </p:grpSpPr>
        <p:sp>
          <p:nvSpPr>
            <p:cNvPr id="29" name="Oval 3"/>
            <p:cNvSpPr>
              <a:spLocks noChangeArrowheads="1"/>
            </p:cNvSpPr>
            <p:nvPr/>
          </p:nvSpPr>
          <p:spPr bwMode="ltGray">
            <a:xfrm>
              <a:off x="144" y="384"/>
              <a:ext cx="2080" cy="2081"/>
            </a:xfrm>
            <a:prstGeom prst="ellipse">
              <a:avLst/>
            </a:prstGeom>
            <a:solidFill>
              <a:schemeClr val="accent1">
                <a:alpha val="8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pic>
          <p:nvPicPr>
            <p:cNvPr id="30" name="Picture 4"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ltGray">
            <a:xfrm>
              <a:off x="227" y="392"/>
              <a:ext cx="1918" cy="1011"/>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5"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ltGray">
            <a:xfrm flipV="1">
              <a:off x="228" y="1437"/>
              <a:ext cx="1918" cy="101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Group 6"/>
          <p:cNvGrpSpPr>
            <a:grpSpLocks/>
          </p:cNvGrpSpPr>
          <p:nvPr/>
        </p:nvGrpSpPr>
        <p:grpSpPr bwMode="auto">
          <a:xfrm>
            <a:off x="3440971" y="4130322"/>
            <a:ext cx="2297112" cy="2298700"/>
            <a:chOff x="144" y="384"/>
            <a:chExt cx="2080" cy="2081"/>
          </a:xfrm>
        </p:grpSpPr>
        <p:sp>
          <p:nvSpPr>
            <p:cNvPr id="45" name="Oval 7"/>
            <p:cNvSpPr>
              <a:spLocks noChangeArrowheads="1"/>
            </p:cNvSpPr>
            <p:nvPr/>
          </p:nvSpPr>
          <p:spPr bwMode="ltGray">
            <a:xfrm>
              <a:off x="144" y="384"/>
              <a:ext cx="2080" cy="2081"/>
            </a:xfrm>
            <a:prstGeom prst="ellipse">
              <a:avLst/>
            </a:prstGeom>
            <a:solidFill>
              <a:schemeClr val="hlink">
                <a:alpha val="8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pic>
          <p:nvPicPr>
            <p:cNvPr id="46" name="Picture 8"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ltGray">
            <a:xfrm>
              <a:off x="227" y="392"/>
              <a:ext cx="1918" cy="1011"/>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9"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ltGray">
            <a:xfrm flipV="1">
              <a:off x="228" y="1437"/>
              <a:ext cx="1918" cy="101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4" name="Group 10"/>
          <p:cNvGrpSpPr>
            <a:grpSpLocks/>
          </p:cNvGrpSpPr>
          <p:nvPr/>
        </p:nvGrpSpPr>
        <p:grpSpPr bwMode="auto">
          <a:xfrm>
            <a:off x="1047022" y="3077532"/>
            <a:ext cx="2734048" cy="2734048"/>
            <a:chOff x="144" y="384"/>
            <a:chExt cx="2080" cy="2081"/>
          </a:xfrm>
        </p:grpSpPr>
        <p:sp>
          <p:nvSpPr>
            <p:cNvPr id="55" name="Oval 11"/>
            <p:cNvSpPr>
              <a:spLocks noChangeArrowheads="1"/>
            </p:cNvSpPr>
            <p:nvPr/>
          </p:nvSpPr>
          <p:spPr bwMode="ltGray">
            <a:xfrm>
              <a:off x="144" y="384"/>
              <a:ext cx="2080" cy="2081"/>
            </a:xfrm>
            <a:prstGeom prst="ellipse">
              <a:avLst/>
            </a:prstGeom>
            <a:solidFill>
              <a:schemeClr val="accent2">
                <a:alpha val="8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pic>
          <p:nvPicPr>
            <p:cNvPr id="56" name="Picture 12"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ltGray">
            <a:xfrm>
              <a:off x="227" y="392"/>
              <a:ext cx="1918" cy="1011"/>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13"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ltGray">
            <a:xfrm flipV="1">
              <a:off x="228" y="1437"/>
              <a:ext cx="1918" cy="1011"/>
            </a:xfrm>
            <a:prstGeom prst="rect">
              <a:avLst/>
            </a:prstGeom>
            <a:noFill/>
            <a:extLst>
              <a:ext uri="{909E8E84-426E-40DD-AFC4-6F175D3DCCD1}">
                <a14:hiddenFill xmlns:a14="http://schemas.microsoft.com/office/drawing/2010/main">
                  <a:solidFill>
                    <a:srgbClr val="FFFFFF"/>
                  </a:solidFill>
                </a14:hiddenFill>
              </a:ext>
            </a:extLst>
          </p:spPr>
        </p:pic>
      </p:grpSp>
      <p:sp>
        <p:nvSpPr>
          <p:cNvPr id="58" name="Text Box 4"/>
          <p:cNvSpPr txBox="1">
            <a:spLocks noChangeArrowheads="1"/>
          </p:cNvSpPr>
          <p:nvPr/>
        </p:nvSpPr>
        <p:spPr bwMode="black">
          <a:xfrm>
            <a:off x="1219506" y="3429000"/>
            <a:ext cx="2459037" cy="2031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0"/>
              </a:spcBef>
              <a:spcAft>
                <a:spcPct val="0"/>
              </a:spcAft>
            </a:pPr>
            <a:r>
              <a:rPr lang="en-US" b="1" dirty="0" err="1">
                <a:solidFill>
                  <a:srgbClr val="000000"/>
                </a:solidFill>
              </a:rPr>
              <a:t>đ</a:t>
            </a:r>
            <a:r>
              <a:rPr lang="en-US" b="1" dirty="0" err="1" smtClean="0">
                <a:solidFill>
                  <a:srgbClr val="000000"/>
                </a:solidFill>
              </a:rPr>
              <a:t>ược</a:t>
            </a:r>
            <a:r>
              <a:rPr lang="en-US" b="1" dirty="0" smtClean="0">
                <a:solidFill>
                  <a:srgbClr val="000000"/>
                </a:solidFill>
              </a:rPr>
              <a:t> </a:t>
            </a:r>
            <a:r>
              <a:rPr lang="en-US" b="1" dirty="0" err="1" smtClean="0">
                <a:solidFill>
                  <a:srgbClr val="000000"/>
                </a:solidFill>
              </a:rPr>
              <a:t>ra</a:t>
            </a:r>
            <a:r>
              <a:rPr lang="en-US" b="1" dirty="0" smtClean="0">
                <a:solidFill>
                  <a:srgbClr val="000000"/>
                </a:solidFill>
              </a:rPr>
              <a:t> </a:t>
            </a:r>
            <a:r>
              <a:rPr lang="en-US" b="1" dirty="0" err="1" smtClean="0">
                <a:solidFill>
                  <a:srgbClr val="000000"/>
                </a:solidFill>
              </a:rPr>
              <a:t>đời,cho</a:t>
            </a:r>
            <a:r>
              <a:rPr lang="en-US" b="1" dirty="0" smtClean="0">
                <a:solidFill>
                  <a:srgbClr val="000000"/>
                </a:solidFill>
              </a:rPr>
              <a:t> </a:t>
            </a:r>
            <a:r>
              <a:rPr lang="en-US" b="1" dirty="0" err="1">
                <a:solidFill>
                  <a:srgbClr val="000000"/>
                </a:solidFill>
              </a:rPr>
              <a:t>phép</a:t>
            </a:r>
            <a:r>
              <a:rPr lang="en-US" b="1" dirty="0">
                <a:solidFill>
                  <a:srgbClr val="000000"/>
                </a:solidFill>
              </a:rPr>
              <a:t> </a:t>
            </a:r>
            <a:r>
              <a:rPr lang="en-US" b="1" dirty="0" err="1">
                <a:solidFill>
                  <a:srgbClr val="FF0000"/>
                </a:solidFill>
              </a:rPr>
              <a:t>thay</a:t>
            </a:r>
            <a:r>
              <a:rPr lang="en-US" b="1" dirty="0">
                <a:solidFill>
                  <a:srgbClr val="FF0000"/>
                </a:solidFill>
              </a:rPr>
              <a:t> </a:t>
            </a:r>
            <a:r>
              <a:rPr lang="en-US" b="1" dirty="0" err="1">
                <a:solidFill>
                  <a:srgbClr val="FF0000"/>
                </a:solidFill>
              </a:rPr>
              <a:t>thế</a:t>
            </a:r>
            <a:r>
              <a:rPr lang="en-US" b="1" dirty="0">
                <a:solidFill>
                  <a:srgbClr val="FF0000"/>
                </a:solidFill>
              </a:rPr>
              <a:t> </a:t>
            </a:r>
            <a:r>
              <a:rPr lang="en-US" b="1" dirty="0" err="1">
                <a:solidFill>
                  <a:srgbClr val="FF0000"/>
                </a:solidFill>
              </a:rPr>
              <a:t>một</a:t>
            </a:r>
            <a:r>
              <a:rPr lang="en-US" b="1" dirty="0">
                <a:solidFill>
                  <a:srgbClr val="FF0000"/>
                </a:solidFill>
              </a:rPr>
              <a:t> </a:t>
            </a:r>
            <a:r>
              <a:rPr lang="en-US" b="1" dirty="0" err="1">
                <a:solidFill>
                  <a:srgbClr val="FF0000"/>
                </a:solidFill>
              </a:rPr>
              <a:t>lượng</a:t>
            </a:r>
            <a:r>
              <a:rPr lang="en-US" b="1" dirty="0">
                <a:solidFill>
                  <a:srgbClr val="FF0000"/>
                </a:solidFill>
              </a:rPr>
              <a:t> </a:t>
            </a:r>
            <a:r>
              <a:rPr lang="en-US" b="1" dirty="0" err="1">
                <a:solidFill>
                  <a:srgbClr val="FF0000"/>
                </a:solidFill>
              </a:rPr>
              <a:t>lớn</a:t>
            </a:r>
            <a:r>
              <a:rPr lang="en-US" b="1" dirty="0">
                <a:solidFill>
                  <a:srgbClr val="FF0000"/>
                </a:solidFill>
              </a:rPr>
              <a:t> </a:t>
            </a:r>
            <a:r>
              <a:rPr lang="en-US" b="1" dirty="0" err="1">
                <a:solidFill>
                  <a:srgbClr val="FF0000"/>
                </a:solidFill>
              </a:rPr>
              <a:t>tiền</a:t>
            </a:r>
            <a:r>
              <a:rPr lang="en-US" b="1" dirty="0">
                <a:solidFill>
                  <a:srgbClr val="FF0000"/>
                </a:solidFill>
              </a:rPr>
              <a:t> </a:t>
            </a:r>
            <a:r>
              <a:rPr lang="en-US" b="1" dirty="0" err="1">
                <a:solidFill>
                  <a:srgbClr val="FF0000"/>
                </a:solidFill>
              </a:rPr>
              <a:t>mặt</a:t>
            </a:r>
            <a:r>
              <a:rPr lang="en-US" b="1" dirty="0">
                <a:solidFill>
                  <a:srgbClr val="FF0000"/>
                </a:solidFill>
              </a:rPr>
              <a:t> </a:t>
            </a:r>
            <a:r>
              <a:rPr lang="en-US" b="1" dirty="0" err="1">
                <a:solidFill>
                  <a:srgbClr val="000000"/>
                </a:solidFill>
              </a:rPr>
              <a:t>lưu</a:t>
            </a:r>
            <a:r>
              <a:rPr lang="en-US" b="1" dirty="0">
                <a:solidFill>
                  <a:srgbClr val="000000"/>
                </a:solidFill>
              </a:rPr>
              <a:t> </a:t>
            </a:r>
            <a:r>
              <a:rPr lang="en-US" b="1" dirty="0" err="1">
                <a:solidFill>
                  <a:srgbClr val="000000"/>
                </a:solidFill>
              </a:rPr>
              <a:t>hành</a:t>
            </a:r>
            <a:r>
              <a:rPr lang="en-US" b="1" dirty="0">
                <a:solidFill>
                  <a:srgbClr val="000000"/>
                </a:solidFill>
              </a:rPr>
              <a:t>, </a:t>
            </a:r>
            <a:r>
              <a:rPr lang="en-US" b="1" dirty="0" err="1" smtClean="0">
                <a:solidFill>
                  <a:srgbClr val="000000"/>
                </a:solidFill>
              </a:rPr>
              <a:t>giảm</a:t>
            </a:r>
            <a:r>
              <a:rPr lang="en-US" b="1" dirty="0" smtClean="0">
                <a:solidFill>
                  <a:srgbClr val="000000"/>
                </a:solidFill>
              </a:rPr>
              <a:t> </a:t>
            </a:r>
            <a:r>
              <a:rPr lang="en-US" b="1" dirty="0">
                <a:solidFill>
                  <a:srgbClr val="000000"/>
                </a:solidFill>
              </a:rPr>
              <a:t>chi </a:t>
            </a:r>
            <a:r>
              <a:rPr lang="en-US" b="1" dirty="0" err="1">
                <a:solidFill>
                  <a:srgbClr val="000000"/>
                </a:solidFill>
              </a:rPr>
              <a:t>phí</a:t>
            </a:r>
            <a:r>
              <a:rPr lang="en-US" b="1" dirty="0">
                <a:solidFill>
                  <a:srgbClr val="000000"/>
                </a:solidFill>
              </a:rPr>
              <a:t> </a:t>
            </a:r>
            <a:r>
              <a:rPr lang="en-US" b="1" dirty="0" err="1">
                <a:solidFill>
                  <a:srgbClr val="000000"/>
                </a:solidFill>
              </a:rPr>
              <a:t>in,đúc,vận</a:t>
            </a:r>
            <a:r>
              <a:rPr lang="en-US" b="1" dirty="0">
                <a:solidFill>
                  <a:srgbClr val="000000"/>
                </a:solidFill>
              </a:rPr>
              <a:t> </a:t>
            </a:r>
            <a:r>
              <a:rPr lang="en-US" b="1" dirty="0" err="1">
                <a:solidFill>
                  <a:srgbClr val="000000"/>
                </a:solidFill>
              </a:rPr>
              <a:t>chuyển,bảo</a:t>
            </a:r>
            <a:r>
              <a:rPr lang="en-US" b="1" dirty="0">
                <a:solidFill>
                  <a:srgbClr val="000000"/>
                </a:solidFill>
              </a:rPr>
              <a:t> </a:t>
            </a:r>
            <a:r>
              <a:rPr lang="en-US" b="1" dirty="0" err="1">
                <a:solidFill>
                  <a:srgbClr val="000000"/>
                </a:solidFill>
              </a:rPr>
              <a:t>quản</a:t>
            </a:r>
            <a:r>
              <a:rPr lang="en-US" b="1" dirty="0">
                <a:solidFill>
                  <a:srgbClr val="000000"/>
                </a:solidFill>
              </a:rPr>
              <a:t> </a:t>
            </a:r>
            <a:r>
              <a:rPr lang="en-US" b="1" dirty="0" err="1">
                <a:solidFill>
                  <a:srgbClr val="000000"/>
                </a:solidFill>
              </a:rPr>
              <a:t>tiền</a:t>
            </a:r>
            <a:r>
              <a:rPr lang="en-US" b="1" dirty="0">
                <a:solidFill>
                  <a:srgbClr val="000000"/>
                </a:solidFill>
              </a:rPr>
              <a:t>,…</a:t>
            </a:r>
          </a:p>
        </p:txBody>
      </p:sp>
      <p:sp>
        <p:nvSpPr>
          <p:cNvPr id="59" name="WordArt 15"/>
          <p:cNvSpPr>
            <a:spLocks noChangeArrowheads="1" noChangeShapeType="1" noTextEdit="1"/>
          </p:cNvSpPr>
          <p:nvPr/>
        </p:nvSpPr>
        <p:spPr bwMode="black">
          <a:xfrm>
            <a:off x="766033" y="2837793"/>
            <a:ext cx="3216277" cy="3089674"/>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2591287"/>
              </a:avLst>
            </a:prstTxWarp>
          </a:bodyPr>
          <a:lstStyle/>
          <a:p>
            <a:pPr algn="ctr" fontAlgn="base">
              <a:spcBef>
                <a:spcPct val="0"/>
              </a:spcBef>
              <a:spcAft>
                <a:spcPct val="0"/>
              </a:spcAft>
            </a:pPr>
            <a:r>
              <a:rPr lang="en-US" sz="2800" b="1" kern="10" dirty="0" smtClean="0">
                <a:solidFill>
                  <a:srgbClr val="61BCD1"/>
                </a:solidFill>
                <a:cs typeface="Arial"/>
              </a:rPr>
              <a:t>CÔNG CỤ LƯU THÔNG TÍN DỤNG</a:t>
            </a:r>
            <a:endParaRPr lang="en-US" sz="2800" b="1" kern="10" dirty="0">
              <a:solidFill>
                <a:srgbClr val="61BCD1"/>
              </a:solidFill>
              <a:cs typeface="Arial"/>
            </a:endParaRPr>
          </a:p>
        </p:txBody>
      </p:sp>
      <p:sp>
        <p:nvSpPr>
          <p:cNvPr id="60" name="WordArt 16"/>
          <p:cNvSpPr>
            <a:spLocks noChangeArrowheads="1" noChangeShapeType="1" noTextEdit="1"/>
          </p:cNvSpPr>
          <p:nvPr/>
        </p:nvSpPr>
        <p:spPr bwMode="black">
          <a:xfrm rot="724573">
            <a:off x="3312383" y="4355747"/>
            <a:ext cx="2546350" cy="2297112"/>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766307"/>
              </a:avLst>
            </a:prstTxWarp>
          </a:bodyPr>
          <a:lstStyle/>
          <a:p>
            <a:pPr algn="ctr" fontAlgn="base">
              <a:spcBef>
                <a:spcPct val="0"/>
              </a:spcBef>
              <a:spcAft>
                <a:spcPct val="0"/>
              </a:spcAft>
            </a:pPr>
            <a:r>
              <a:rPr lang="en-US" sz="2000" b="1" kern="10" dirty="0" err="1" smtClean="0">
                <a:solidFill>
                  <a:srgbClr val="72A4DC"/>
                </a:solidFill>
                <a:cs typeface="Arial"/>
              </a:rPr>
              <a:t>Phát</a:t>
            </a:r>
            <a:r>
              <a:rPr lang="en-US" sz="2000" b="1" kern="10" dirty="0" smtClean="0">
                <a:solidFill>
                  <a:srgbClr val="72A4DC"/>
                </a:solidFill>
                <a:cs typeface="Arial"/>
              </a:rPr>
              <a:t> </a:t>
            </a:r>
            <a:r>
              <a:rPr lang="en-US" sz="2000" b="1" kern="10" dirty="0" err="1" smtClean="0">
                <a:solidFill>
                  <a:srgbClr val="72A4DC"/>
                </a:solidFill>
                <a:cs typeface="Arial"/>
              </a:rPr>
              <a:t>triển</a:t>
            </a:r>
            <a:r>
              <a:rPr lang="en-US" sz="2000" b="1" kern="10" dirty="0" smtClean="0">
                <a:solidFill>
                  <a:srgbClr val="72A4DC"/>
                </a:solidFill>
                <a:cs typeface="Arial"/>
              </a:rPr>
              <a:t> </a:t>
            </a:r>
            <a:r>
              <a:rPr lang="en-US" sz="2000" b="1" kern="10" dirty="0" err="1" smtClean="0">
                <a:solidFill>
                  <a:srgbClr val="72A4DC"/>
                </a:solidFill>
                <a:cs typeface="Arial"/>
              </a:rPr>
              <a:t>giao</a:t>
            </a:r>
            <a:r>
              <a:rPr lang="en-US" sz="2000" b="1" kern="10" dirty="0" smtClean="0">
                <a:solidFill>
                  <a:srgbClr val="72A4DC"/>
                </a:solidFill>
                <a:cs typeface="Arial"/>
              </a:rPr>
              <a:t> </a:t>
            </a:r>
            <a:r>
              <a:rPr lang="en-US" sz="2000" b="1" kern="10" dirty="0" err="1" smtClean="0">
                <a:solidFill>
                  <a:srgbClr val="72A4DC"/>
                </a:solidFill>
                <a:cs typeface="Arial"/>
              </a:rPr>
              <a:t>dịch</a:t>
            </a:r>
            <a:r>
              <a:rPr lang="en-US" sz="2000" b="1" kern="10" dirty="0" smtClean="0">
                <a:solidFill>
                  <a:srgbClr val="72A4DC"/>
                </a:solidFill>
                <a:cs typeface="Arial"/>
              </a:rPr>
              <a:t> </a:t>
            </a:r>
            <a:r>
              <a:rPr lang="en-US" sz="2000" b="1" kern="10" dirty="0" err="1" smtClean="0">
                <a:solidFill>
                  <a:srgbClr val="72A4DC"/>
                </a:solidFill>
                <a:cs typeface="Arial"/>
              </a:rPr>
              <a:t>thanh</a:t>
            </a:r>
            <a:r>
              <a:rPr lang="en-US" sz="2000" b="1" kern="10" dirty="0" smtClean="0">
                <a:solidFill>
                  <a:srgbClr val="72A4DC"/>
                </a:solidFill>
                <a:cs typeface="Arial"/>
              </a:rPr>
              <a:t> </a:t>
            </a:r>
            <a:r>
              <a:rPr lang="en-US" sz="2000" b="1" kern="10" dirty="0" err="1" smtClean="0">
                <a:solidFill>
                  <a:srgbClr val="72A4DC"/>
                </a:solidFill>
                <a:cs typeface="Arial"/>
              </a:rPr>
              <a:t>toán</a:t>
            </a:r>
            <a:endParaRPr lang="en-US" sz="2000" b="1" kern="10" dirty="0">
              <a:solidFill>
                <a:srgbClr val="72A4DC"/>
              </a:solidFill>
              <a:cs typeface="Arial"/>
            </a:endParaRPr>
          </a:p>
        </p:txBody>
      </p:sp>
      <p:sp>
        <p:nvSpPr>
          <p:cNvPr id="61" name="Text Box 17"/>
          <p:cNvSpPr txBox="1">
            <a:spLocks noChangeArrowheads="1"/>
          </p:cNvSpPr>
          <p:nvPr/>
        </p:nvSpPr>
        <p:spPr bwMode="black">
          <a:xfrm>
            <a:off x="3733800" y="4293275"/>
            <a:ext cx="1619250" cy="2031325"/>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en-US" b="1" dirty="0" err="1">
                <a:solidFill>
                  <a:srgbClr val="000000"/>
                </a:solidFill>
              </a:rPr>
              <a:t>thông</a:t>
            </a:r>
            <a:r>
              <a:rPr lang="en-US" b="1" dirty="0">
                <a:solidFill>
                  <a:srgbClr val="000000"/>
                </a:solidFill>
              </a:rPr>
              <a:t> qua </a:t>
            </a:r>
            <a:r>
              <a:rPr lang="en-US" b="1" dirty="0" err="1">
                <a:solidFill>
                  <a:srgbClr val="000000"/>
                </a:solidFill>
              </a:rPr>
              <a:t>ngân</a:t>
            </a:r>
            <a:r>
              <a:rPr lang="en-US" b="1" dirty="0">
                <a:solidFill>
                  <a:srgbClr val="000000"/>
                </a:solidFill>
              </a:rPr>
              <a:t> </a:t>
            </a:r>
            <a:r>
              <a:rPr lang="en-US" b="1" dirty="0" err="1">
                <a:solidFill>
                  <a:srgbClr val="000000"/>
                </a:solidFill>
              </a:rPr>
              <a:t>hàng</a:t>
            </a:r>
            <a:r>
              <a:rPr lang="en-US" b="1" dirty="0">
                <a:solidFill>
                  <a:srgbClr val="000000"/>
                </a:solidFill>
              </a:rPr>
              <a:t> </a:t>
            </a:r>
            <a:r>
              <a:rPr lang="en-US" b="1" dirty="0" err="1">
                <a:solidFill>
                  <a:srgbClr val="000000"/>
                </a:solidFill>
              </a:rPr>
              <a:t>dưới</a:t>
            </a:r>
            <a:r>
              <a:rPr lang="en-US" b="1" dirty="0">
                <a:solidFill>
                  <a:srgbClr val="000000"/>
                </a:solidFill>
              </a:rPr>
              <a:t> </a:t>
            </a:r>
            <a:r>
              <a:rPr lang="en-US" b="1" dirty="0" err="1">
                <a:solidFill>
                  <a:srgbClr val="000000"/>
                </a:solidFill>
              </a:rPr>
              <a:t>hình</a:t>
            </a:r>
            <a:r>
              <a:rPr lang="en-US" b="1" dirty="0">
                <a:solidFill>
                  <a:srgbClr val="000000"/>
                </a:solidFill>
              </a:rPr>
              <a:t> </a:t>
            </a:r>
            <a:r>
              <a:rPr lang="en-US" b="1" dirty="0" err="1">
                <a:solidFill>
                  <a:srgbClr val="000000"/>
                </a:solidFill>
              </a:rPr>
              <a:t>thức</a:t>
            </a:r>
            <a:r>
              <a:rPr lang="en-US" b="1" dirty="0">
                <a:solidFill>
                  <a:srgbClr val="000000"/>
                </a:solidFill>
              </a:rPr>
              <a:t> </a:t>
            </a:r>
            <a:r>
              <a:rPr lang="en-US" b="1" dirty="0" err="1">
                <a:solidFill>
                  <a:srgbClr val="FF0000"/>
                </a:solidFill>
              </a:rPr>
              <a:t>chuyển</a:t>
            </a:r>
            <a:r>
              <a:rPr lang="en-US" b="1" dirty="0">
                <a:solidFill>
                  <a:srgbClr val="FF0000"/>
                </a:solidFill>
              </a:rPr>
              <a:t> </a:t>
            </a:r>
            <a:r>
              <a:rPr lang="en-US" b="1" dirty="0" err="1">
                <a:solidFill>
                  <a:srgbClr val="FF0000"/>
                </a:solidFill>
              </a:rPr>
              <a:t>khoản</a:t>
            </a:r>
            <a:r>
              <a:rPr lang="en-US" b="1" dirty="0">
                <a:solidFill>
                  <a:srgbClr val="FF0000"/>
                </a:solidFill>
              </a:rPr>
              <a:t> hay </a:t>
            </a:r>
            <a:r>
              <a:rPr lang="en-US" b="1" dirty="0" err="1">
                <a:solidFill>
                  <a:srgbClr val="FF0000"/>
                </a:solidFill>
              </a:rPr>
              <a:t>bù</a:t>
            </a:r>
            <a:r>
              <a:rPr lang="en-US" b="1" dirty="0">
                <a:solidFill>
                  <a:srgbClr val="FF0000"/>
                </a:solidFill>
              </a:rPr>
              <a:t> </a:t>
            </a:r>
            <a:r>
              <a:rPr lang="en-US" b="1" dirty="0" err="1">
                <a:solidFill>
                  <a:srgbClr val="FF0000"/>
                </a:solidFill>
              </a:rPr>
              <a:t>trừ</a:t>
            </a:r>
            <a:r>
              <a:rPr lang="en-US" b="1" dirty="0">
                <a:solidFill>
                  <a:srgbClr val="FF0000"/>
                </a:solidFill>
              </a:rPr>
              <a:t> </a:t>
            </a:r>
            <a:r>
              <a:rPr lang="en-US" b="1" dirty="0" err="1">
                <a:solidFill>
                  <a:srgbClr val="000000"/>
                </a:solidFill>
              </a:rPr>
              <a:t>cho</a:t>
            </a:r>
            <a:r>
              <a:rPr lang="en-US" b="1" dirty="0">
                <a:solidFill>
                  <a:srgbClr val="000000"/>
                </a:solidFill>
              </a:rPr>
              <a:t> </a:t>
            </a:r>
            <a:r>
              <a:rPr lang="en-US" b="1" dirty="0" err="1">
                <a:solidFill>
                  <a:srgbClr val="000000"/>
                </a:solidFill>
              </a:rPr>
              <a:t>nhau</a:t>
            </a:r>
            <a:r>
              <a:rPr lang="en-US" b="1" dirty="0">
                <a:solidFill>
                  <a:srgbClr val="000000"/>
                </a:solidFill>
              </a:rPr>
              <a:t>.</a:t>
            </a:r>
            <a:endParaRPr lang="en-US" b="1" dirty="0">
              <a:solidFill>
                <a:srgbClr val="000000"/>
              </a:solidFill>
              <a:cs typeface="Arial" pitchFamily="34" charset="0"/>
            </a:endParaRPr>
          </a:p>
        </p:txBody>
      </p:sp>
      <p:sp>
        <p:nvSpPr>
          <p:cNvPr id="62" name="Text Box 18"/>
          <p:cNvSpPr txBox="1">
            <a:spLocks noChangeArrowheads="1"/>
          </p:cNvSpPr>
          <p:nvPr/>
        </p:nvSpPr>
        <p:spPr bwMode="black">
          <a:xfrm>
            <a:off x="5793703" y="3553038"/>
            <a:ext cx="2105696" cy="181588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sz="1600" b="1" dirty="0" err="1" smtClean="0">
                <a:solidFill>
                  <a:srgbClr val="000000"/>
                </a:solidFill>
              </a:rPr>
              <a:t>Để</a:t>
            </a:r>
            <a:r>
              <a:rPr lang="en-US" sz="1600" b="1" dirty="0" smtClean="0">
                <a:solidFill>
                  <a:srgbClr val="000000"/>
                </a:solidFill>
              </a:rPr>
              <a:t> </a:t>
            </a:r>
            <a:r>
              <a:rPr lang="en-US" sz="1600" b="1" dirty="0" err="1">
                <a:solidFill>
                  <a:srgbClr val="000000"/>
                </a:solidFill>
              </a:rPr>
              <a:t>sử</a:t>
            </a:r>
            <a:r>
              <a:rPr lang="en-US" sz="1600" b="1" dirty="0">
                <a:solidFill>
                  <a:srgbClr val="000000"/>
                </a:solidFill>
              </a:rPr>
              <a:t> </a:t>
            </a:r>
            <a:r>
              <a:rPr lang="en-US" sz="1600" b="1" dirty="0" err="1">
                <a:solidFill>
                  <a:srgbClr val="000000"/>
                </a:solidFill>
              </a:rPr>
              <a:t>dụng</a:t>
            </a:r>
            <a:r>
              <a:rPr lang="en-US" sz="1600" b="1" dirty="0">
                <a:solidFill>
                  <a:srgbClr val="000000"/>
                </a:solidFill>
              </a:rPr>
              <a:t> </a:t>
            </a:r>
            <a:r>
              <a:rPr lang="en-US" sz="1600" b="1" dirty="0" err="1">
                <a:solidFill>
                  <a:srgbClr val="000000"/>
                </a:solidFill>
              </a:rPr>
              <a:t>cho</a:t>
            </a:r>
            <a:r>
              <a:rPr lang="en-US" sz="1600" b="1" dirty="0">
                <a:solidFill>
                  <a:srgbClr val="000000"/>
                </a:solidFill>
              </a:rPr>
              <a:t> </a:t>
            </a:r>
            <a:r>
              <a:rPr lang="en-US" sz="1600" b="1" dirty="0" err="1">
                <a:solidFill>
                  <a:srgbClr val="000000"/>
                </a:solidFill>
              </a:rPr>
              <a:t>các</a:t>
            </a:r>
            <a:r>
              <a:rPr lang="en-US" sz="1600" b="1" dirty="0">
                <a:solidFill>
                  <a:srgbClr val="000000"/>
                </a:solidFill>
              </a:rPr>
              <a:t> </a:t>
            </a:r>
            <a:r>
              <a:rPr lang="en-US" sz="1600" b="1" dirty="0" err="1">
                <a:solidFill>
                  <a:srgbClr val="000000"/>
                </a:solidFill>
              </a:rPr>
              <a:t>nhu</a:t>
            </a:r>
            <a:r>
              <a:rPr lang="en-US" sz="1600" b="1" dirty="0">
                <a:solidFill>
                  <a:srgbClr val="000000"/>
                </a:solidFill>
              </a:rPr>
              <a:t> </a:t>
            </a:r>
            <a:r>
              <a:rPr lang="en-US" sz="1600" b="1" dirty="0" err="1" smtClean="0">
                <a:solidFill>
                  <a:srgbClr val="000000"/>
                </a:solidFill>
              </a:rPr>
              <a:t>cầu</a:t>
            </a:r>
            <a:r>
              <a:rPr lang="en-US" sz="1600" b="1" dirty="0" smtClean="0">
                <a:solidFill>
                  <a:srgbClr val="000000"/>
                </a:solidFill>
              </a:rPr>
              <a:t> </a:t>
            </a:r>
            <a:r>
              <a:rPr lang="en-US" sz="1600" b="1" dirty="0" err="1">
                <a:solidFill>
                  <a:srgbClr val="000000"/>
                </a:solidFill>
              </a:rPr>
              <a:t>sản</a:t>
            </a:r>
            <a:r>
              <a:rPr lang="en-US" sz="1600" b="1" dirty="0">
                <a:solidFill>
                  <a:srgbClr val="000000"/>
                </a:solidFill>
              </a:rPr>
              <a:t> </a:t>
            </a:r>
            <a:r>
              <a:rPr lang="en-US" sz="1600" b="1" dirty="0" err="1">
                <a:solidFill>
                  <a:srgbClr val="000000"/>
                </a:solidFill>
              </a:rPr>
              <a:t>xuất</a:t>
            </a:r>
            <a:r>
              <a:rPr lang="en-US" sz="1600" b="1" dirty="0">
                <a:solidFill>
                  <a:srgbClr val="000000"/>
                </a:solidFill>
              </a:rPr>
              <a:t> </a:t>
            </a:r>
            <a:r>
              <a:rPr lang="en-US" sz="1600" b="1" dirty="0" err="1">
                <a:solidFill>
                  <a:srgbClr val="000000"/>
                </a:solidFill>
              </a:rPr>
              <a:t>và</a:t>
            </a:r>
            <a:r>
              <a:rPr lang="en-US" sz="1600" b="1" dirty="0">
                <a:solidFill>
                  <a:srgbClr val="000000"/>
                </a:solidFill>
              </a:rPr>
              <a:t> </a:t>
            </a:r>
            <a:r>
              <a:rPr lang="en-US" sz="1600" b="1" dirty="0" err="1">
                <a:solidFill>
                  <a:srgbClr val="000000"/>
                </a:solidFill>
              </a:rPr>
              <a:t>lưu</a:t>
            </a:r>
            <a:r>
              <a:rPr lang="en-US" sz="1600" b="1" dirty="0">
                <a:solidFill>
                  <a:srgbClr val="000000"/>
                </a:solidFill>
              </a:rPr>
              <a:t> </a:t>
            </a:r>
            <a:r>
              <a:rPr lang="en-US" sz="1600" b="1" dirty="0" err="1">
                <a:solidFill>
                  <a:srgbClr val="000000"/>
                </a:solidFill>
              </a:rPr>
              <a:t>thông</a:t>
            </a:r>
            <a:r>
              <a:rPr lang="en-US" sz="1600" b="1" dirty="0">
                <a:solidFill>
                  <a:srgbClr val="000000"/>
                </a:solidFill>
              </a:rPr>
              <a:t> </a:t>
            </a:r>
            <a:r>
              <a:rPr lang="en-US" sz="1600" b="1" dirty="0" err="1">
                <a:solidFill>
                  <a:srgbClr val="000000"/>
                </a:solidFill>
              </a:rPr>
              <a:t>hàng</a:t>
            </a:r>
            <a:r>
              <a:rPr lang="en-US" sz="1600" b="1" dirty="0">
                <a:solidFill>
                  <a:srgbClr val="000000"/>
                </a:solidFill>
              </a:rPr>
              <a:t> </a:t>
            </a:r>
            <a:r>
              <a:rPr lang="en-US" sz="1600" b="1" dirty="0" err="1">
                <a:solidFill>
                  <a:srgbClr val="000000"/>
                </a:solidFill>
              </a:rPr>
              <a:t>hóa</a:t>
            </a:r>
            <a:r>
              <a:rPr lang="en-US" sz="1600" b="1" dirty="0">
                <a:solidFill>
                  <a:srgbClr val="000000"/>
                </a:solidFill>
              </a:rPr>
              <a:t>, </a:t>
            </a:r>
            <a:r>
              <a:rPr lang="en-US" sz="1600" b="1" dirty="0" err="1">
                <a:solidFill>
                  <a:srgbClr val="FF0000"/>
                </a:solidFill>
              </a:rPr>
              <a:t>tăng</a:t>
            </a:r>
            <a:r>
              <a:rPr lang="en-US" sz="1600" b="1" dirty="0">
                <a:solidFill>
                  <a:srgbClr val="FF0000"/>
                </a:solidFill>
              </a:rPr>
              <a:t> </a:t>
            </a:r>
            <a:r>
              <a:rPr lang="en-US" sz="1600" b="1" dirty="0" err="1">
                <a:solidFill>
                  <a:srgbClr val="FF0000"/>
                </a:solidFill>
              </a:rPr>
              <a:t>tốc</a:t>
            </a:r>
            <a:r>
              <a:rPr lang="en-US" sz="1600" b="1" dirty="0">
                <a:solidFill>
                  <a:srgbClr val="FF0000"/>
                </a:solidFill>
              </a:rPr>
              <a:t> </a:t>
            </a:r>
            <a:r>
              <a:rPr lang="en-US" sz="1600" b="1" dirty="0" err="1">
                <a:solidFill>
                  <a:srgbClr val="FF0000"/>
                </a:solidFill>
              </a:rPr>
              <a:t>độ</a:t>
            </a:r>
            <a:r>
              <a:rPr lang="en-US" sz="1600" b="1" dirty="0">
                <a:solidFill>
                  <a:srgbClr val="FF0000"/>
                </a:solidFill>
              </a:rPr>
              <a:t> </a:t>
            </a:r>
            <a:r>
              <a:rPr lang="en-US" sz="1600" b="1" dirty="0" err="1">
                <a:solidFill>
                  <a:srgbClr val="FF0000"/>
                </a:solidFill>
              </a:rPr>
              <a:t>chu</a:t>
            </a:r>
            <a:r>
              <a:rPr lang="en-US" sz="1600" b="1" dirty="0">
                <a:solidFill>
                  <a:srgbClr val="FF0000"/>
                </a:solidFill>
              </a:rPr>
              <a:t> </a:t>
            </a:r>
            <a:r>
              <a:rPr lang="en-US" sz="1600" b="1" dirty="0" err="1">
                <a:solidFill>
                  <a:srgbClr val="FF0000"/>
                </a:solidFill>
              </a:rPr>
              <a:t>chuyển</a:t>
            </a:r>
            <a:r>
              <a:rPr lang="en-US" sz="1600" b="1" dirty="0">
                <a:solidFill>
                  <a:srgbClr val="FF0000"/>
                </a:solidFill>
              </a:rPr>
              <a:t> </a:t>
            </a:r>
            <a:r>
              <a:rPr lang="en-US" sz="1600" b="1" dirty="0" err="1">
                <a:solidFill>
                  <a:srgbClr val="FF0000"/>
                </a:solidFill>
              </a:rPr>
              <a:t>tiền</a:t>
            </a:r>
            <a:r>
              <a:rPr lang="en-US" sz="1600" b="1" dirty="0">
                <a:solidFill>
                  <a:srgbClr val="FF0000"/>
                </a:solidFill>
              </a:rPr>
              <a:t> </a:t>
            </a:r>
            <a:r>
              <a:rPr lang="en-US" sz="1600" b="1" dirty="0" err="1">
                <a:solidFill>
                  <a:srgbClr val="000000"/>
                </a:solidFill>
              </a:rPr>
              <a:t>trong</a:t>
            </a:r>
            <a:r>
              <a:rPr lang="en-US" sz="1600" b="1" dirty="0">
                <a:solidFill>
                  <a:srgbClr val="000000"/>
                </a:solidFill>
              </a:rPr>
              <a:t> </a:t>
            </a:r>
            <a:r>
              <a:rPr lang="en-US" sz="1600" b="1" dirty="0" err="1">
                <a:solidFill>
                  <a:srgbClr val="000000"/>
                </a:solidFill>
              </a:rPr>
              <a:t>phạm</a:t>
            </a:r>
            <a:r>
              <a:rPr lang="en-US" sz="1600" b="1" dirty="0">
                <a:solidFill>
                  <a:srgbClr val="000000"/>
                </a:solidFill>
              </a:rPr>
              <a:t> </a:t>
            </a:r>
            <a:r>
              <a:rPr lang="en-US" sz="1600" b="1" dirty="0" smtClean="0">
                <a:solidFill>
                  <a:srgbClr val="000000"/>
                </a:solidFill>
              </a:rPr>
              <a:t>vi </a:t>
            </a:r>
            <a:r>
              <a:rPr lang="en-US" sz="1600" b="1" dirty="0" err="1">
                <a:solidFill>
                  <a:srgbClr val="000000"/>
                </a:solidFill>
              </a:rPr>
              <a:t>xã</a:t>
            </a:r>
            <a:r>
              <a:rPr lang="en-US" sz="1600" b="1" dirty="0">
                <a:solidFill>
                  <a:srgbClr val="000000"/>
                </a:solidFill>
              </a:rPr>
              <a:t> </a:t>
            </a:r>
            <a:r>
              <a:rPr lang="en-US" sz="1600" b="1" dirty="0" err="1">
                <a:solidFill>
                  <a:srgbClr val="000000"/>
                </a:solidFill>
              </a:rPr>
              <a:t>hội</a:t>
            </a:r>
            <a:endParaRPr lang="en-US" sz="1600" b="1" dirty="0">
              <a:solidFill>
                <a:srgbClr val="000000"/>
              </a:solidFill>
            </a:endParaRPr>
          </a:p>
        </p:txBody>
      </p:sp>
      <p:sp>
        <p:nvSpPr>
          <p:cNvPr id="63" name="WordArt 19"/>
          <p:cNvSpPr>
            <a:spLocks noChangeArrowheads="1" noChangeShapeType="1" noTextEdit="1"/>
          </p:cNvSpPr>
          <p:nvPr/>
        </p:nvSpPr>
        <p:spPr bwMode="black">
          <a:xfrm rot="18528636">
            <a:off x="5159246" y="3143184"/>
            <a:ext cx="3087649" cy="278821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767049"/>
              </a:avLst>
            </a:prstTxWarp>
          </a:bodyPr>
          <a:lstStyle/>
          <a:p>
            <a:pPr algn="ctr" fontAlgn="base">
              <a:spcBef>
                <a:spcPct val="0"/>
              </a:spcBef>
              <a:spcAft>
                <a:spcPct val="0"/>
              </a:spcAft>
            </a:pPr>
            <a:r>
              <a:rPr lang="en-US" sz="2000" b="1" kern="10" dirty="0" err="1" smtClean="0">
                <a:solidFill>
                  <a:srgbClr val="7BA2AF"/>
                </a:solidFill>
                <a:cs typeface="Arial"/>
              </a:rPr>
              <a:t>Huy</a:t>
            </a:r>
            <a:r>
              <a:rPr lang="en-US" sz="2000" b="1" kern="10" dirty="0" smtClean="0">
                <a:solidFill>
                  <a:srgbClr val="7BA2AF"/>
                </a:solidFill>
                <a:cs typeface="Arial"/>
              </a:rPr>
              <a:t> </a:t>
            </a:r>
            <a:r>
              <a:rPr lang="en-US" sz="2000" b="1" kern="10" dirty="0" err="1" smtClean="0">
                <a:solidFill>
                  <a:srgbClr val="7BA2AF"/>
                </a:solidFill>
                <a:cs typeface="Arial"/>
              </a:rPr>
              <a:t>động</a:t>
            </a:r>
            <a:r>
              <a:rPr lang="en-US" sz="2000" b="1" kern="10" dirty="0" smtClean="0">
                <a:solidFill>
                  <a:srgbClr val="7BA2AF"/>
                </a:solidFill>
                <a:cs typeface="Arial"/>
              </a:rPr>
              <a:t> </a:t>
            </a:r>
            <a:r>
              <a:rPr lang="en-US" sz="2000" b="1" kern="10" dirty="0" err="1" smtClean="0">
                <a:solidFill>
                  <a:srgbClr val="7BA2AF"/>
                </a:solidFill>
                <a:cs typeface="Arial"/>
              </a:rPr>
              <a:t>nguồn</a:t>
            </a:r>
            <a:r>
              <a:rPr lang="en-US" sz="2000" b="1" kern="10" dirty="0" smtClean="0">
                <a:solidFill>
                  <a:srgbClr val="7BA2AF"/>
                </a:solidFill>
                <a:cs typeface="Arial"/>
              </a:rPr>
              <a:t> </a:t>
            </a:r>
            <a:r>
              <a:rPr lang="en-US" sz="2000" b="1" kern="10" dirty="0" err="1" smtClean="0">
                <a:solidFill>
                  <a:srgbClr val="7BA2AF"/>
                </a:solidFill>
                <a:cs typeface="Arial"/>
              </a:rPr>
              <a:t>vốn</a:t>
            </a:r>
            <a:r>
              <a:rPr lang="en-US" sz="2000" b="1" kern="10" dirty="0" smtClean="0">
                <a:solidFill>
                  <a:srgbClr val="7BA2AF"/>
                </a:solidFill>
                <a:cs typeface="Arial"/>
              </a:rPr>
              <a:t> </a:t>
            </a:r>
            <a:r>
              <a:rPr lang="en-US" sz="2000" b="1" kern="10" dirty="0" err="1" smtClean="0">
                <a:solidFill>
                  <a:srgbClr val="7BA2AF"/>
                </a:solidFill>
                <a:cs typeface="Arial"/>
              </a:rPr>
              <a:t>trong</a:t>
            </a:r>
            <a:r>
              <a:rPr lang="en-US" sz="2000" b="1" kern="10" dirty="0" smtClean="0">
                <a:solidFill>
                  <a:srgbClr val="7BA2AF"/>
                </a:solidFill>
                <a:cs typeface="Arial"/>
              </a:rPr>
              <a:t> XH</a:t>
            </a:r>
            <a:endParaRPr lang="en-US" sz="2000" b="1" kern="10" dirty="0">
              <a:solidFill>
                <a:srgbClr val="7BA2AF"/>
              </a:solidFill>
              <a:cs typeface="Arial"/>
            </a:endParaRPr>
          </a:p>
        </p:txBody>
      </p:sp>
    </p:spTree>
    <p:extLst>
      <p:ext uri="{BB962C8B-B14F-4D97-AF65-F5344CB8AC3E}">
        <p14:creationId xmlns:p14="http://schemas.microsoft.com/office/powerpoint/2010/main" val="226800045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barn(inVertical)">
                                      <p:cBhvr>
                                        <p:cTn id="7" dur="500"/>
                                        <p:tgtEl>
                                          <p:spTgt spid="4710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barn(inVertical)">
                                      <p:cBhvr>
                                        <p:cTn id="12" dur="500"/>
                                        <p:tgtEl>
                                          <p:spTgt spid="4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barn(inVertical)">
                                      <p:cBhvr>
                                        <p:cTn id="15" dur="500"/>
                                        <p:tgtEl>
                                          <p:spTgt spid="50"/>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down)">
                                      <p:cBhvr>
                                        <p:cTn id="19" dur="500"/>
                                        <p:tgtEl>
                                          <p:spTgt spid="48"/>
                                        </p:tgtEl>
                                      </p:cBhvr>
                                    </p:animEffect>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randombar(horizontal)">
                                      <p:cBhvr>
                                        <p:cTn id="23" dur="500"/>
                                        <p:tgtEl>
                                          <p:spTgt spid="51"/>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barn(inVertical)">
                                      <p:cBhvr>
                                        <p:cTn id="28" dur="500"/>
                                        <p:tgtEl>
                                          <p:spTgt spid="59"/>
                                        </p:tgtEl>
                                      </p:cBhvr>
                                    </p:animEffect>
                                  </p:childTnLst>
                                </p:cTn>
                              </p:par>
                              <p:par>
                                <p:cTn id="29" presetID="16" presetClass="entr" presetSubtype="21" fill="hold"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barn(inVertical)">
                                      <p:cBhvr>
                                        <p:cTn id="31" dur="500"/>
                                        <p:tgtEl>
                                          <p:spTgt spid="54"/>
                                        </p:tgtEl>
                                      </p:cBhvr>
                                    </p:animEffect>
                                  </p:childTnLst>
                                </p:cTn>
                              </p:par>
                            </p:childTnLst>
                          </p:cTn>
                        </p:par>
                        <p:par>
                          <p:cTn id="32" fill="hold">
                            <p:stCondLst>
                              <p:cond delay="500"/>
                            </p:stCondLst>
                            <p:childTnLst>
                              <p:par>
                                <p:cTn id="33" presetID="31" presetClass="entr" presetSubtype="0"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p:cTn id="35" dur="1000" fill="hold"/>
                                        <p:tgtEl>
                                          <p:spTgt spid="58"/>
                                        </p:tgtEl>
                                        <p:attrNameLst>
                                          <p:attrName>ppt_w</p:attrName>
                                        </p:attrNameLst>
                                      </p:cBhvr>
                                      <p:tavLst>
                                        <p:tav tm="0">
                                          <p:val>
                                            <p:fltVal val="0"/>
                                          </p:val>
                                        </p:tav>
                                        <p:tav tm="100000">
                                          <p:val>
                                            <p:strVal val="#ppt_w"/>
                                          </p:val>
                                        </p:tav>
                                      </p:tavLst>
                                    </p:anim>
                                    <p:anim calcmode="lin" valueType="num">
                                      <p:cBhvr>
                                        <p:cTn id="36" dur="1000" fill="hold"/>
                                        <p:tgtEl>
                                          <p:spTgt spid="58"/>
                                        </p:tgtEl>
                                        <p:attrNameLst>
                                          <p:attrName>ppt_h</p:attrName>
                                        </p:attrNameLst>
                                      </p:cBhvr>
                                      <p:tavLst>
                                        <p:tav tm="0">
                                          <p:val>
                                            <p:fltVal val="0"/>
                                          </p:val>
                                        </p:tav>
                                        <p:tav tm="100000">
                                          <p:val>
                                            <p:strVal val="#ppt_h"/>
                                          </p:val>
                                        </p:tav>
                                      </p:tavLst>
                                    </p:anim>
                                    <p:anim calcmode="lin" valueType="num">
                                      <p:cBhvr>
                                        <p:cTn id="37" dur="1000" fill="hold"/>
                                        <p:tgtEl>
                                          <p:spTgt spid="58"/>
                                        </p:tgtEl>
                                        <p:attrNameLst>
                                          <p:attrName>style.rotation</p:attrName>
                                        </p:attrNameLst>
                                      </p:cBhvr>
                                      <p:tavLst>
                                        <p:tav tm="0">
                                          <p:val>
                                            <p:fltVal val="90"/>
                                          </p:val>
                                        </p:tav>
                                        <p:tav tm="100000">
                                          <p:val>
                                            <p:fltVal val="0"/>
                                          </p:val>
                                        </p:tav>
                                      </p:tavLst>
                                    </p:anim>
                                    <p:animEffect transition="in" filter="fade">
                                      <p:cBhvr>
                                        <p:cTn id="38" dur="1000"/>
                                        <p:tgtEl>
                                          <p:spTgt spid="58"/>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heel(1)">
                                      <p:cBhvr>
                                        <p:cTn id="43" dur="1000"/>
                                        <p:tgtEl>
                                          <p:spTgt spid="60"/>
                                        </p:tgtEl>
                                      </p:cBhvr>
                                    </p:animEffect>
                                  </p:childTnLst>
                                </p:cTn>
                              </p:par>
                              <p:par>
                                <p:cTn id="44" presetID="21" presetClass="entr" presetSubtype="1"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heel(1)">
                                      <p:cBhvr>
                                        <p:cTn id="46" dur="1000"/>
                                        <p:tgtEl>
                                          <p:spTgt spid="44"/>
                                        </p:tgtEl>
                                      </p:cBhvr>
                                    </p:animEffect>
                                  </p:childTnLst>
                                </p:cTn>
                              </p:par>
                            </p:childTnLst>
                          </p:cTn>
                        </p:par>
                        <p:par>
                          <p:cTn id="47" fill="hold">
                            <p:stCondLst>
                              <p:cond delay="1000"/>
                            </p:stCondLst>
                            <p:childTnLst>
                              <p:par>
                                <p:cTn id="48" presetID="14" presetClass="entr" presetSubtype="10"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randombar(horizontal)">
                                      <p:cBhvr>
                                        <p:cTn id="50" dur="500"/>
                                        <p:tgtEl>
                                          <p:spTgt spid="61"/>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500"/>
                                        <p:tgtEl>
                                          <p:spTgt spid="63"/>
                                        </p:tgtEl>
                                      </p:cBhvr>
                                    </p:animEffect>
                                  </p:childTnLst>
                                </p:cTn>
                              </p:par>
                              <p:par>
                                <p:cTn id="56" presetID="10" presetClass="entr" presetSubtype="0" fill="hold"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childTnLst>
                          </p:cTn>
                        </p:par>
                        <p:par>
                          <p:cTn id="59" fill="hold">
                            <p:stCondLst>
                              <p:cond delay="500"/>
                            </p:stCondLst>
                            <p:childTnLst>
                              <p:par>
                                <p:cTn id="60" presetID="31" presetClass="entr" presetSubtype="0" fill="hold" grpId="0" nodeType="afterEffect">
                                  <p:stCondLst>
                                    <p:cond delay="0"/>
                                  </p:stCondLst>
                                  <p:childTnLst>
                                    <p:set>
                                      <p:cBhvr>
                                        <p:cTn id="61" dur="1" fill="hold">
                                          <p:stCondLst>
                                            <p:cond delay="0"/>
                                          </p:stCondLst>
                                        </p:cTn>
                                        <p:tgtEl>
                                          <p:spTgt spid="62"/>
                                        </p:tgtEl>
                                        <p:attrNameLst>
                                          <p:attrName>style.visibility</p:attrName>
                                        </p:attrNameLst>
                                      </p:cBhvr>
                                      <p:to>
                                        <p:strVal val="visible"/>
                                      </p:to>
                                    </p:set>
                                    <p:anim calcmode="lin" valueType="num">
                                      <p:cBhvr>
                                        <p:cTn id="62" dur="1000" fill="hold"/>
                                        <p:tgtEl>
                                          <p:spTgt spid="62"/>
                                        </p:tgtEl>
                                        <p:attrNameLst>
                                          <p:attrName>ppt_w</p:attrName>
                                        </p:attrNameLst>
                                      </p:cBhvr>
                                      <p:tavLst>
                                        <p:tav tm="0">
                                          <p:val>
                                            <p:fltVal val="0"/>
                                          </p:val>
                                        </p:tav>
                                        <p:tav tm="100000">
                                          <p:val>
                                            <p:strVal val="#ppt_w"/>
                                          </p:val>
                                        </p:tav>
                                      </p:tavLst>
                                    </p:anim>
                                    <p:anim calcmode="lin" valueType="num">
                                      <p:cBhvr>
                                        <p:cTn id="63" dur="1000" fill="hold"/>
                                        <p:tgtEl>
                                          <p:spTgt spid="62"/>
                                        </p:tgtEl>
                                        <p:attrNameLst>
                                          <p:attrName>ppt_h</p:attrName>
                                        </p:attrNameLst>
                                      </p:cBhvr>
                                      <p:tavLst>
                                        <p:tav tm="0">
                                          <p:val>
                                            <p:fltVal val="0"/>
                                          </p:val>
                                        </p:tav>
                                        <p:tav tm="100000">
                                          <p:val>
                                            <p:strVal val="#ppt_h"/>
                                          </p:val>
                                        </p:tav>
                                      </p:tavLst>
                                    </p:anim>
                                    <p:anim calcmode="lin" valueType="num">
                                      <p:cBhvr>
                                        <p:cTn id="64" dur="1000" fill="hold"/>
                                        <p:tgtEl>
                                          <p:spTgt spid="62"/>
                                        </p:tgtEl>
                                        <p:attrNameLst>
                                          <p:attrName>style.rotation</p:attrName>
                                        </p:attrNameLst>
                                      </p:cBhvr>
                                      <p:tavLst>
                                        <p:tav tm="0">
                                          <p:val>
                                            <p:fltVal val="90"/>
                                          </p:val>
                                        </p:tav>
                                        <p:tav tm="100000">
                                          <p:val>
                                            <p:fltVal val="0"/>
                                          </p:val>
                                        </p:tav>
                                      </p:tavLst>
                                    </p:anim>
                                    <p:animEffect transition="in" filter="fade">
                                      <p:cBhvr>
                                        <p:cTn id="65"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P spid="48" grpId="0" animBg="1"/>
      <p:bldP spid="49" grpId="0" animBg="1"/>
      <p:bldP spid="50" grpId="0"/>
      <p:bldP spid="51" grpId="0"/>
      <p:bldP spid="58" grpId="0"/>
      <p:bldP spid="59" grpId="0"/>
      <p:bldP spid="60" grpId="0"/>
      <p:bldP spid="61" grpId="0"/>
      <p:bldP spid="62" grpId="0"/>
      <p:bldP spid="6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type="title"/>
          </p:nvPr>
        </p:nvSpPr>
        <p:spPr/>
        <p:txBody>
          <a:bodyPr/>
          <a:lstStyle/>
          <a:p>
            <a:r>
              <a:rPr lang="en-US" dirty="0" smtClean="0"/>
              <a:t>II. </a:t>
            </a:r>
            <a:r>
              <a:rPr lang="en-US" dirty="0" err="1" smtClean="0"/>
              <a:t>Chức</a:t>
            </a:r>
            <a:r>
              <a:rPr lang="en-US" dirty="0" smtClean="0"/>
              <a:t> </a:t>
            </a:r>
            <a:r>
              <a:rPr lang="en-US" dirty="0" err="1" smtClean="0"/>
              <a:t>năng</a:t>
            </a:r>
            <a:r>
              <a:rPr lang="en-US" dirty="0" smtClean="0"/>
              <a:t> </a:t>
            </a:r>
            <a:r>
              <a:rPr lang="en-US" dirty="0" err="1" smtClean="0"/>
              <a:t>của</a:t>
            </a:r>
            <a:r>
              <a:rPr lang="en-US" dirty="0" smtClean="0"/>
              <a:t> </a:t>
            </a:r>
            <a:r>
              <a:rPr lang="en-US" dirty="0" err="1" smtClean="0"/>
              <a:t>tín</a:t>
            </a:r>
            <a:r>
              <a:rPr lang="en-US" dirty="0" smtClean="0"/>
              <a:t> </a:t>
            </a:r>
            <a:r>
              <a:rPr lang="en-US" dirty="0" err="1" smtClean="0"/>
              <a:t>dụng</a:t>
            </a:r>
            <a:endParaRPr lang="en-US" dirty="0"/>
          </a:p>
        </p:txBody>
      </p:sp>
      <p:sp>
        <p:nvSpPr>
          <p:cNvPr id="48" name="Rectangle 6"/>
          <p:cNvSpPr>
            <a:spLocks noChangeArrowheads="1"/>
          </p:cNvSpPr>
          <p:nvPr/>
        </p:nvSpPr>
        <p:spPr bwMode="ltGray">
          <a:xfrm>
            <a:off x="2652713" y="1714500"/>
            <a:ext cx="5462587" cy="784225"/>
          </a:xfrm>
          <a:prstGeom prst="rect">
            <a:avLst/>
          </a:prstGeom>
          <a:gradFill rotWithShape="1">
            <a:gsLst>
              <a:gs pos="0">
                <a:schemeClr val="accent1">
                  <a:alpha val="39999"/>
                </a:schemeClr>
              </a:gs>
              <a:gs pos="100000">
                <a:schemeClr val="accent1">
                  <a:gamma/>
                  <a:tint val="0"/>
                  <a:invGamma/>
                  <a:alpha val="0"/>
                </a:schemeClr>
              </a:gs>
            </a:gsLst>
            <a:lin ang="0" scaled="1"/>
          </a:gra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49" name="AutoShape 7"/>
          <p:cNvSpPr>
            <a:spLocks noChangeArrowheads="1"/>
          </p:cNvSpPr>
          <p:nvPr/>
        </p:nvSpPr>
        <p:spPr bwMode="gray">
          <a:xfrm>
            <a:off x="657225" y="1676400"/>
            <a:ext cx="2263775" cy="812800"/>
          </a:xfrm>
          <a:prstGeom prst="roundRect">
            <a:avLst>
              <a:gd name="adj" fmla="val 25616"/>
            </a:avLst>
          </a:prstGeom>
          <a:solidFill>
            <a:schemeClr val="accent1"/>
          </a:solidFill>
          <a:ln w="28575" algn="ctr">
            <a:solidFill>
              <a:srgbClr val="FFFFFF"/>
            </a:solidFill>
            <a:round/>
            <a:headEnd/>
            <a:tailEnd/>
          </a:ln>
          <a:effectLst>
            <a:outerShdw dist="35921" dir="2700000" algn="ctr" rotWithShape="0">
              <a:schemeClr val="bg2">
                <a:alpha val="50000"/>
              </a:schemeClr>
            </a:outerShdw>
          </a:effectLst>
        </p:spPr>
        <p:txBody>
          <a:bodyPr wrap="none" anchor="ctr"/>
          <a:lstStyle/>
          <a:p>
            <a:pPr fontAlgn="base">
              <a:spcBef>
                <a:spcPct val="0"/>
              </a:spcBef>
              <a:spcAft>
                <a:spcPct val="0"/>
              </a:spcAft>
            </a:pPr>
            <a:endParaRPr lang="en-US">
              <a:solidFill>
                <a:srgbClr val="000000"/>
              </a:solidFill>
            </a:endParaRPr>
          </a:p>
        </p:txBody>
      </p:sp>
      <p:sp>
        <p:nvSpPr>
          <p:cNvPr id="50" name="Rectangle 12"/>
          <p:cNvSpPr>
            <a:spLocks noChangeArrowheads="1"/>
          </p:cNvSpPr>
          <p:nvPr/>
        </p:nvSpPr>
        <p:spPr bwMode="gray">
          <a:xfrm>
            <a:off x="833438" y="1905000"/>
            <a:ext cx="1933575" cy="338554"/>
          </a:xfrm>
          <a:prstGeom prst="rect">
            <a:avLst/>
          </a:prstGeom>
          <a:noFill/>
          <a:ln>
            <a:noFill/>
          </a:ln>
          <a:effectLst/>
          <a:extLst>
            <a:ext uri="{909E8E84-426E-40DD-AFC4-6F175D3DCCD1}">
              <a14:hiddenFill xmlns:a14="http://schemas.microsoft.com/office/drawing/2010/main">
                <a:gradFill rotWithShape="1">
                  <a:gsLst>
                    <a:gs pos="0">
                      <a:srgbClr val="9BBB59"/>
                    </a:gs>
                    <a:gs pos="92999">
                      <a:srgbClr val="C3D69B"/>
                    </a:gs>
                    <a:gs pos="100000">
                      <a:srgbClr val="C3D69B"/>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50000"/>
              </a:spcBef>
              <a:spcAft>
                <a:spcPct val="0"/>
              </a:spcAft>
              <a:buSzPct val="80000"/>
            </a:pPr>
            <a:r>
              <a:rPr lang="en-US" sz="1600" b="1" dirty="0" smtClean="0">
                <a:solidFill>
                  <a:srgbClr val="FFFFFF"/>
                </a:solidFill>
                <a:cs typeface="Arial" pitchFamily="34" charset="0"/>
              </a:rPr>
              <a:t>CHỨC NĂNG</a:t>
            </a:r>
            <a:endParaRPr lang="en-US" sz="1600" b="1" dirty="0">
              <a:solidFill>
                <a:srgbClr val="FFFFFF"/>
              </a:solidFill>
              <a:cs typeface="Arial" pitchFamily="34" charset="0"/>
            </a:endParaRPr>
          </a:p>
        </p:txBody>
      </p:sp>
      <p:sp>
        <p:nvSpPr>
          <p:cNvPr id="51" name="Text Box 9"/>
          <p:cNvSpPr txBox="1">
            <a:spLocks noChangeArrowheads="1"/>
          </p:cNvSpPr>
          <p:nvPr/>
        </p:nvSpPr>
        <p:spPr bwMode="black">
          <a:xfrm>
            <a:off x="3086895" y="1772761"/>
            <a:ext cx="503713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base">
              <a:spcBef>
                <a:spcPct val="0"/>
              </a:spcBef>
              <a:spcAft>
                <a:spcPct val="0"/>
              </a:spcAft>
            </a:pPr>
            <a:r>
              <a:rPr lang="en-US" sz="2100" b="1" dirty="0" smtClean="0">
                <a:solidFill>
                  <a:srgbClr val="808080">
                    <a:lumMod val="50000"/>
                  </a:srgbClr>
                </a:solidFill>
                <a:effectLst>
                  <a:outerShdw blurRad="38100" dist="38100" dir="2700000" algn="tl">
                    <a:srgbClr val="000000">
                      <a:alpha val="43137"/>
                    </a:srgbClr>
                  </a:outerShdw>
                </a:effectLst>
                <a:cs typeface="Arial" pitchFamily="34" charset="0"/>
              </a:rPr>
              <a:t>PHẢN ÁNH, KIỂM SOÁT HOẠT ĐỘNG KINH TẾ</a:t>
            </a:r>
            <a:endParaRPr lang="en-US" sz="2100" b="1" dirty="0">
              <a:solidFill>
                <a:srgbClr val="808080">
                  <a:lumMod val="50000"/>
                </a:srgbClr>
              </a:solidFill>
              <a:effectLst>
                <a:outerShdw blurRad="38100" dist="38100" dir="2700000" algn="tl">
                  <a:srgbClr val="000000">
                    <a:alpha val="43137"/>
                  </a:srgbClr>
                </a:outerShdw>
              </a:effectLst>
              <a:cs typeface="Arial" pitchFamily="34" charset="0"/>
            </a:endParaRPr>
          </a:p>
        </p:txBody>
      </p:sp>
      <p:sp>
        <p:nvSpPr>
          <p:cNvPr id="64" name="Oval 3"/>
          <p:cNvSpPr>
            <a:spLocks noChangeArrowheads="1"/>
          </p:cNvSpPr>
          <p:nvPr/>
        </p:nvSpPr>
        <p:spPr bwMode="gray">
          <a:xfrm>
            <a:off x="3086895" y="3181545"/>
            <a:ext cx="3605212" cy="3429000"/>
          </a:xfrm>
          <a:prstGeom prst="ellipse">
            <a:avLst/>
          </a:prstGeom>
          <a:solidFill>
            <a:srgbClr val="C0C0C0">
              <a:alpha val="50000"/>
            </a:srgbClr>
          </a:solidFill>
          <a:ln>
            <a:noFill/>
          </a:ln>
          <a:effectLst/>
          <a:extLst>
            <a:ext uri="{91240B29-F687-4F45-9708-019B960494DF}">
              <a14:hiddenLine xmlns:a14="http://schemas.microsoft.com/office/drawing/2010/main" w="76200">
                <a:solidFill>
                  <a:srgbClr val="969696"/>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65" name="Rectangle 4"/>
          <p:cNvSpPr>
            <a:spLocks noChangeArrowheads="1"/>
          </p:cNvSpPr>
          <p:nvPr/>
        </p:nvSpPr>
        <p:spPr bwMode="gray">
          <a:xfrm>
            <a:off x="3481389" y="4001489"/>
            <a:ext cx="2836068"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pPr>
            <a:r>
              <a:rPr lang="en-US" sz="2400" b="1" dirty="0" smtClean="0">
                <a:solidFill>
                  <a:srgbClr val="000000"/>
                </a:solidFill>
              </a:rPr>
              <a:t>TÍN DỤNG PHẢN ÁNH &amp;</a:t>
            </a:r>
          </a:p>
          <a:p>
            <a:pPr algn="ctr" fontAlgn="base">
              <a:spcBef>
                <a:spcPct val="0"/>
              </a:spcBef>
              <a:spcAft>
                <a:spcPct val="0"/>
              </a:spcAft>
            </a:pPr>
            <a:r>
              <a:rPr lang="en-US" sz="2400" b="1" dirty="0" smtClean="0">
                <a:solidFill>
                  <a:srgbClr val="000000"/>
                </a:solidFill>
              </a:rPr>
              <a:t>KIỂM SOÁT</a:t>
            </a:r>
          </a:p>
          <a:p>
            <a:pPr algn="ctr" fontAlgn="base">
              <a:spcBef>
                <a:spcPct val="0"/>
              </a:spcBef>
              <a:spcAft>
                <a:spcPct val="0"/>
              </a:spcAft>
            </a:pPr>
            <a:r>
              <a:rPr lang="en-US" sz="2400" b="1" dirty="0" smtClean="0">
                <a:solidFill>
                  <a:srgbClr val="000000"/>
                </a:solidFill>
              </a:rPr>
              <a:t>HOẠT ĐỘNG KINH TẾ</a:t>
            </a:r>
            <a:endParaRPr lang="en-US" sz="2400" b="1" dirty="0">
              <a:solidFill>
                <a:srgbClr val="000000"/>
              </a:solidFill>
            </a:endParaRPr>
          </a:p>
        </p:txBody>
      </p:sp>
      <p:sp>
        <p:nvSpPr>
          <p:cNvPr id="66" name="Arc 5"/>
          <p:cNvSpPr>
            <a:spLocks/>
          </p:cNvSpPr>
          <p:nvPr/>
        </p:nvSpPr>
        <p:spPr bwMode="gray">
          <a:xfrm>
            <a:off x="4950620" y="3105345"/>
            <a:ext cx="1728787" cy="1792288"/>
          </a:xfrm>
          <a:custGeom>
            <a:avLst/>
            <a:gdLst>
              <a:gd name="G0" fmla="+- 0 0 0"/>
              <a:gd name="G1" fmla="+- 20542 0 0"/>
              <a:gd name="G2" fmla="+- 21600 0 0"/>
              <a:gd name="T0" fmla="*/ 6677 w 19802"/>
              <a:gd name="T1" fmla="*/ 0 h 20542"/>
              <a:gd name="T2" fmla="*/ 19802 w 19802"/>
              <a:gd name="T3" fmla="*/ 11914 h 20542"/>
              <a:gd name="T4" fmla="*/ 0 w 19802"/>
              <a:gd name="T5" fmla="*/ 20542 h 20542"/>
            </a:gdLst>
            <a:ahLst/>
            <a:cxnLst>
              <a:cxn ang="0">
                <a:pos x="T0" y="T1"/>
              </a:cxn>
              <a:cxn ang="0">
                <a:pos x="T2" y="T3"/>
              </a:cxn>
              <a:cxn ang="0">
                <a:pos x="T4" y="T5"/>
              </a:cxn>
            </a:cxnLst>
            <a:rect l="0" t="0" r="r" b="b"/>
            <a:pathLst>
              <a:path w="19802" h="20542" fill="none" extrusionOk="0">
                <a:moveTo>
                  <a:pt x="6677" y="-1"/>
                </a:moveTo>
                <a:cubicBezTo>
                  <a:pt x="12555" y="1910"/>
                  <a:pt x="17333" y="6247"/>
                  <a:pt x="19801" y="11914"/>
                </a:cubicBezTo>
              </a:path>
              <a:path w="19802" h="20542" stroke="0" extrusionOk="0">
                <a:moveTo>
                  <a:pt x="6677" y="-1"/>
                </a:moveTo>
                <a:cubicBezTo>
                  <a:pt x="12555" y="1910"/>
                  <a:pt x="17333" y="6247"/>
                  <a:pt x="19801" y="11914"/>
                </a:cubicBezTo>
                <a:lnTo>
                  <a:pt x="0" y="20542"/>
                </a:lnTo>
                <a:close/>
              </a:path>
            </a:pathLst>
          </a:custGeom>
          <a:noFill/>
          <a:ln w="127000">
            <a:solidFill>
              <a:schemeClr val="accent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67" name="Arc 8"/>
          <p:cNvSpPr>
            <a:spLocks/>
          </p:cNvSpPr>
          <p:nvPr/>
        </p:nvSpPr>
        <p:spPr bwMode="gray">
          <a:xfrm rot="-5840829">
            <a:off x="2882901" y="3223614"/>
            <a:ext cx="1806575" cy="1770063"/>
          </a:xfrm>
          <a:custGeom>
            <a:avLst/>
            <a:gdLst>
              <a:gd name="G0" fmla="+- 0 0 0"/>
              <a:gd name="G1" fmla="+- 20284 0 0"/>
              <a:gd name="G2" fmla="+- 21600 0 0"/>
              <a:gd name="T0" fmla="*/ 7425 w 20699"/>
              <a:gd name="T1" fmla="*/ 0 h 20284"/>
              <a:gd name="T2" fmla="*/ 20699 w 20699"/>
              <a:gd name="T3" fmla="*/ 14110 h 20284"/>
              <a:gd name="T4" fmla="*/ 0 w 20699"/>
              <a:gd name="T5" fmla="*/ 20284 h 20284"/>
            </a:gdLst>
            <a:ahLst/>
            <a:cxnLst>
              <a:cxn ang="0">
                <a:pos x="T0" y="T1"/>
              </a:cxn>
              <a:cxn ang="0">
                <a:pos x="T2" y="T3"/>
              </a:cxn>
              <a:cxn ang="0">
                <a:pos x="T4" y="T5"/>
              </a:cxn>
            </a:cxnLst>
            <a:rect l="0" t="0" r="r" b="b"/>
            <a:pathLst>
              <a:path w="20699" h="20284" fill="none" extrusionOk="0">
                <a:moveTo>
                  <a:pt x="7424" y="0"/>
                </a:moveTo>
                <a:cubicBezTo>
                  <a:pt x="13828" y="2344"/>
                  <a:pt x="18749" y="7575"/>
                  <a:pt x="20698" y="14110"/>
                </a:cubicBezTo>
              </a:path>
              <a:path w="20699" h="20284" stroke="0" extrusionOk="0">
                <a:moveTo>
                  <a:pt x="7424" y="0"/>
                </a:moveTo>
                <a:cubicBezTo>
                  <a:pt x="13828" y="2344"/>
                  <a:pt x="18749" y="7575"/>
                  <a:pt x="20698" y="14110"/>
                </a:cubicBezTo>
                <a:lnTo>
                  <a:pt x="0" y="20284"/>
                </a:lnTo>
                <a:close/>
              </a:path>
            </a:pathLst>
          </a:custGeom>
          <a:noFill/>
          <a:ln w="127000">
            <a:solidFill>
              <a:schemeClr val="folHlink"/>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68" name="Oval 9"/>
          <p:cNvSpPr>
            <a:spLocks noChangeArrowheads="1"/>
          </p:cNvSpPr>
          <p:nvPr/>
        </p:nvSpPr>
        <p:spPr bwMode="gray">
          <a:xfrm>
            <a:off x="2291557" y="4248345"/>
            <a:ext cx="1371600" cy="1376363"/>
          </a:xfrm>
          <a:prstGeom prst="ellipse">
            <a:avLst/>
          </a:prstGeom>
          <a:solidFill>
            <a:srgbClr val="FFFFFF"/>
          </a:solidFill>
          <a:ln w="5715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69" name="Rectangle 10"/>
          <p:cNvSpPr>
            <a:spLocks noChangeArrowheads="1"/>
          </p:cNvSpPr>
          <p:nvPr/>
        </p:nvSpPr>
        <p:spPr bwMode="gray">
          <a:xfrm>
            <a:off x="2286000" y="4627602"/>
            <a:ext cx="13716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alpha val="50000"/>
                    </a:schemeClr>
                  </a:outerShdw>
                </a:effectLst>
              </a14:hiddenEffects>
            </a:ext>
          </a:extLst>
        </p:spPr>
        <p:txBody>
          <a:bodyPr>
            <a:spAutoFit/>
          </a:bodyPr>
          <a:lstStyle/>
          <a:p>
            <a:pPr algn="ctr" fontAlgn="base">
              <a:spcBef>
                <a:spcPct val="0"/>
              </a:spcBef>
              <a:spcAft>
                <a:spcPct val="0"/>
              </a:spcAft>
            </a:pPr>
            <a:r>
              <a:rPr lang="en-US" sz="3000" b="1" dirty="0" smtClean="0">
                <a:solidFill>
                  <a:srgbClr val="000000"/>
                </a:solidFill>
                <a:effectLst>
                  <a:outerShdw blurRad="38100" dist="38100" dir="2700000" algn="tl">
                    <a:srgbClr val="000000">
                      <a:alpha val="43137"/>
                    </a:srgbClr>
                  </a:outerShdw>
                </a:effectLst>
              </a:rPr>
              <a:t>VỐN</a:t>
            </a:r>
            <a:endParaRPr lang="en-US" sz="3000" b="1" dirty="0">
              <a:solidFill>
                <a:srgbClr val="000000"/>
              </a:solidFill>
              <a:effectLst>
                <a:outerShdw blurRad="38100" dist="38100" dir="2700000" algn="tl">
                  <a:srgbClr val="000000">
                    <a:alpha val="43137"/>
                  </a:srgbClr>
                </a:outerShdw>
              </a:effectLst>
            </a:endParaRPr>
          </a:p>
        </p:txBody>
      </p:sp>
      <p:sp>
        <p:nvSpPr>
          <p:cNvPr id="70" name="Rectangle 11"/>
          <p:cNvSpPr>
            <a:spLocks noChangeArrowheads="1"/>
          </p:cNvSpPr>
          <p:nvPr/>
        </p:nvSpPr>
        <p:spPr bwMode="gray">
          <a:xfrm>
            <a:off x="6400800" y="2819400"/>
            <a:ext cx="2590800" cy="803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10000"/>
              </a:lnSpc>
              <a:spcBef>
                <a:spcPct val="50000"/>
              </a:spcBef>
              <a:spcAft>
                <a:spcPct val="0"/>
              </a:spcAft>
            </a:pPr>
            <a:r>
              <a:rPr lang="en-US" sz="1400" b="1" dirty="0" err="1" smtClean="0">
                <a:solidFill>
                  <a:srgbClr val="6666FF"/>
                </a:solidFill>
              </a:rPr>
              <a:t>Sự</a:t>
            </a:r>
            <a:r>
              <a:rPr lang="en-US" sz="1400" b="1" dirty="0" smtClean="0">
                <a:solidFill>
                  <a:srgbClr val="6666FF"/>
                </a:solidFill>
              </a:rPr>
              <a:t> </a:t>
            </a:r>
            <a:r>
              <a:rPr lang="en-US" sz="1400" b="1" dirty="0" err="1" smtClean="0">
                <a:solidFill>
                  <a:srgbClr val="6666FF"/>
                </a:solidFill>
              </a:rPr>
              <a:t>vận</a:t>
            </a:r>
            <a:r>
              <a:rPr lang="en-US" sz="1400" b="1" dirty="0" smtClean="0">
                <a:solidFill>
                  <a:srgbClr val="6666FF"/>
                </a:solidFill>
              </a:rPr>
              <a:t> </a:t>
            </a:r>
            <a:r>
              <a:rPr lang="en-US" sz="1400" b="1" dirty="0" err="1" smtClean="0">
                <a:solidFill>
                  <a:srgbClr val="6666FF"/>
                </a:solidFill>
              </a:rPr>
              <a:t>động</a:t>
            </a:r>
            <a:r>
              <a:rPr lang="en-US" sz="1400" b="1" dirty="0" smtClean="0">
                <a:solidFill>
                  <a:srgbClr val="6666FF"/>
                </a:solidFill>
              </a:rPr>
              <a:t> </a:t>
            </a:r>
            <a:r>
              <a:rPr lang="en-US" sz="1400" b="1" dirty="0" err="1" smtClean="0">
                <a:solidFill>
                  <a:srgbClr val="6666FF"/>
                </a:solidFill>
              </a:rPr>
              <a:t>của</a:t>
            </a:r>
            <a:r>
              <a:rPr lang="en-US" sz="1400" b="1" dirty="0" smtClean="0">
                <a:solidFill>
                  <a:srgbClr val="6666FF"/>
                </a:solidFill>
              </a:rPr>
              <a:t> </a:t>
            </a:r>
            <a:r>
              <a:rPr lang="en-US" sz="1400" b="1" dirty="0" err="1" smtClean="0">
                <a:solidFill>
                  <a:srgbClr val="6666FF"/>
                </a:solidFill>
              </a:rPr>
              <a:t>vốn</a:t>
            </a:r>
            <a:r>
              <a:rPr lang="en-US" sz="1400" b="1" dirty="0" smtClean="0">
                <a:solidFill>
                  <a:srgbClr val="6666FF"/>
                </a:solidFill>
              </a:rPr>
              <a:t> </a:t>
            </a:r>
            <a:r>
              <a:rPr lang="en-US" sz="1400" b="1" dirty="0" err="1" smtClean="0">
                <a:solidFill>
                  <a:srgbClr val="6666FF"/>
                </a:solidFill>
              </a:rPr>
              <a:t>kéo</a:t>
            </a:r>
            <a:r>
              <a:rPr lang="en-US" sz="1400" b="1" dirty="0" smtClean="0">
                <a:solidFill>
                  <a:srgbClr val="6666FF"/>
                </a:solidFill>
              </a:rPr>
              <a:t> </a:t>
            </a:r>
            <a:r>
              <a:rPr lang="en-US" sz="1400" b="1" dirty="0" err="1" smtClean="0">
                <a:solidFill>
                  <a:srgbClr val="6666FF"/>
                </a:solidFill>
              </a:rPr>
              <a:t>sản</a:t>
            </a:r>
            <a:r>
              <a:rPr lang="en-US" sz="1400" b="1" dirty="0" smtClean="0">
                <a:solidFill>
                  <a:srgbClr val="6666FF"/>
                </a:solidFill>
              </a:rPr>
              <a:t> </a:t>
            </a:r>
            <a:r>
              <a:rPr lang="en-US" sz="1400" b="1" dirty="0" err="1" smtClean="0">
                <a:solidFill>
                  <a:srgbClr val="6666FF"/>
                </a:solidFill>
              </a:rPr>
              <a:t>xuất</a:t>
            </a:r>
            <a:r>
              <a:rPr lang="en-US" sz="1400" b="1" dirty="0">
                <a:solidFill>
                  <a:srgbClr val="6666FF"/>
                </a:solidFill>
              </a:rPr>
              <a:t>,</a:t>
            </a:r>
            <a:r>
              <a:rPr lang="en-US" sz="1400" b="1" dirty="0" smtClean="0">
                <a:solidFill>
                  <a:srgbClr val="6666FF"/>
                </a:solidFill>
              </a:rPr>
              <a:t> </a:t>
            </a:r>
            <a:r>
              <a:rPr lang="en-US" sz="1400" b="1" dirty="0" err="1" smtClean="0">
                <a:solidFill>
                  <a:srgbClr val="6666FF"/>
                </a:solidFill>
              </a:rPr>
              <a:t>vật</a:t>
            </a:r>
            <a:r>
              <a:rPr lang="en-US" sz="1400" b="1" dirty="0" smtClean="0">
                <a:solidFill>
                  <a:srgbClr val="6666FF"/>
                </a:solidFill>
              </a:rPr>
              <a:t> </a:t>
            </a:r>
            <a:r>
              <a:rPr lang="en-US" sz="1400" b="1" dirty="0" err="1" smtClean="0">
                <a:solidFill>
                  <a:srgbClr val="6666FF"/>
                </a:solidFill>
              </a:rPr>
              <a:t>tư</a:t>
            </a:r>
            <a:r>
              <a:rPr lang="en-US" sz="1400" b="1" dirty="0" smtClean="0">
                <a:solidFill>
                  <a:srgbClr val="6666FF"/>
                </a:solidFill>
              </a:rPr>
              <a:t>, </a:t>
            </a:r>
            <a:r>
              <a:rPr lang="en-US" sz="1400" b="1" dirty="0" err="1" smtClean="0">
                <a:solidFill>
                  <a:srgbClr val="6666FF"/>
                </a:solidFill>
              </a:rPr>
              <a:t>hàng</a:t>
            </a:r>
            <a:r>
              <a:rPr lang="en-US" sz="1400" b="1" dirty="0" smtClean="0">
                <a:solidFill>
                  <a:srgbClr val="6666FF"/>
                </a:solidFill>
              </a:rPr>
              <a:t> </a:t>
            </a:r>
            <a:r>
              <a:rPr lang="en-US" sz="1400" b="1" dirty="0" err="1" smtClean="0">
                <a:solidFill>
                  <a:srgbClr val="6666FF"/>
                </a:solidFill>
              </a:rPr>
              <a:t>hóa</a:t>
            </a:r>
            <a:r>
              <a:rPr lang="en-US" sz="1400" b="1" dirty="0" smtClean="0">
                <a:solidFill>
                  <a:srgbClr val="6666FF"/>
                </a:solidFill>
              </a:rPr>
              <a:t> chi </a:t>
            </a:r>
            <a:r>
              <a:rPr lang="en-US" sz="1400" b="1" dirty="0" err="1" smtClean="0">
                <a:solidFill>
                  <a:srgbClr val="6666FF"/>
                </a:solidFill>
              </a:rPr>
              <a:t>phí</a:t>
            </a:r>
            <a:r>
              <a:rPr lang="en-US" sz="1400" b="1" dirty="0" smtClean="0">
                <a:solidFill>
                  <a:srgbClr val="6666FF"/>
                </a:solidFill>
              </a:rPr>
              <a:t> </a:t>
            </a:r>
            <a:r>
              <a:rPr lang="en-US" sz="1400" b="1" dirty="0" err="1" smtClean="0">
                <a:solidFill>
                  <a:srgbClr val="6666FF"/>
                </a:solidFill>
              </a:rPr>
              <a:t>vận</a:t>
            </a:r>
            <a:r>
              <a:rPr lang="en-US" sz="1400" b="1" dirty="0" smtClean="0">
                <a:solidFill>
                  <a:srgbClr val="6666FF"/>
                </a:solidFill>
              </a:rPr>
              <a:t> </a:t>
            </a:r>
            <a:r>
              <a:rPr lang="en-US" sz="1400" b="1" dirty="0" err="1" smtClean="0">
                <a:solidFill>
                  <a:srgbClr val="6666FF"/>
                </a:solidFill>
              </a:rPr>
              <a:t>động</a:t>
            </a:r>
            <a:r>
              <a:rPr lang="en-US" sz="1400" b="1" dirty="0" smtClean="0">
                <a:solidFill>
                  <a:srgbClr val="6666FF"/>
                </a:solidFill>
              </a:rPr>
              <a:t> </a:t>
            </a:r>
            <a:r>
              <a:rPr lang="en-US" sz="1400" b="1" dirty="0" err="1" smtClean="0">
                <a:solidFill>
                  <a:srgbClr val="6666FF"/>
                </a:solidFill>
              </a:rPr>
              <a:t>theo</a:t>
            </a:r>
            <a:endParaRPr lang="en-US" sz="1400" b="1" dirty="0">
              <a:solidFill>
                <a:srgbClr val="6666FF"/>
              </a:solidFill>
            </a:endParaRPr>
          </a:p>
        </p:txBody>
      </p:sp>
      <p:sp>
        <p:nvSpPr>
          <p:cNvPr id="72" name="Rectangle 13"/>
          <p:cNvSpPr>
            <a:spLocks noChangeArrowheads="1"/>
          </p:cNvSpPr>
          <p:nvPr/>
        </p:nvSpPr>
        <p:spPr bwMode="gray">
          <a:xfrm>
            <a:off x="304800" y="5682091"/>
            <a:ext cx="2590800" cy="566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10000"/>
              </a:lnSpc>
              <a:spcBef>
                <a:spcPct val="50000"/>
              </a:spcBef>
              <a:spcAft>
                <a:spcPct val="0"/>
              </a:spcAft>
            </a:pPr>
            <a:r>
              <a:rPr lang="en-US" sz="1400" b="1" dirty="0" err="1" smtClean="0">
                <a:solidFill>
                  <a:srgbClr val="FF0000"/>
                </a:solidFill>
              </a:rPr>
              <a:t>Tín</a:t>
            </a:r>
            <a:r>
              <a:rPr lang="en-US" sz="1400" b="1" dirty="0" smtClean="0">
                <a:solidFill>
                  <a:srgbClr val="FF0000"/>
                </a:solidFill>
              </a:rPr>
              <a:t> </a:t>
            </a:r>
            <a:r>
              <a:rPr lang="en-US" sz="1400" b="1" dirty="0" err="1" smtClean="0">
                <a:solidFill>
                  <a:srgbClr val="FF0000"/>
                </a:solidFill>
              </a:rPr>
              <a:t>dụng</a:t>
            </a:r>
            <a:r>
              <a:rPr lang="en-US" sz="1400" b="1" dirty="0" smtClean="0">
                <a:solidFill>
                  <a:srgbClr val="FF0000"/>
                </a:solidFill>
              </a:rPr>
              <a:t> </a:t>
            </a:r>
            <a:r>
              <a:rPr lang="en-US" sz="1400" b="1" dirty="0" err="1" smtClean="0">
                <a:solidFill>
                  <a:srgbClr val="FF0000"/>
                </a:solidFill>
              </a:rPr>
              <a:t>có</a:t>
            </a:r>
            <a:r>
              <a:rPr lang="en-US" sz="1400" b="1" dirty="0" smtClean="0">
                <a:solidFill>
                  <a:srgbClr val="FF0000"/>
                </a:solidFill>
              </a:rPr>
              <a:t> </a:t>
            </a:r>
            <a:r>
              <a:rPr lang="en-US" sz="1400" b="1" dirty="0" err="1" smtClean="0">
                <a:solidFill>
                  <a:srgbClr val="FF0000"/>
                </a:solidFill>
              </a:rPr>
              <a:t>thể</a:t>
            </a:r>
            <a:r>
              <a:rPr lang="en-US" sz="1400" b="1" dirty="0" smtClean="0">
                <a:solidFill>
                  <a:srgbClr val="FF0000"/>
                </a:solidFill>
              </a:rPr>
              <a:t> </a:t>
            </a:r>
            <a:r>
              <a:rPr lang="en-US" sz="1400" b="1" dirty="0" err="1" smtClean="0">
                <a:solidFill>
                  <a:srgbClr val="FF0000"/>
                </a:solidFill>
              </a:rPr>
              <a:t>coi</a:t>
            </a:r>
            <a:r>
              <a:rPr lang="en-US" sz="1400" b="1" dirty="0" smtClean="0">
                <a:solidFill>
                  <a:srgbClr val="FF0000"/>
                </a:solidFill>
              </a:rPr>
              <a:t> </a:t>
            </a:r>
            <a:r>
              <a:rPr lang="en-US" sz="1400" b="1" dirty="0" err="1" smtClean="0">
                <a:solidFill>
                  <a:srgbClr val="FF0000"/>
                </a:solidFill>
              </a:rPr>
              <a:t>là</a:t>
            </a:r>
            <a:r>
              <a:rPr lang="en-US" sz="1400" b="1" dirty="0" smtClean="0">
                <a:solidFill>
                  <a:srgbClr val="FF0000"/>
                </a:solidFill>
              </a:rPr>
              <a:t> </a:t>
            </a:r>
            <a:r>
              <a:rPr lang="en-US" sz="1400" b="1" dirty="0" err="1" smtClean="0">
                <a:solidFill>
                  <a:srgbClr val="FF0000"/>
                </a:solidFill>
              </a:rPr>
              <a:t>vốn</a:t>
            </a:r>
            <a:r>
              <a:rPr lang="en-US" sz="1400" b="1" dirty="0" smtClean="0">
                <a:solidFill>
                  <a:srgbClr val="FF0000"/>
                </a:solidFill>
              </a:rPr>
              <a:t> </a:t>
            </a:r>
            <a:r>
              <a:rPr lang="en-US" sz="1400" b="1" dirty="0" err="1" smtClean="0">
                <a:solidFill>
                  <a:srgbClr val="FF0000"/>
                </a:solidFill>
              </a:rPr>
              <a:t>trong</a:t>
            </a:r>
            <a:r>
              <a:rPr lang="en-US" sz="1400" b="1" dirty="0" smtClean="0">
                <a:solidFill>
                  <a:srgbClr val="FF0000"/>
                </a:solidFill>
              </a:rPr>
              <a:t> </a:t>
            </a:r>
            <a:r>
              <a:rPr lang="en-US" sz="1400" b="1" dirty="0" err="1" smtClean="0">
                <a:solidFill>
                  <a:srgbClr val="FF0000"/>
                </a:solidFill>
              </a:rPr>
              <a:t>trường</a:t>
            </a:r>
            <a:r>
              <a:rPr lang="en-US" sz="1400" b="1" dirty="0" smtClean="0">
                <a:solidFill>
                  <a:srgbClr val="FF0000"/>
                </a:solidFill>
              </a:rPr>
              <a:t> </a:t>
            </a:r>
            <a:r>
              <a:rPr lang="en-US" sz="1400" b="1" dirty="0" err="1" smtClean="0">
                <a:solidFill>
                  <a:srgbClr val="FF0000"/>
                </a:solidFill>
              </a:rPr>
              <a:t>hợp</a:t>
            </a:r>
            <a:r>
              <a:rPr lang="en-US" sz="1400" b="1" dirty="0" smtClean="0">
                <a:solidFill>
                  <a:srgbClr val="FF0000"/>
                </a:solidFill>
              </a:rPr>
              <a:t> </a:t>
            </a:r>
            <a:r>
              <a:rPr lang="en-US" sz="1400" b="1" dirty="0" err="1" smtClean="0">
                <a:solidFill>
                  <a:srgbClr val="FF0000"/>
                </a:solidFill>
              </a:rPr>
              <a:t>này</a:t>
            </a:r>
            <a:endParaRPr lang="en-US" sz="1400" b="1" dirty="0">
              <a:solidFill>
                <a:srgbClr val="FF0000"/>
              </a:solidFill>
            </a:endParaRPr>
          </a:p>
        </p:txBody>
      </p:sp>
      <p:sp>
        <p:nvSpPr>
          <p:cNvPr id="75" name="Oval 17"/>
          <p:cNvSpPr>
            <a:spLocks noChangeArrowheads="1"/>
          </p:cNvSpPr>
          <p:nvPr/>
        </p:nvSpPr>
        <p:spPr bwMode="gray">
          <a:xfrm>
            <a:off x="6109495" y="4216595"/>
            <a:ext cx="1371600" cy="1376363"/>
          </a:xfrm>
          <a:prstGeom prst="ellipse">
            <a:avLst/>
          </a:prstGeom>
          <a:solidFill>
            <a:srgbClr val="FFFFFF"/>
          </a:solidFill>
          <a:ln w="57150">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76" name="Rectangle 18"/>
          <p:cNvSpPr>
            <a:spLocks noChangeArrowheads="1"/>
          </p:cNvSpPr>
          <p:nvPr/>
        </p:nvSpPr>
        <p:spPr bwMode="gray">
          <a:xfrm>
            <a:off x="6172200" y="4343400"/>
            <a:ext cx="1371600"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alpha val="50000"/>
                    </a:schemeClr>
                  </a:outerShdw>
                </a:effectLst>
              </a14:hiddenEffects>
            </a:ext>
          </a:extLst>
        </p:spPr>
        <p:txBody>
          <a:bodyPr>
            <a:spAutoFit/>
          </a:bodyPr>
          <a:lstStyle/>
          <a:p>
            <a:pPr algn="ctr" fontAlgn="base">
              <a:spcBef>
                <a:spcPct val="0"/>
              </a:spcBef>
              <a:spcAft>
                <a:spcPct val="0"/>
              </a:spcAft>
            </a:pPr>
            <a:r>
              <a:rPr lang="en-US" sz="1700" b="1" dirty="0" smtClean="0">
                <a:solidFill>
                  <a:srgbClr val="000000"/>
                </a:solidFill>
                <a:effectLst>
                  <a:outerShdw blurRad="38100" dist="38100" dir="2700000" algn="tl">
                    <a:srgbClr val="000000">
                      <a:alpha val="43137"/>
                    </a:srgbClr>
                  </a:outerShdw>
                </a:effectLst>
              </a:rPr>
              <a:t>VẬT TƯ, HÀNG HÓA, CHI PHÍ</a:t>
            </a:r>
            <a:endParaRPr lang="en-US" sz="1700" b="1" dirty="0">
              <a:solidFill>
                <a:srgbClr val="000000"/>
              </a:solidFill>
              <a:effectLst>
                <a:outerShdw blurRad="38100" dist="38100" dir="2700000" algn="tl">
                  <a:srgbClr val="000000">
                    <a:alpha val="43137"/>
                  </a:srgbClr>
                </a:outerShdw>
              </a:effectLst>
            </a:endParaRPr>
          </a:p>
        </p:txBody>
      </p:sp>
      <p:sp>
        <p:nvSpPr>
          <p:cNvPr id="77" name="Oval 19"/>
          <p:cNvSpPr>
            <a:spLocks noChangeArrowheads="1"/>
          </p:cNvSpPr>
          <p:nvPr/>
        </p:nvSpPr>
        <p:spPr bwMode="gray">
          <a:xfrm>
            <a:off x="4196557" y="2419545"/>
            <a:ext cx="1371600" cy="1376363"/>
          </a:xfrm>
          <a:prstGeom prst="ellipse">
            <a:avLst/>
          </a:prstGeom>
          <a:solidFill>
            <a:srgbClr val="FFFFFF"/>
          </a:solidFill>
          <a:ln w="57150">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78" name="Rectangle 20"/>
          <p:cNvSpPr>
            <a:spLocks noChangeArrowheads="1"/>
          </p:cNvSpPr>
          <p:nvPr/>
        </p:nvSpPr>
        <p:spPr bwMode="gray">
          <a:xfrm>
            <a:off x="4065588" y="2667000"/>
            <a:ext cx="164941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alpha val="50000"/>
                    </a:schemeClr>
                  </a:outerShdw>
                </a:effectLst>
              </a14:hiddenEffects>
            </a:ext>
          </a:extLst>
        </p:spPr>
        <p:txBody>
          <a:bodyPr wrap="square">
            <a:spAutoFit/>
          </a:bodyPr>
          <a:lstStyle/>
          <a:p>
            <a:pPr algn="ctr" fontAlgn="base">
              <a:spcBef>
                <a:spcPct val="0"/>
              </a:spcBef>
              <a:spcAft>
                <a:spcPct val="0"/>
              </a:spcAft>
            </a:pPr>
            <a:r>
              <a:rPr lang="en-US" sz="1600" b="1" dirty="0" smtClean="0">
                <a:solidFill>
                  <a:srgbClr val="000000"/>
                </a:solidFill>
              </a:rPr>
              <a:t>SẢN XUẤT </a:t>
            </a:r>
          </a:p>
          <a:p>
            <a:pPr algn="ctr" fontAlgn="base">
              <a:spcBef>
                <a:spcPct val="0"/>
              </a:spcBef>
              <a:spcAft>
                <a:spcPct val="0"/>
              </a:spcAft>
            </a:pPr>
            <a:r>
              <a:rPr lang="en-US" sz="1600" b="1" dirty="0" smtClean="0">
                <a:solidFill>
                  <a:srgbClr val="000000"/>
                </a:solidFill>
              </a:rPr>
              <a:t>LƯU THÔNG HÀNG HÓA</a:t>
            </a:r>
            <a:endParaRPr lang="en-US" sz="1600" b="1" dirty="0">
              <a:solidFill>
                <a:srgbClr val="000000"/>
              </a:solidFill>
            </a:endParaRPr>
          </a:p>
        </p:txBody>
      </p:sp>
      <p:sp>
        <p:nvSpPr>
          <p:cNvPr id="79" name="Rectangle 21"/>
          <p:cNvSpPr>
            <a:spLocks noChangeArrowheads="1"/>
          </p:cNvSpPr>
          <p:nvPr/>
        </p:nvSpPr>
        <p:spPr bwMode="gray">
          <a:xfrm>
            <a:off x="914400" y="3200400"/>
            <a:ext cx="2590800" cy="566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10000"/>
              </a:lnSpc>
              <a:spcBef>
                <a:spcPct val="50000"/>
              </a:spcBef>
              <a:spcAft>
                <a:spcPct val="0"/>
              </a:spcAft>
            </a:pPr>
            <a:r>
              <a:rPr lang="en-US" sz="1400" b="1" dirty="0" err="1" smtClean="0">
                <a:solidFill>
                  <a:srgbClr val="6666FF"/>
                </a:solidFill>
              </a:rPr>
              <a:t>Gắn</a:t>
            </a:r>
            <a:r>
              <a:rPr lang="en-US" sz="1400" b="1" dirty="0" smtClean="0">
                <a:solidFill>
                  <a:srgbClr val="6666FF"/>
                </a:solidFill>
              </a:rPr>
              <a:t> </a:t>
            </a:r>
            <a:r>
              <a:rPr lang="en-US" sz="1400" b="1" dirty="0" err="1" smtClean="0">
                <a:solidFill>
                  <a:srgbClr val="6666FF"/>
                </a:solidFill>
              </a:rPr>
              <a:t>liền</a:t>
            </a:r>
            <a:r>
              <a:rPr lang="en-US" sz="1400" b="1" dirty="0" smtClean="0">
                <a:solidFill>
                  <a:srgbClr val="6666FF"/>
                </a:solidFill>
              </a:rPr>
              <a:t> </a:t>
            </a:r>
            <a:r>
              <a:rPr lang="en-US" sz="1400" b="1" dirty="0" err="1" smtClean="0">
                <a:solidFill>
                  <a:srgbClr val="6666FF"/>
                </a:solidFill>
              </a:rPr>
              <a:t>với</a:t>
            </a:r>
            <a:r>
              <a:rPr lang="en-US" sz="1400" b="1" dirty="0" smtClean="0">
                <a:solidFill>
                  <a:srgbClr val="6666FF"/>
                </a:solidFill>
              </a:rPr>
              <a:t> </a:t>
            </a:r>
            <a:r>
              <a:rPr lang="en-US" sz="1400" b="1" dirty="0" err="1" smtClean="0">
                <a:solidFill>
                  <a:srgbClr val="6666FF"/>
                </a:solidFill>
              </a:rPr>
              <a:t>nhu</a:t>
            </a:r>
            <a:r>
              <a:rPr lang="en-US" sz="1400" b="1" dirty="0" smtClean="0">
                <a:solidFill>
                  <a:srgbClr val="6666FF"/>
                </a:solidFill>
              </a:rPr>
              <a:t> </a:t>
            </a:r>
            <a:r>
              <a:rPr lang="en-US" sz="1400" b="1" dirty="0" err="1" smtClean="0">
                <a:solidFill>
                  <a:srgbClr val="6666FF"/>
                </a:solidFill>
              </a:rPr>
              <a:t>cầu</a:t>
            </a:r>
            <a:r>
              <a:rPr lang="en-US" sz="1400" b="1" dirty="0" smtClean="0">
                <a:solidFill>
                  <a:srgbClr val="6666FF"/>
                </a:solidFill>
              </a:rPr>
              <a:t> </a:t>
            </a:r>
            <a:r>
              <a:rPr lang="en-US" sz="1400" b="1" dirty="0" err="1" smtClean="0">
                <a:solidFill>
                  <a:srgbClr val="6666FF"/>
                </a:solidFill>
              </a:rPr>
              <a:t>sản</a:t>
            </a:r>
            <a:r>
              <a:rPr lang="en-US" sz="1400" b="1" dirty="0" smtClean="0">
                <a:solidFill>
                  <a:srgbClr val="6666FF"/>
                </a:solidFill>
              </a:rPr>
              <a:t> </a:t>
            </a:r>
            <a:r>
              <a:rPr lang="en-US" sz="1400" b="1" dirty="0" err="1" smtClean="0">
                <a:solidFill>
                  <a:srgbClr val="6666FF"/>
                </a:solidFill>
              </a:rPr>
              <a:t>xuất</a:t>
            </a:r>
            <a:r>
              <a:rPr lang="en-US" sz="1400" b="1" dirty="0" smtClean="0">
                <a:solidFill>
                  <a:srgbClr val="6666FF"/>
                </a:solidFill>
              </a:rPr>
              <a:t>, </a:t>
            </a:r>
            <a:r>
              <a:rPr lang="en-US" sz="1400" b="1" dirty="0" err="1" smtClean="0">
                <a:solidFill>
                  <a:srgbClr val="6666FF"/>
                </a:solidFill>
              </a:rPr>
              <a:t>lưu</a:t>
            </a:r>
            <a:r>
              <a:rPr lang="en-US" sz="1400" b="1" dirty="0" smtClean="0">
                <a:solidFill>
                  <a:srgbClr val="6666FF"/>
                </a:solidFill>
              </a:rPr>
              <a:t> </a:t>
            </a:r>
            <a:r>
              <a:rPr lang="en-US" sz="1400" b="1" dirty="0" err="1" smtClean="0">
                <a:solidFill>
                  <a:srgbClr val="6666FF"/>
                </a:solidFill>
              </a:rPr>
              <a:t>thông</a:t>
            </a:r>
            <a:r>
              <a:rPr lang="en-US" sz="1400" b="1" dirty="0" smtClean="0">
                <a:solidFill>
                  <a:srgbClr val="6666FF"/>
                </a:solidFill>
              </a:rPr>
              <a:t> </a:t>
            </a:r>
            <a:r>
              <a:rPr lang="en-US" sz="1400" b="1" dirty="0" err="1" smtClean="0">
                <a:solidFill>
                  <a:srgbClr val="6666FF"/>
                </a:solidFill>
              </a:rPr>
              <a:t>hàng</a:t>
            </a:r>
            <a:r>
              <a:rPr lang="en-US" sz="1400" b="1" dirty="0" smtClean="0">
                <a:solidFill>
                  <a:srgbClr val="6666FF"/>
                </a:solidFill>
              </a:rPr>
              <a:t> </a:t>
            </a:r>
            <a:r>
              <a:rPr lang="en-US" sz="1400" b="1" dirty="0" err="1" smtClean="0">
                <a:solidFill>
                  <a:srgbClr val="6666FF"/>
                </a:solidFill>
              </a:rPr>
              <a:t>hóa</a:t>
            </a:r>
            <a:endParaRPr lang="en-US" sz="1400" b="1" dirty="0">
              <a:solidFill>
                <a:srgbClr val="6666FF"/>
              </a:solidFill>
            </a:endParaRPr>
          </a:p>
        </p:txBody>
      </p:sp>
    </p:spTree>
    <p:extLst>
      <p:ext uri="{BB962C8B-B14F-4D97-AF65-F5344CB8AC3E}">
        <p14:creationId xmlns:p14="http://schemas.microsoft.com/office/powerpoint/2010/main" val="283171595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fade">
                                      <p:cBhvr>
                                        <p:cTn id="7" dur="1000"/>
                                        <p:tgtEl>
                                          <p:spTgt spid="47107"/>
                                        </p:tgtEl>
                                      </p:cBhvr>
                                    </p:animEffect>
                                    <p:anim calcmode="lin" valueType="num">
                                      <p:cBhvr>
                                        <p:cTn id="8" dur="1000" fill="hold"/>
                                        <p:tgtEl>
                                          <p:spTgt spid="47107"/>
                                        </p:tgtEl>
                                        <p:attrNameLst>
                                          <p:attrName>ppt_x</p:attrName>
                                        </p:attrNameLst>
                                      </p:cBhvr>
                                      <p:tavLst>
                                        <p:tav tm="0">
                                          <p:val>
                                            <p:strVal val="#ppt_x"/>
                                          </p:val>
                                        </p:tav>
                                        <p:tav tm="100000">
                                          <p:val>
                                            <p:strVal val="#ppt_x"/>
                                          </p:val>
                                        </p:tav>
                                      </p:tavLst>
                                    </p:anim>
                                    <p:anim calcmode="lin" valueType="num">
                                      <p:cBhvr>
                                        <p:cTn id="9" dur="1000" fill="hold"/>
                                        <p:tgtEl>
                                          <p:spTgt spid="4710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circle(in)">
                                      <p:cBhvr>
                                        <p:cTn id="14" dur="1000"/>
                                        <p:tgtEl>
                                          <p:spTgt spid="49"/>
                                        </p:tgtEl>
                                      </p:cBhvr>
                                    </p:animEffect>
                                  </p:childTnLst>
                                </p:cTn>
                              </p:par>
                              <p:par>
                                <p:cTn id="15" presetID="6" presetClass="entr" presetSubtype="16" fill="hold" grpId="0" nodeType="with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circle(in)">
                                      <p:cBhvr>
                                        <p:cTn id="17" dur="1000"/>
                                        <p:tgtEl>
                                          <p:spTgt spid="50"/>
                                        </p:tgtEl>
                                      </p:cBhvr>
                                    </p:animEffect>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barn(inVertical)">
                                      <p:cBhvr>
                                        <p:cTn id="21" dur="500"/>
                                        <p:tgtEl>
                                          <p:spTgt spid="48"/>
                                        </p:tgtEl>
                                      </p:cBhvr>
                                    </p:animEffect>
                                  </p:childTnLst>
                                </p:cTn>
                              </p:par>
                            </p:childTnLst>
                          </p:cTn>
                        </p:par>
                        <p:par>
                          <p:cTn id="22" fill="hold">
                            <p:stCondLst>
                              <p:cond delay="1500"/>
                            </p:stCondLst>
                            <p:childTnLst>
                              <p:par>
                                <p:cTn id="23" presetID="14" presetClass="entr" presetSubtype="1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randombar(horizontal)">
                                      <p:cBhvr>
                                        <p:cTn id="25" dur="500"/>
                                        <p:tgtEl>
                                          <p:spTgt spid="51"/>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68"/>
                                        </p:tgtEl>
                                        <p:attrNameLst>
                                          <p:attrName>style.visibility</p:attrName>
                                        </p:attrNameLst>
                                      </p:cBhvr>
                                      <p:to>
                                        <p:strVal val="visible"/>
                                      </p:to>
                                    </p:set>
                                    <p:animEffect transition="in" filter="fade">
                                      <p:cBhvr>
                                        <p:cTn id="30" dur="1000"/>
                                        <p:tgtEl>
                                          <p:spTgt spid="68"/>
                                        </p:tgtEl>
                                      </p:cBhvr>
                                    </p:animEffect>
                                    <p:anim calcmode="lin" valueType="num">
                                      <p:cBhvr>
                                        <p:cTn id="31" dur="1000" fill="hold"/>
                                        <p:tgtEl>
                                          <p:spTgt spid="68"/>
                                        </p:tgtEl>
                                        <p:attrNameLst>
                                          <p:attrName>ppt_x</p:attrName>
                                        </p:attrNameLst>
                                      </p:cBhvr>
                                      <p:tavLst>
                                        <p:tav tm="0">
                                          <p:val>
                                            <p:strVal val="#ppt_x"/>
                                          </p:val>
                                        </p:tav>
                                        <p:tav tm="100000">
                                          <p:val>
                                            <p:strVal val="#ppt_x"/>
                                          </p:val>
                                        </p:tav>
                                      </p:tavLst>
                                    </p:anim>
                                    <p:anim calcmode="lin" valueType="num">
                                      <p:cBhvr>
                                        <p:cTn id="32" dur="1000" fill="hold"/>
                                        <p:tgtEl>
                                          <p:spTgt spid="68"/>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fade">
                                      <p:cBhvr>
                                        <p:cTn id="35" dur="1000"/>
                                        <p:tgtEl>
                                          <p:spTgt spid="69"/>
                                        </p:tgtEl>
                                      </p:cBhvr>
                                    </p:animEffect>
                                    <p:anim calcmode="lin" valueType="num">
                                      <p:cBhvr>
                                        <p:cTn id="36" dur="1000" fill="hold"/>
                                        <p:tgtEl>
                                          <p:spTgt spid="69"/>
                                        </p:tgtEl>
                                        <p:attrNameLst>
                                          <p:attrName>ppt_x</p:attrName>
                                        </p:attrNameLst>
                                      </p:cBhvr>
                                      <p:tavLst>
                                        <p:tav tm="0">
                                          <p:val>
                                            <p:strVal val="#ppt_x"/>
                                          </p:val>
                                        </p:tav>
                                        <p:tav tm="100000">
                                          <p:val>
                                            <p:strVal val="#ppt_x"/>
                                          </p:val>
                                        </p:tav>
                                      </p:tavLst>
                                    </p:anim>
                                    <p:anim calcmode="lin" valueType="num">
                                      <p:cBhvr>
                                        <p:cTn id="37" dur="1000" fill="hold"/>
                                        <p:tgtEl>
                                          <p:spTgt spid="69"/>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1000"/>
                                        <p:tgtEl>
                                          <p:spTgt spid="72"/>
                                        </p:tgtEl>
                                      </p:cBhvr>
                                    </p:animEffect>
                                    <p:anim calcmode="lin" valueType="num">
                                      <p:cBhvr>
                                        <p:cTn id="41" dur="1000" fill="hold"/>
                                        <p:tgtEl>
                                          <p:spTgt spid="72"/>
                                        </p:tgtEl>
                                        <p:attrNameLst>
                                          <p:attrName>ppt_x</p:attrName>
                                        </p:attrNameLst>
                                      </p:cBhvr>
                                      <p:tavLst>
                                        <p:tav tm="0">
                                          <p:val>
                                            <p:strVal val="#ppt_x"/>
                                          </p:val>
                                        </p:tav>
                                        <p:tav tm="100000">
                                          <p:val>
                                            <p:strVal val="#ppt_x"/>
                                          </p:val>
                                        </p:tav>
                                      </p:tavLst>
                                    </p:anim>
                                    <p:anim calcmode="lin" valueType="num">
                                      <p:cBhvr>
                                        <p:cTn id="42"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9"/>
                                        </p:tgtEl>
                                        <p:attrNameLst>
                                          <p:attrName>style.visibility</p:attrName>
                                        </p:attrNameLst>
                                      </p:cBhvr>
                                      <p:to>
                                        <p:strVal val="visible"/>
                                      </p:to>
                                    </p:set>
                                    <p:animEffect transition="in" filter="fade">
                                      <p:cBhvr>
                                        <p:cTn id="50" dur="500"/>
                                        <p:tgtEl>
                                          <p:spTgt spid="79"/>
                                        </p:tgtEl>
                                      </p:cBhvr>
                                    </p:animEffect>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grpId="0" nodeType="click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randombar(horizontal)">
                                      <p:cBhvr>
                                        <p:cTn id="55" dur="500"/>
                                        <p:tgtEl>
                                          <p:spTgt spid="77"/>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78"/>
                                        </p:tgtEl>
                                        <p:attrNameLst>
                                          <p:attrName>style.visibility</p:attrName>
                                        </p:attrNameLst>
                                      </p:cBhvr>
                                      <p:to>
                                        <p:strVal val="visible"/>
                                      </p:to>
                                    </p:set>
                                    <p:animEffect transition="in" filter="randombar(horizontal)">
                                      <p:cBhvr>
                                        <p:cTn id="58" dur="500"/>
                                        <p:tgtEl>
                                          <p:spTgt spid="78"/>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1000"/>
                                        <p:tgtEl>
                                          <p:spTgt spid="66"/>
                                        </p:tgtEl>
                                      </p:cBhvr>
                                    </p:animEffect>
                                    <p:anim calcmode="lin" valueType="num">
                                      <p:cBhvr>
                                        <p:cTn id="64" dur="1000" fill="hold"/>
                                        <p:tgtEl>
                                          <p:spTgt spid="66"/>
                                        </p:tgtEl>
                                        <p:attrNameLst>
                                          <p:attrName>ppt_x</p:attrName>
                                        </p:attrNameLst>
                                      </p:cBhvr>
                                      <p:tavLst>
                                        <p:tav tm="0">
                                          <p:val>
                                            <p:strVal val="#ppt_x"/>
                                          </p:val>
                                        </p:tav>
                                        <p:tav tm="100000">
                                          <p:val>
                                            <p:strVal val="#ppt_x"/>
                                          </p:val>
                                        </p:tav>
                                      </p:tavLst>
                                    </p:anim>
                                    <p:anim calcmode="lin" valueType="num">
                                      <p:cBhvr>
                                        <p:cTn id="65" dur="1000" fill="hold"/>
                                        <p:tgtEl>
                                          <p:spTgt spid="6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70"/>
                                        </p:tgtEl>
                                        <p:attrNameLst>
                                          <p:attrName>style.visibility</p:attrName>
                                        </p:attrNameLst>
                                      </p:cBhvr>
                                      <p:to>
                                        <p:strVal val="visible"/>
                                      </p:to>
                                    </p:set>
                                    <p:animEffect transition="in" filter="fade">
                                      <p:cBhvr>
                                        <p:cTn id="68" dur="1000"/>
                                        <p:tgtEl>
                                          <p:spTgt spid="70"/>
                                        </p:tgtEl>
                                      </p:cBhvr>
                                    </p:animEffect>
                                    <p:anim calcmode="lin" valueType="num">
                                      <p:cBhvr>
                                        <p:cTn id="69" dur="1000" fill="hold"/>
                                        <p:tgtEl>
                                          <p:spTgt spid="70"/>
                                        </p:tgtEl>
                                        <p:attrNameLst>
                                          <p:attrName>ppt_x</p:attrName>
                                        </p:attrNameLst>
                                      </p:cBhvr>
                                      <p:tavLst>
                                        <p:tav tm="0">
                                          <p:val>
                                            <p:strVal val="#ppt_x"/>
                                          </p:val>
                                        </p:tav>
                                        <p:tav tm="100000">
                                          <p:val>
                                            <p:strVal val="#ppt_x"/>
                                          </p:val>
                                        </p:tav>
                                      </p:tavLst>
                                    </p:anim>
                                    <p:anim calcmode="lin" valueType="num">
                                      <p:cBhvr>
                                        <p:cTn id="70"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6" presetClass="entr" presetSubtype="16" fill="hold" grpId="0" nodeType="clickEffect">
                                  <p:stCondLst>
                                    <p:cond delay="0"/>
                                  </p:stCondLst>
                                  <p:childTnLst>
                                    <p:set>
                                      <p:cBhvr>
                                        <p:cTn id="74" dur="1" fill="hold">
                                          <p:stCondLst>
                                            <p:cond delay="0"/>
                                          </p:stCondLst>
                                        </p:cTn>
                                        <p:tgtEl>
                                          <p:spTgt spid="76"/>
                                        </p:tgtEl>
                                        <p:attrNameLst>
                                          <p:attrName>style.visibility</p:attrName>
                                        </p:attrNameLst>
                                      </p:cBhvr>
                                      <p:to>
                                        <p:strVal val="visible"/>
                                      </p:to>
                                    </p:set>
                                    <p:animEffect transition="in" filter="circle(in)">
                                      <p:cBhvr>
                                        <p:cTn id="75" dur="1000"/>
                                        <p:tgtEl>
                                          <p:spTgt spid="76"/>
                                        </p:tgtEl>
                                      </p:cBhvr>
                                    </p:animEffect>
                                  </p:childTnLst>
                                </p:cTn>
                              </p:par>
                              <p:par>
                                <p:cTn id="76" presetID="6" presetClass="entr" presetSubtype="16" fill="hold" grpId="0" nodeType="withEffect">
                                  <p:stCondLst>
                                    <p:cond delay="0"/>
                                  </p:stCondLst>
                                  <p:childTnLst>
                                    <p:set>
                                      <p:cBhvr>
                                        <p:cTn id="77" dur="1" fill="hold">
                                          <p:stCondLst>
                                            <p:cond delay="0"/>
                                          </p:stCondLst>
                                        </p:cTn>
                                        <p:tgtEl>
                                          <p:spTgt spid="75"/>
                                        </p:tgtEl>
                                        <p:attrNameLst>
                                          <p:attrName>style.visibility</p:attrName>
                                        </p:attrNameLst>
                                      </p:cBhvr>
                                      <p:to>
                                        <p:strVal val="visible"/>
                                      </p:to>
                                    </p:set>
                                    <p:animEffect transition="in" filter="circle(in)">
                                      <p:cBhvr>
                                        <p:cTn id="78" dur="1000"/>
                                        <p:tgtEl>
                                          <p:spTgt spid="75"/>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65"/>
                                        </p:tgtEl>
                                        <p:attrNameLst>
                                          <p:attrName>style.visibility</p:attrName>
                                        </p:attrNameLst>
                                      </p:cBhvr>
                                      <p:to>
                                        <p:strVal val="visible"/>
                                      </p:to>
                                    </p:set>
                                    <p:anim calcmode="lin" valueType="num">
                                      <p:cBhvr>
                                        <p:cTn id="83" dur="500" fill="hold"/>
                                        <p:tgtEl>
                                          <p:spTgt spid="65"/>
                                        </p:tgtEl>
                                        <p:attrNameLst>
                                          <p:attrName>ppt_w</p:attrName>
                                        </p:attrNameLst>
                                      </p:cBhvr>
                                      <p:tavLst>
                                        <p:tav tm="0">
                                          <p:val>
                                            <p:fltVal val="0"/>
                                          </p:val>
                                        </p:tav>
                                        <p:tav tm="100000">
                                          <p:val>
                                            <p:strVal val="#ppt_w"/>
                                          </p:val>
                                        </p:tav>
                                      </p:tavLst>
                                    </p:anim>
                                    <p:anim calcmode="lin" valueType="num">
                                      <p:cBhvr>
                                        <p:cTn id="84" dur="500" fill="hold"/>
                                        <p:tgtEl>
                                          <p:spTgt spid="65"/>
                                        </p:tgtEl>
                                        <p:attrNameLst>
                                          <p:attrName>ppt_h</p:attrName>
                                        </p:attrNameLst>
                                      </p:cBhvr>
                                      <p:tavLst>
                                        <p:tav tm="0">
                                          <p:val>
                                            <p:fltVal val="0"/>
                                          </p:val>
                                        </p:tav>
                                        <p:tav tm="100000">
                                          <p:val>
                                            <p:strVal val="#ppt_h"/>
                                          </p:val>
                                        </p:tav>
                                      </p:tavLst>
                                    </p:anim>
                                    <p:animEffect transition="in" filter="fade">
                                      <p:cBhvr>
                                        <p:cTn id="85" dur="500"/>
                                        <p:tgtEl>
                                          <p:spTgt spid="6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64"/>
                                        </p:tgtEl>
                                        <p:attrNameLst>
                                          <p:attrName>style.visibility</p:attrName>
                                        </p:attrNameLst>
                                      </p:cBhvr>
                                      <p:to>
                                        <p:strVal val="visible"/>
                                      </p:to>
                                    </p:set>
                                    <p:anim calcmode="lin" valueType="num">
                                      <p:cBhvr>
                                        <p:cTn id="88" dur="500" fill="hold"/>
                                        <p:tgtEl>
                                          <p:spTgt spid="64"/>
                                        </p:tgtEl>
                                        <p:attrNameLst>
                                          <p:attrName>ppt_w</p:attrName>
                                        </p:attrNameLst>
                                      </p:cBhvr>
                                      <p:tavLst>
                                        <p:tav tm="0">
                                          <p:val>
                                            <p:fltVal val="0"/>
                                          </p:val>
                                        </p:tav>
                                        <p:tav tm="100000">
                                          <p:val>
                                            <p:strVal val="#ppt_w"/>
                                          </p:val>
                                        </p:tav>
                                      </p:tavLst>
                                    </p:anim>
                                    <p:anim calcmode="lin" valueType="num">
                                      <p:cBhvr>
                                        <p:cTn id="89" dur="500" fill="hold"/>
                                        <p:tgtEl>
                                          <p:spTgt spid="64"/>
                                        </p:tgtEl>
                                        <p:attrNameLst>
                                          <p:attrName>ppt_h</p:attrName>
                                        </p:attrNameLst>
                                      </p:cBhvr>
                                      <p:tavLst>
                                        <p:tav tm="0">
                                          <p:val>
                                            <p:fltVal val="0"/>
                                          </p:val>
                                        </p:tav>
                                        <p:tav tm="100000">
                                          <p:val>
                                            <p:strVal val="#ppt_h"/>
                                          </p:val>
                                        </p:tav>
                                      </p:tavLst>
                                    </p:anim>
                                    <p:animEffect transition="in" filter="fade">
                                      <p:cBhvr>
                                        <p:cTn id="9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P spid="48" grpId="0" animBg="1"/>
      <p:bldP spid="49" grpId="0" animBg="1"/>
      <p:bldP spid="50" grpId="0"/>
      <p:bldP spid="51" grpId="0"/>
      <p:bldP spid="64" grpId="0" animBg="1"/>
      <p:bldP spid="65" grpId="0"/>
      <p:bldP spid="66" grpId="0" animBg="1"/>
      <p:bldP spid="67" grpId="0" animBg="1"/>
      <p:bldP spid="68" grpId="0" animBg="1"/>
      <p:bldP spid="69" grpId="0"/>
      <p:bldP spid="70" grpId="0"/>
      <p:bldP spid="72" grpId="0"/>
      <p:bldP spid="75" grpId="0" animBg="1"/>
      <p:bldP spid="76" grpId="0"/>
      <p:bldP spid="77" grpId="0" animBg="1"/>
      <p:bldP spid="78" grpId="0"/>
      <p:bldP spid="7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304800"/>
            <a:ext cx="7924800" cy="1012825"/>
          </a:xfrm>
        </p:spPr>
        <p:txBody>
          <a:bodyPr/>
          <a:lstStyle/>
          <a:p>
            <a:r>
              <a:rPr lang="en-US" sz="5400" dirty="0" smtClean="0">
                <a:solidFill>
                  <a:schemeClr val="tx1"/>
                </a:solidFill>
              </a:rPr>
              <a:t>II. </a:t>
            </a:r>
            <a:r>
              <a:rPr lang="en-US" sz="5400" dirty="0" err="1" smtClean="0">
                <a:solidFill>
                  <a:schemeClr val="tx1"/>
                </a:solidFill>
              </a:rPr>
              <a:t>Hình</a:t>
            </a:r>
            <a:r>
              <a:rPr lang="en-US" sz="5400" dirty="0" smtClean="0">
                <a:solidFill>
                  <a:schemeClr val="tx1"/>
                </a:solidFill>
              </a:rPr>
              <a:t> </a:t>
            </a:r>
            <a:r>
              <a:rPr lang="en-US" sz="5400" dirty="0" err="1" smtClean="0">
                <a:solidFill>
                  <a:schemeClr val="tx1"/>
                </a:solidFill>
              </a:rPr>
              <a:t>thức</a:t>
            </a:r>
            <a:r>
              <a:rPr lang="en-US" sz="5400" dirty="0" smtClean="0">
                <a:solidFill>
                  <a:schemeClr val="tx1"/>
                </a:solidFill>
              </a:rPr>
              <a:t> </a:t>
            </a:r>
            <a:r>
              <a:rPr lang="en-US" sz="5400" dirty="0" err="1" smtClean="0">
                <a:solidFill>
                  <a:schemeClr val="tx1"/>
                </a:solidFill>
              </a:rPr>
              <a:t>tín</a:t>
            </a:r>
            <a:r>
              <a:rPr lang="en-US" sz="5400" dirty="0" smtClean="0">
                <a:solidFill>
                  <a:schemeClr val="tx1"/>
                </a:solidFill>
              </a:rPr>
              <a:t> </a:t>
            </a:r>
            <a:r>
              <a:rPr lang="en-US" sz="5400" dirty="0" err="1" smtClean="0">
                <a:solidFill>
                  <a:schemeClr val="tx1"/>
                </a:solidFill>
              </a:rPr>
              <a:t>dụng</a:t>
            </a:r>
            <a:endParaRPr lang="en-US" sz="5400" dirty="0" smtClean="0"/>
          </a:p>
        </p:txBody>
      </p:sp>
      <p:sp>
        <p:nvSpPr>
          <p:cNvPr id="2051" name="Rectangle 3"/>
          <p:cNvSpPr>
            <a:spLocks noGrp="1" noChangeArrowheads="1"/>
          </p:cNvSpPr>
          <p:nvPr>
            <p:ph type="subTitle" idx="1"/>
          </p:nvPr>
        </p:nvSpPr>
        <p:spPr>
          <a:xfrm>
            <a:off x="914400" y="1524000"/>
            <a:ext cx="7239000" cy="838200"/>
          </a:xfrm>
        </p:spPr>
        <p:txBody>
          <a:bodyPr/>
          <a:lstStyle/>
          <a:p>
            <a:pPr algn="l">
              <a:defRPr/>
            </a:pPr>
            <a:r>
              <a:rPr lang="en-US" b="1" dirty="0" smtClean="0">
                <a:solidFill>
                  <a:schemeClr val="accent5">
                    <a:lumMod val="25000"/>
                  </a:schemeClr>
                </a:solidFill>
              </a:rPr>
              <a:t>1. </a:t>
            </a:r>
            <a:r>
              <a:rPr lang="en-US" b="1" dirty="0" err="1" smtClean="0">
                <a:solidFill>
                  <a:schemeClr val="accent5">
                    <a:lumMod val="25000"/>
                  </a:schemeClr>
                </a:solidFill>
              </a:rPr>
              <a:t>Phân</a:t>
            </a:r>
            <a:r>
              <a:rPr lang="en-US" b="1" dirty="0" smtClean="0">
                <a:solidFill>
                  <a:schemeClr val="accent5">
                    <a:lumMod val="25000"/>
                  </a:schemeClr>
                </a:solidFill>
              </a:rPr>
              <a:t> </a:t>
            </a:r>
            <a:r>
              <a:rPr lang="en-US" b="1" dirty="0" err="1" smtClean="0">
                <a:solidFill>
                  <a:schemeClr val="accent5">
                    <a:lumMod val="25000"/>
                  </a:schemeClr>
                </a:solidFill>
              </a:rPr>
              <a:t>loại</a:t>
            </a:r>
            <a:r>
              <a:rPr lang="en-US" b="1" dirty="0" smtClean="0">
                <a:solidFill>
                  <a:schemeClr val="accent5">
                    <a:lumMod val="25000"/>
                  </a:schemeClr>
                </a:solidFill>
              </a:rPr>
              <a:t> </a:t>
            </a:r>
            <a:r>
              <a:rPr lang="en-US" b="1" dirty="0" err="1" smtClean="0">
                <a:solidFill>
                  <a:schemeClr val="accent5">
                    <a:lumMod val="25000"/>
                  </a:schemeClr>
                </a:solidFill>
              </a:rPr>
              <a:t>theo</a:t>
            </a:r>
            <a:r>
              <a:rPr lang="en-US" b="1" dirty="0" smtClean="0">
                <a:solidFill>
                  <a:schemeClr val="accent5">
                    <a:lumMod val="25000"/>
                  </a:schemeClr>
                </a:solidFill>
              </a:rPr>
              <a:t> </a:t>
            </a:r>
            <a:r>
              <a:rPr lang="en-US" b="1" dirty="0" err="1" smtClean="0">
                <a:solidFill>
                  <a:schemeClr val="accent5">
                    <a:lumMod val="25000"/>
                  </a:schemeClr>
                </a:solidFill>
              </a:rPr>
              <a:t>thời</a:t>
            </a:r>
            <a:r>
              <a:rPr lang="en-US" b="1" dirty="0" smtClean="0">
                <a:solidFill>
                  <a:schemeClr val="accent5">
                    <a:lumMod val="25000"/>
                  </a:schemeClr>
                </a:solidFill>
              </a:rPr>
              <a:t> </a:t>
            </a:r>
            <a:r>
              <a:rPr lang="en-US" b="1" dirty="0" err="1" smtClean="0">
                <a:solidFill>
                  <a:schemeClr val="accent5">
                    <a:lumMod val="25000"/>
                  </a:schemeClr>
                </a:solidFill>
              </a:rPr>
              <a:t>hạn</a:t>
            </a:r>
            <a:r>
              <a:rPr lang="en-US" b="1" dirty="0" smtClean="0">
                <a:solidFill>
                  <a:schemeClr val="accent5">
                    <a:lumMod val="25000"/>
                  </a:schemeClr>
                </a:solidFill>
              </a:rPr>
              <a:t> </a:t>
            </a:r>
            <a:r>
              <a:rPr lang="en-US" b="1" dirty="0" err="1" smtClean="0">
                <a:solidFill>
                  <a:schemeClr val="accent5">
                    <a:lumMod val="25000"/>
                  </a:schemeClr>
                </a:solidFill>
              </a:rPr>
              <a:t>tín</a:t>
            </a:r>
            <a:r>
              <a:rPr lang="en-US" b="1" dirty="0" smtClean="0">
                <a:solidFill>
                  <a:schemeClr val="accent5">
                    <a:lumMod val="25000"/>
                  </a:schemeClr>
                </a:solidFill>
              </a:rPr>
              <a:t> </a:t>
            </a:r>
            <a:r>
              <a:rPr lang="en-US" b="1" dirty="0" err="1" smtClean="0">
                <a:solidFill>
                  <a:schemeClr val="accent5">
                    <a:lumMod val="25000"/>
                  </a:schemeClr>
                </a:solidFill>
              </a:rPr>
              <a:t>dụng</a:t>
            </a:r>
            <a:endParaRPr lang="en-US" b="1" dirty="0" smtClean="0">
              <a:solidFill>
                <a:schemeClr val="accent5">
                  <a:lumMod val="25000"/>
                </a:schemeClr>
              </a:solidFill>
            </a:endParaRPr>
          </a:p>
        </p:txBody>
      </p:sp>
      <p:sp>
        <p:nvSpPr>
          <p:cNvPr id="10" name="Rectangle 3"/>
          <p:cNvSpPr txBox="1">
            <a:spLocks noChangeArrowheads="1"/>
          </p:cNvSpPr>
          <p:nvPr/>
        </p:nvSpPr>
        <p:spPr bwMode="auto">
          <a:xfrm>
            <a:off x="2133600" y="2438400"/>
            <a:ext cx="6629400" cy="838200"/>
          </a:xfrm>
          <a:prstGeom prst="rect">
            <a:avLst/>
          </a:prstGeom>
          <a:noFill/>
          <a:ln w="9525">
            <a:noFill/>
            <a:miter lim="800000"/>
            <a:headEnd/>
            <a:tailEnd/>
          </a:ln>
          <a:effectLst/>
        </p:spPr>
        <p:txBody>
          <a:bodyPr/>
          <a:lstStyle/>
          <a:p>
            <a:pPr fontAlgn="base">
              <a:spcBef>
                <a:spcPct val="20000"/>
              </a:spcBef>
              <a:spcAft>
                <a:spcPct val="0"/>
              </a:spcAft>
              <a:defRPr/>
            </a:pPr>
            <a:r>
              <a:rPr lang="en-US" sz="2800" b="1" kern="0" dirty="0">
                <a:solidFill>
                  <a:srgbClr val="5CC1EE">
                    <a:lumMod val="50000"/>
                  </a:srgbClr>
                </a:solidFill>
              </a:rPr>
              <a:t>+</a:t>
            </a:r>
            <a:r>
              <a:rPr lang="en-US" sz="2800" b="1" kern="0" dirty="0" err="1">
                <a:solidFill>
                  <a:srgbClr val="5CC1EE">
                    <a:lumMod val="50000"/>
                  </a:srgbClr>
                </a:solidFill>
              </a:rPr>
              <a:t>Tín</a:t>
            </a:r>
            <a:r>
              <a:rPr lang="en-US" sz="2800" b="1" kern="0" dirty="0">
                <a:solidFill>
                  <a:srgbClr val="5CC1EE">
                    <a:lumMod val="50000"/>
                  </a:srgbClr>
                </a:solidFill>
              </a:rPr>
              <a:t> </a:t>
            </a:r>
            <a:r>
              <a:rPr lang="en-US" sz="2800" b="1" kern="0" dirty="0" err="1">
                <a:solidFill>
                  <a:srgbClr val="5CC1EE">
                    <a:lumMod val="50000"/>
                  </a:srgbClr>
                </a:solidFill>
              </a:rPr>
              <a:t>dụng</a:t>
            </a:r>
            <a:r>
              <a:rPr lang="en-US" sz="2800" b="1" kern="0" dirty="0">
                <a:solidFill>
                  <a:srgbClr val="5CC1EE">
                    <a:lumMod val="50000"/>
                  </a:srgbClr>
                </a:solidFill>
              </a:rPr>
              <a:t> </a:t>
            </a:r>
            <a:r>
              <a:rPr lang="en-US" sz="2800" b="1" kern="0" dirty="0" err="1">
                <a:solidFill>
                  <a:srgbClr val="5CC1EE">
                    <a:lumMod val="50000"/>
                  </a:srgbClr>
                </a:solidFill>
              </a:rPr>
              <a:t>ngắn</a:t>
            </a:r>
            <a:r>
              <a:rPr lang="en-US" sz="2800" b="1" kern="0" dirty="0">
                <a:solidFill>
                  <a:srgbClr val="5CC1EE">
                    <a:lumMod val="50000"/>
                  </a:srgbClr>
                </a:solidFill>
              </a:rPr>
              <a:t> </a:t>
            </a:r>
            <a:r>
              <a:rPr lang="en-US" sz="2800" b="1" kern="0" dirty="0" err="1">
                <a:solidFill>
                  <a:srgbClr val="5CC1EE">
                    <a:lumMod val="50000"/>
                  </a:srgbClr>
                </a:solidFill>
              </a:rPr>
              <a:t>hạn</a:t>
            </a:r>
            <a:r>
              <a:rPr lang="en-US" sz="3200" b="1" kern="0" dirty="0">
                <a:solidFill>
                  <a:srgbClr val="5CC1EE">
                    <a:lumMod val="50000"/>
                  </a:srgbClr>
                </a:solidFill>
              </a:rPr>
              <a:t>  </a:t>
            </a:r>
          </a:p>
        </p:txBody>
      </p:sp>
      <p:sp>
        <p:nvSpPr>
          <p:cNvPr id="12" name="Rectangle 3"/>
          <p:cNvSpPr txBox="1">
            <a:spLocks noChangeArrowheads="1"/>
          </p:cNvSpPr>
          <p:nvPr/>
        </p:nvSpPr>
        <p:spPr bwMode="auto">
          <a:xfrm>
            <a:off x="2133600" y="3505200"/>
            <a:ext cx="6629400" cy="838200"/>
          </a:xfrm>
          <a:prstGeom prst="rect">
            <a:avLst/>
          </a:prstGeom>
          <a:noFill/>
          <a:ln w="9525">
            <a:noFill/>
            <a:miter lim="800000"/>
            <a:headEnd/>
            <a:tailEnd/>
          </a:ln>
          <a:effectLst/>
        </p:spPr>
        <p:txBody>
          <a:bodyPr/>
          <a:lstStyle/>
          <a:p>
            <a:pPr fontAlgn="base">
              <a:spcBef>
                <a:spcPct val="20000"/>
              </a:spcBef>
              <a:spcAft>
                <a:spcPct val="0"/>
              </a:spcAft>
              <a:defRPr/>
            </a:pPr>
            <a:r>
              <a:rPr lang="en-US" sz="2800" b="1" kern="0" dirty="0">
                <a:solidFill>
                  <a:srgbClr val="5CC1EE">
                    <a:lumMod val="50000"/>
                  </a:srgbClr>
                </a:solidFill>
              </a:rPr>
              <a:t>+</a:t>
            </a:r>
            <a:r>
              <a:rPr lang="en-US" sz="2800" b="1" kern="0" dirty="0" err="1">
                <a:solidFill>
                  <a:srgbClr val="5CC1EE">
                    <a:lumMod val="50000"/>
                  </a:srgbClr>
                </a:solidFill>
              </a:rPr>
              <a:t>Tín</a:t>
            </a:r>
            <a:r>
              <a:rPr lang="en-US" sz="2800" b="1" kern="0" dirty="0">
                <a:solidFill>
                  <a:srgbClr val="5CC1EE">
                    <a:lumMod val="50000"/>
                  </a:srgbClr>
                </a:solidFill>
              </a:rPr>
              <a:t> </a:t>
            </a:r>
            <a:r>
              <a:rPr lang="en-US" sz="2800" b="1" kern="0" dirty="0" err="1">
                <a:solidFill>
                  <a:srgbClr val="5CC1EE">
                    <a:lumMod val="50000"/>
                  </a:srgbClr>
                </a:solidFill>
              </a:rPr>
              <a:t>dụng</a:t>
            </a:r>
            <a:r>
              <a:rPr lang="en-US" sz="2800" b="1" kern="0" dirty="0">
                <a:solidFill>
                  <a:srgbClr val="5CC1EE">
                    <a:lumMod val="50000"/>
                  </a:srgbClr>
                </a:solidFill>
              </a:rPr>
              <a:t> </a:t>
            </a:r>
            <a:r>
              <a:rPr lang="en-US" sz="2800" b="1" kern="0" dirty="0" err="1">
                <a:solidFill>
                  <a:srgbClr val="5CC1EE">
                    <a:lumMod val="50000"/>
                  </a:srgbClr>
                </a:solidFill>
              </a:rPr>
              <a:t>trung</a:t>
            </a:r>
            <a:r>
              <a:rPr lang="en-US" sz="2800" b="1" kern="0" dirty="0">
                <a:solidFill>
                  <a:srgbClr val="5CC1EE">
                    <a:lumMod val="50000"/>
                  </a:srgbClr>
                </a:solidFill>
              </a:rPr>
              <a:t> </a:t>
            </a:r>
            <a:r>
              <a:rPr lang="en-US" sz="2800" b="1" kern="0" dirty="0" err="1">
                <a:solidFill>
                  <a:srgbClr val="5CC1EE">
                    <a:lumMod val="50000"/>
                  </a:srgbClr>
                </a:solidFill>
              </a:rPr>
              <a:t>hạn</a:t>
            </a:r>
            <a:r>
              <a:rPr lang="en-US" sz="3200" b="1" kern="0" dirty="0">
                <a:solidFill>
                  <a:srgbClr val="5CC1EE">
                    <a:lumMod val="50000"/>
                  </a:srgbClr>
                </a:solidFill>
              </a:rPr>
              <a:t>  </a:t>
            </a:r>
          </a:p>
        </p:txBody>
      </p:sp>
      <p:sp>
        <p:nvSpPr>
          <p:cNvPr id="13" name="Rectangle 3"/>
          <p:cNvSpPr txBox="1">
            <a:spLocks noChangeArrowheads="1"/>
          </p:cNvSpPr>
          <p:nvPr/>
        </p:nvSpPr>
        <p:spPr bwMode="auto">
          <a:xfrm>
            <a:off x="2133600" y="4495800"/>
            <a:ext cx="6629400" cy="838200"/>
          </a:xfrm>
          <a:prstGeom prst="rect">
            <a:avLst/>
          </a:prstGeom>
          <a:noFill/>
          <a:ln w="9525">
            <a:noFill/>
            <a:miter lim="800000"/>
            <a:headEnd/>
            <a:tailEnd/>
          </a:ln>
          <a:effectLst/>
        </p:spPr>
        <p:txBody>
          <a:bodyPr/>
          <a:lstStyle/>
          <a:p>
            <a:pPr fontAlgn="base">
              <a:spcBef>
                <a:spcPct val="20000"/>
              </a:spcBef>
              <a:spcAft>
                <a:spcPct val="0"/>
              </a:spcAft>
              <a:defRPr/>
            </a:pPr>
            <a:r>
              <a:rPr lang="en-US" sz="2800" b="1" kern="0" dirty="0">
                <a:solidFill>
                  <a:srgbClr val="5CC1EE">
                    <a:lumMod val="50000"/>
                  </a:srgbClr>
                </a:solidFill>
              </a:rPr>
              <a:t>+</a:t>
            </a:r>
            <a:r>
              <a:rPr lang="en-US" sz="2800" b="1" kern="0" dirty="0" err="1">
                <a:solidFill>
                  <a:srgbClr val="5CC1EE">
                    <a:lumMod val="50000"/>
                  </a:srgbClr>
                </a:solidFill>
              </a:rPr>
              <a:t>Tín</a:t>
            </a:r>
            <a:r>
              <a:rPr lang="en-US" sz="2800" b="1" kern="0" dirty="0">
                <a:solidFill>
                  <a:srgbClr val="5CC1EE">
                    <a:lumMod val="50000"/>
                  </a:srgbClr>
                </a:solidFill>
              </a:rPr>
              <a:t> </a:t>
            </a:r>
            <a:r>
              <a:rPr lang="en-US" sz="2800" b="1" kern="0" dirty="0" err="1">
                <a:solidFill>
                  <a:srgbClr val="5CC1EE">
                    <a:lumMod val="50000"/>
                  </a:srgbClr>
                </a:solidFill>
              </a:rPr>
              <a:t>dụng</a:t>
            </a:r>
            <a:r>
              <a:rPr lang="en-US" sz="2800" b="1" kern="0" dirty="0">
                <a:solidFill>
                  <a:srgbClr val="5CC1EE">
                    <a:lumMod val="50000"/>
                  </a:srgbClr>
                </a:solidFill>
              </a:rPr>
              <a:t> </a:t>
            </a:r>
            <a:r>
              <a:rPr lang="en-US" sz="2800" b="1" kern="0" dirty="0" err="1">
                <a:solidFill>
                  <a:srgbClr val="5CC1EE">
                    <a:lumMod val="50000"/>
                  </a:srgbClr>
                </a:solidFill>
              </a:rPr>
              <a:t>dài</a:t>
            </a:r>
            <a:r>
              <a:rPr lang="en-US" sz="2800" b="1" kern="0" dirty="0">
                <a:solidFill>
                  <a:srgbClr val="5CC1EE">
                    <a:lumMod val="50000"/>
                  </a:srgbClr>
                </a:solidFill>
              </a:rPr>
              <a:t> </a:t>
            </a:r>
            <a:r>
              <a:rPr lang="en-US" sz="2800" b="1" kern="0" dirty="0" err="1">
                <a:solidFill>
                  <a:srgbClr val="5CC1EE">
                    <a:lumMod val="50000"/>
                  </a:srgbClr>
                </a:solidFill>
              </a:rPr>
              <a:t>hạn</a:t>
            </a:r>
            <a:r>
              <a:rPr lang="en-US" sz="3200" b="1" kern="0" dirty="0">
                <a:solidFill>
                  <a:srgbClr val="5CC1EE">
                    <a:lumMod val="50000"/>
                  </a:srgbClr>
                </a:solidFill>
              </a:rPr>
              <a:t>  </a:t>
            </a:r>
          </a:p>
        </p:txBody>
      </p:sp>
    </p:spTree>
    <p:extLst>
      <p:ext uri="{BB962C8B-B14F-4D97-AF65-F5344CB8AC3E}">
        <p14:creationId xmlns:p14="http://schemas.microsoft.com/office/powerpoint/2010/main" val="286015490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 calcmode="lin" valueType="num">
                                      <p:cBhvr additive="base">
                                        <p:cTn id="7" dur="500" fill="hold"/>
                                        <p:tgtEl>
                                          <p:spTgt spid="20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 calcmode="lin" valueType="num">
                                      <p:cBhvr additive="base">
                                        <p:cTn id="1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 calcmode="lin" valueType="num">
                                      <p:cBhvr additive="base">
                                        <p:cTn id="25"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10" grpId="0" build="p"/>
      <p:bldP spid="12" grpId="0" build="p"/>
      <p:bldP spid="1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762000" y="609600"/>
            <a:ext cx="6629400" cy="838200"/>
          </a:xfrm>
        </p:spPr>
        <p:txBody>
          <a:bodyPr/>
          <a:lstStyle/>
          <a:p>
            <a:pPr algn="l">
              <a:defRPr/>
            </a:pPr>
            <a:r>
              <a:rPr lang="en-US" sz="2800" b="1" dirty="0" smtClean="0">
                <a:solidFill>
                  <a:schemeClr val="accent5">
                    <a:lumMod val="25000"/>
                  </a:schemeClr>
                </a:solidFill>
              </a:rPr>
              <a:t>+</a:t>
            </a:r>
            <a:r>
              <a:rPr lang="en-US" sz="2800" b="1" dirty="0" err="1" smtClean="0">
                <a:solidFill>
                  <a:schemeClr val="accent5">
                    <a:lumMod val="25000"/>
                  </a:schemeClr>
                </a:solidFill>
              </a:rPr>
              <a:t>Tín</a:t>
            </a:r>
            <a:r>
              <a:rPr lang="en-US" sz="2800" b="1" dirty="0" smtClean="0">
                <a:solidFill>
                  <a:schemeClr val="accent5">
                    <a:lumMod val="25000"/>
                  </a:schemeClr>
                </a:solidFill>
              </a:rPr>
              <a:t> </a:t>
            </a:r>
            <a:r>
              <a:rPr lang="en-US" sz="2800" b="1" dirty="0" err="1" smtClean="0">
                <a:solidFill>
                  <a:schemeClr val="accent5">
                    <a:lumMod val="25000"/>
                  </a:schemeClr>
                </a:solidFill>
              </a:rPr>
              <a:t>dụng</a:t>
            </a:r>
            <a:r>
              <a:rPr lang="en-US" sz="2800" b="1" dirty="0" smtClean="0">
                <a:solidFill>
                  <a:schemeClr val="accent5">
                    <a:lumMod val="25000"/>
                  </a:schemeClr>
                </a:solidFill>
              </a:rPr>
              <a:t> </a:t>
            </a:r>
            <a:r>
              <a:rPr lang="en-US" sz="2800" b="1" dirty="0" err="1" smtClean="0">
                <a:solidFill>
                  <a:schemeClr val="accent5">
                    <a:lumMod val="25000"/>
                  </a:schemeClr>
                </a:solidFill>
              </a:rPr>
              <a:t>ngắn</a:t>
            </a:r>
            <a:r>
              <a:rPr lang="en-US" sz="2800" b="1" dirty="0" smtClean="0">
                <a:solidFill>
                  <a:schemeClr val="accent5">
                    <a:lumMod val="25000"/>
                  </a:schemeClr>
                </a:solidFill>
              </a:rPr>
              <a:t> </a:t>
            </a:r>
            <a:r>
              <a:rPr lang="en-US" sz="2800" b="1" dirty="0" err="1" smtClean="0">
                <a:solidFill>
                  <a:schemeClr val="accent5">
                    <a:lumMod val="25000"/>
                  </a:schemeClr>
                </a:solidFill>
              </a:rPr>
              <a:t>hạn</a:t>
            </a:r>
            <a:r>
              <a:rPr lang="en-US" sz="2800" b="1" dirty="0" smtClean="0">
                <a:solidFill>
                  <a:schemeClr val="accent5">
                    <a:lumMod val="25000"/>
                  </a:schemeClr>
                </a:solidFill>
              </a:rPr>
              <a:t>:</a:t>
            </a:r>
          </a:p>
        </p:txBody>
      </p:sp>
      <p:sp>
        <p:nvSpPr>
          <p:cNvPr id="10" name="Rectangle 3"/>
          <p:cNvSpPr txBox="1">
            <a:spLocks noChangeArrowheads="1"/>
          </p:cNvSpPr>
          <p:nvPr/>
        </p:nvSpPr>
        <p:spPr bwMode="auto">
          <a:xfrm>
            <a:off x="609600" y="1828800"/>
            <a:ext cx="6629400" cy="838200"/>
          </a:xfrm>
          <a:prstGeom prst="rect">
            <a:avLst/>
          </a:prstGeom>
          <a:noFill/>
          <a:ln w="9525">
            <a:noFill/>
            <a:miter lim="800000"/>
            <a:headEnd/>
            <a:tailEnd/>
          </a:ln>
          <a:effectLst/>
        </p:spPr>
        <p:txBody>
          <a:bodyPr/>
          <a:lstStyle/>
          <a:p>
            <a:pPr fontAlgn="base">
              <a:spcBef>
                <a:spcPct val="0"/>
              </a:spcBef>
              <a:spcAft>
                <a:spcPct val="0"/>
              </a:spcAft>
              <a:defRPr/>
            </a:pPr>
            <a:r>
              <a:rPr lang="en-US" sz="3200" dirty="0">
                <a:solidFill>
                  <a:srgbClr val="000000"/>
                </a:solidFill>
              </a:rPr>
              <a:t>- </a:t>
            </a:r>
            <a:r>
              <a:rPr lang="en-US" sz="3200" dirty="0" err="1">
                <a:solidFill>
                  <a:srgbClr val="000000"/>
                </a:solidFill>
              </a:rPr>
              <a:t>Là</a:t>
            </a:r>
            <a:r>
              <a:rPr lang="en-US" sz="3200" dirty="0">
                <a:solidFill>
                  <a:srgbClr val="000000"/>
                </a:solidFill>
              </a:rPr>
              <a:t> </a:t>
            </a:r>
            <a:r>
              <a:rPr lang="en-US" sz="3200" dirty="0" err="1">
                <a:solidFill>
                  <a:srgbClr val="000000"/>
                </a:solidFill>
              </a:rPr>
              <a:t>loại</a:t>
            </a:r>
            <a:r>
              <a:rPr lang="en-US" sz="3200" dirty="0">
                <a:solidFill>
                  <a:srgbClr val="000000"/>
                </a:solidFill>
              </a:rPr>
              <a:t> </a:t>
            </a:r>
            <a:r>
              <a:rPr lang="en-US" sz="3200" dirty="0" err="1">
                <a:solidFill>
                  <a:srgbClr val="000000"/>
                </a:solidFill>
              </a:rPr>
              <a:t>tín</a:t>
            </a:r>
            <a:r>
              <a:rPr lang="en-US" sz="3200" dirty="0">
                <a:solidFill>
                  <a:srgbClr val="000000"/>
                </a:solidFill>
              </a:rPr>
              <a:t> </a:t>
            </a:r>
            <a:r>
              <a:rPr lang="en-US" sz="3200" dirty="0" err="1">
                <a:solidFill>
                  <a:srgbClr val="000000"/>
                </a:solidFill>
              </a:rPr>
              <a:t>dụng</a:t>
            </a:r>
            <a:r>
              <a:rPr lang="en-US" sz="3200" dirty="0">
                <a:solidFill>
                  <a:srgbClr val="000000"/>
                </a:solidFill>
              </a:rPr>
              <a:t> </a:t>
            </a:r>
            <a:r>
              <a:rPr lang="en-US" sz="3200" dirty="0" err="1">
                <a:solidFill>
                  <a:srgbClr val="000000"/>
                </a:solidFill>
              </a:rPr>
              <a:t>có</a:t>
            </a:r>
            <a:r>
              <a:rPr lang="en-US" sz="3200" dirty="0">
                <a:solidFill>
                  <a:srgbClr val="000000"/>
                </a:solidFill>
              </a:rPr>
              <a:t> </a:t>
            </a:r>
            <a:r>
              <a:rPr lang="en-US" sz="3200" dirty="0" err="1">
                <a:solidFill>
                  <a:srgbClr val="000000"/>
                </a:solidFill>
              </a:rPr>
              <a:t>thời</a:t>
            </a:r>
            <a:r>
              <a:rPr lang="en-US" sz="3200" dirty="0">
                <a:solidFill>
                  <a:srgbClr val="000000"/>
                </a:solidFill>
              </a:rPr>
              <a:t> </a:t>
            </a:r>
            <a:r>
              <a:rPr lang="en-US" sz="3200" dirty="0" err="1">
                <a:solidFill>
                  <a:srgbClr val="000000"/>
                </a:solidFill>
              </a:rPr>
              <a:t>hạn</a:t>
            </a:r>
            <a:r>
              <a:rPr lang="en-US" sz="3200" dirty="0">
                <a:solidFill>
                  <a:srgbClr val="000000"/>
                </a:solidFill>
              </a:rPr>
              <a:t> </a:t>
            </a:r>
            <a:r>
              <a:rPr lang="en-US" sz="3200" dirty="0" err="1">
                <a:solidFill>
                  <a:srgbClr val="000000"/>
                </a:solidFill>
              </a:rPr>
              <a:t>dưới</a:t>
            </a:r>
            <a:r>
              <a:rPr lang="en-US" sz="3200" dirty="0">
                <a:solidFill>
                  <a:srgbClr val="000000"/>
                </a:solidFill>
              </a:rPr>
              <a:t> </a:t>
            </a:r>
            <a:r>
              <a:rPr lang="en-US" sz="3200" dirty="0" err="1">
                <a:solidFill>
                  <a:srgbClr val="000000"/>
                </a:solidFill>
              </a:rPr>
              <a:t>một</a:t>
            </a:r>
            <a:r>
              <a:rPr lang="en-US" sz="3200" dirty="0">
                <a:solidFill>
                  <a:srgbClr val="000000"/>
                </a:solidFill>
              </a:rPr>
              <a:t> </a:t>
            </a:r>
            <a:r>
              <a:rPr lang="en-US" sz="3200" dirty="0" err="1">
                <a:solidFill>
                  <a:srgbClr val="000000"/>
                </a:solidFill>
              </a:rPr>
              <a:t>năm</a:t>
            </a:r>
            <a:endParaRPr lang="en-US" sz="3200" dirty="0">
              <a:solidFill>
                <a:srgbClr val="000000"/>
              </a:solidFill>
            </a:endParaRPr>
          </a:p>
          <a:p>
            <a:pPr fontAlgn="base">
              <a:spcBef>
                <a:spcPct val="20000"/>
              </a:spcBef>
              <a:spcAft>
                <a:spcPct val="0"/>
              </a:spcAft>
              <a:defRPr/>
            </a:pPr>
            <a:r>
              <a:rPr lang="en-US" sz="3200" kern="0" dirty="0">
                <a:solidFill>
                  <a:srgbClr val="5CC1EE">
                    <a:lumMod val="50000"/>
                  </a:srgbClr>
                </a:solidFill>
              </a:rPr>
              <a:t>  </a:t>
            </a:r>
          </a:p>
        </p:txBody>
      </p:sp>
      <p:sp>
        <p:nvSpPr>
          <p:cNvPr id="8" name="Rectangle 3"/>
          <p:cNvSpPr txBox="1">
            <a:spLocks noChangeArrowheads="1"/>
          </p:cNvSpPr>
          <p:nvPr/>
        </p:nvSpPr>
        <p:spPr bwMode="auto">
          <a:xfrm>
            <a:off x="609600" y="3124200"/>
            <a:ext cx="8229600" cy="838200"/>
          </a:xfrm>
          <a:prstGeom prst="rect">
            <a:avLst/>
          </a:prstGeom>
          <a:noFill/>
          <a:ln w="9525">
            <a:noFill/>
            <a:miter lim="800000"/>
            <a:headEnd/>
            <a:tailEnd/>
          </a:ln>
          <a:effectLst/>
        </p:spPr>
        <p:txBody>
          <a:bodyPr/>
          <a:lstStyle/>
          <a:p>
            <a:pPr fontAlgn="base">
              <a:spcBef>
                <a:spcPct val="20000"/>
              </a:spcBef>
              <a:spcAft>
                <a:spcPct val="0"/>
              </a:spcAft>
              <a:defRPr/>
            </a:pPr>
            <a:r>
              <a:rPr lang="en-US" sz="3200" dirty="0">
                <a:solidFill>
                  <a:srgbClr val="000000"/>
                </a:solidFill>
              </a:rPr>
              <a:t>- </a:t>
            </a:r>
            <a:r>
              <a:rPr lang="en-US" sz="3200" dirty="0" err="1">
                <a:solidFill>
                  <a:srgbClr val="000000"/>
                </a:solidFill>
              </a:rPr>
              <a:t>Thường</a:t>
            </a:r>
            <a:r>
              <a:rPr lang="en-US" sz="3200" dirty="0">
                <a:solidFill>
                  <a:srgbClr val="000000"/>
                </a:solidFill>
              </a:rPr>
              <a:t> </a:t>
            </a:r>
            <a:r>
              <a:rPr lang="en-US" sz="3200" dirty="0" err="1">
                <a:solidFill>
                  <a:srgbClr val="000000"/>
                </a:solidFill>
              </a:rPr>
              <a:t>được</a:t>
            </a:r>
            <a:r>
              <a:rPr lang="en-US" sz="3200" dirty="0">
                <a:solidFill>
                  <a:srgbClr val="000000"/>
                </a:solidFill>
              </a:rPr>
              <a:t> </a:t>
            </a:r>
            <a:r>
              <a:rPr lang="en-US" sz="3200" dirty="0" err="1">
                <a:solidFill>
                  <a:srgbClr val="000000"/>
                </a:solidFill>
              </a:rPr>
              <a:t>sử</a:t>
            </a:r>
            <a:r>
              <a:rPr lang="en-US" sz="3200" dirty="0">
                <a:solidFill>
                  <a:srgbClr val="000000"/>
                </a:solidFill>
              </a:rPr>
              <a:t> </a:t>
            </a:r>
            <a:r>
              <a:rPr lang="en-US" sz="3200" dirty="0" err="1">
                <a:solidFill>
                  <a:srgbClr val="000000"/>
                </a:solidFill>
              </a:rPr>
              <a:t>dụng</a:t>
            </a:r>
            <a:r>
              <a:rPr lang="en-US" sz="3200" dirty="0">
                <a:solidFill>
                  <a:srgbClr val="000000"/>
                </a:solidFill>
              </a:rPr>
              <a:t> </a:t>
            </a:r>
            <a:r>
              <a:rPr lang="en-US" sz="3200" dirty="0" err="1">
                <a:solidFill>
                  <a:srgbClr val="000000"/>
                </a:solidFill>
              </a:rPr>
              <a:t>để</a:t>
            </a:r>
            <a:r>
              <a:rPr lang="en-US" sz="3200" dirty="0">
                <a:solidFill>
                  <a:srgbClr val="000000"/>
                </a:solidFill>
              </a:rPr>
              <a:t> </a:t>
            </a:r>
            <a:r>
              <a:rPr lang="en-US" sz="3200" dirty="0" err="1">
                <a:solidFill>
                  <a:srgbClr val="000000"/>
                </a:solidFill>
              </a:rPr>
              <a:t>cho</a:t>
            </a:r>
            <a:r>
              <a:rPr lang="en-US" sz="3200" dirty="0">
                <a:solidFill>
                  <a:srgbClr val="000000"/>
                </a:solidFill>
              </a:rPr>
              <a:t> </a:t>
            </a:r>
            <a:r>
              <a:rPr lang="en-US" sz="3200" dirty="0" err="1">
                <a:solidFill>
                  <a:srgbClr val="000000"/>
                </a:solidFill>
              </a:rPr>
              <a:t>vay</a:t>
            </a:r>
            <a:r>
              <a:rPr lang="en-US" sz="3200" dirty="0">
                <a:solidFill>
                  <a:srgbClr val="000000"/>
                </a:solidFill>
              </a:rPr>
              <a:t> </a:t>
            </a:r>
            <a:r>
              <a:rPr lang="en-US" sz="3200" dirty="0" err="1">
                <a:solidFill>
                  <a:srgbClr val="000000"/>
                </a:solidFill>
              </a:rPr>
              <a:t>bổ</a:t>
            </a:r>
            <a:r>
              <a:rPr lang="en-US" sz="3200" dirty="0">
                <a:solidFill>
                  <a:srgbClr val="000000"/>
                </a:solidFill>
              </a:rPr>
              <a:t> sung </a:t>
            </a:r>
            <a:r>
              <a:rPr lang="en-US" sz="3200" dirty="0" err="1">
                <a:solidFill>
                  <a:srgbClr val="000000"/>
                </a:solidFill>
              </a:rPr>
              <a:t>thiếu</a:t>
            </a:r>
            <a:r>
              <a:rPr lang="en-US" sz="3200" dirty="0">
                <a:solidFill>
                  <a:srgbClr val="000000"/>
                </a:solidFill>
              </a:rPr>
              <a:t> </a:t>
            </a:r>
            <a:r>
              <a:rPr lang="en-US" sz="3200" dirty="0" err="1">
                <a:solidFill>
                  <a:srgbClr val="000000"/>
                </a:solidFill>
              </a:rPr>
              <a:t>hụt</a:t>
            </a:r>
            <a:r>
              <a:rPr lang="en-US" sz="3200" dirty="0">
                <a:solidFill>
                  <a:srgbClr val="000000"/>
                </a:solidFill>
              </a:rPr>
              <a:t> </a:t>
            </a:r>
            <a:r>
              <a:rPr lang="en-US" sz="3200" dirty="0" err="1">
                <a:solidFill>
                  <a:srgbClr val="000000"/>
                </a:solidFill>
              </a:rPr>
              <a:t>tạm</a:t>
            </a:r>
            <a:r>
              <a:rPr lang="en-US" sz="3200" dirty="0">
                <a:solidFill>
                  <a:srgbClr val="000000"/>
                </a:solidFill>
              </a:rPr>
              <a:t> </a:t>
            </a:r>
            <a:r>
              <a:rPr lang="en-US" sz="3200" dirty="0" err="1">
                <a:solidFill>
                  <a:srgbClr val="000000"/>
                </a:solidFill>
              </a:rPr>
              <a:t>thời</a:t>
            </a:r>
            <a:r>
              <a:rPr lang="en-US" sz="3200" dirty="0">
                <a:solidFill>
                  <a:srgbClr val="000000"/>
                </a:solidFill>
              </a:rPr>
              <a:t> </a:t>
            </a:r>
            <a:r>
              <a:rPr lang="en-US" sz="3200" dirty="0" err="1">
                <a:solidFill>
                  <a:srgbClr val="000000"/>
                </a:solidFill>
              </a:rPr>
              <a:t>vốn</a:t>
            </a:r>
            <a:r>
              <a:rPr lang="en-US" sz="3200" dirty="0">
                <a:solidFill>
                  <a:srgbClr val="000000"/>
                </a:solidFill>
              </a:rPr>
              <a:t> </a:t>
            </a:r>
            <a:r>
              <a:rPr lang="en-US" sz="3200" dirty="0" err="1">
                <a:solidFill>
                  <a:srgbClr val="000000"/>
                </a:solidFill>
              </a:rPr>
              <a:t>lưu</a:t>
            </a:r>
            <a:r>
              <a:rPr lang="en-US" sz="3200" dirty="0">
                <a:solidFill>
                  <a:srgbClr val="000000"/>
                </a:solidFill>
              </a:rPr>
              <a:t> </a:t>
            </a:r>
            <a:r>
              <a:rPr lang="en-US" sz="3200" dirty="0" err="1">
                <a:solidFill>
                  <a:srgbClr val="000000"/>
                </a:solidFill>
              </a:rPr>
              <a:t>động</a:t>
            </a:r>
            <a:r>
              <a:rPr lang="en-US" sz="3200" dirty="0">
                <a:solidFill>
                  <a:srgbClr val="000000"/>
                </a:solidFill>
              </a:rPr>
              <a:t> </a:t>
            </a:r>
            <a:r>
              <a:rPr lang="en-US" sz="3200" dirty="0" err="1">
                <a:solidFill>
                  <a:srgbClr val="000000"/>
                </a:solidFill>
              </a:rPr>
              <a:t>và</a:t>
            </a:r>
            <a:r>
              <a:rPr lang="en-US" sz="3200" dirty="0">
                <a:solidFill>
                  <a:srgbClr val="000000"/>
                </a:solidFill>
              </a:rPr>
              <a:t> </a:t>
            </a:r>
            <a:r>
              <a:rPr lang="en-US" sz="3200" dirty="0" err="1">
                <a:solidFill>
                  <a:srgbClr val="000000"/>
                </a:solidFill>
              </a:rPr>
              <a:t>phục</a:t>
            </a:r>
            <a:r>
              <a:rPr lang="en-US" sz="3200" dirty="0">
                <a:solidFill>
                  <a:srgbClr val="000000"/>
                </a:solidFill>
              </a:rPr>
              <a:t> </a:t>
            </a:r>
            <a:r>
              <a:rPr lang="en-US" sz="3200" dirty="0" err="1">
                <a:solidFill>
                  <a:srgbClr val="000000"/>
                </a:solidFill>
              </a:rPr>
              <a:t>vụ</a:t>
            </a:r>
            <a:r>
              <a:rPr lang="en-US" sz="3200" dirty="0">
                <a:solidFill>
                  <a:srgbClr val="000000"/>
                </a:solidFill>
              </a:rPr>
              <a:t> </a:t>
            </a:r>
            <a:r>
              <a:rPr lang="en-US" sz="3200" dirty="0" err="1">
                <a:solidFill>
                  <a:srgbClr val="000000"/>
                </a:solidFill>
              </a:rPr>
              <a:t>cho</a:t>
            </a:r>
            <a:r>
              <a:rPr lang="en-US" sz="3200" dirty="0">
                <a:solidFill>
                  <a:srgbClr val="000000"/>
                </a:solidFill>
              </a:rPr>
              <a:t> </a:t>
            </a:r>
            <a:r>
              <a:rPr lang="en-US" sz="3200" dirty="0" err="1">
                <a:solidFill>
                  <a:srgbClr val="000000"/>
                </a:solidFill>
              </a:rPr>
              <a:t>nhu</a:t>
            </a:r>
            <a:r>
              <a:rPr lang="en-US" sz="3200" dirty="0">
                <a:solidFill>
                  <a:srgbClr val="000000"/>
                </a:solidFill>
              </a:rPr>
              <a:t> </a:t>
            </a:r>
            <a:r>
              <a:rPr lang="en-US" sz="3200" dirty="0" err="1">
                <a:solidFill>
                  <a:srgbClr val="000000"/>
                </a:solidFill>
              </a:rPr>
              <a:t>cầu</a:t>
            </a:r>
            <a:r>
              <a:rPr lang="en-US" sz="3200" dirty="0">
                <a:solidFill>
                  <a:srgbClr val="000000"/>
                </a:solidFill>
              </a:rPr>
              <a:t> </a:t>
            </a:r>
            <a:r>
              <a:rPr lang="en-US" sz="3200" dirty="0" err="1">
                <a:solidFill>
                  <a:srgbClr val="000000"/>
                </a:solidFill>
              </a:rPr>
              <a:t>sinh</a:t>
            </a:r>
            <a:r>
              <a:rPr lang="en-US" sz="3200" dirty="0">
                <a:solidFill>
                  <a:srgbClr val="000000"/>
                </a:solidFill>
              </a:rPr>
              <a:t> </a:t>
            </a:r>
            <a:r>
              <a:rPr lang="en-US" sz="3200" dirty="0" err="1">
                <a:solidFill>
                  <a:srgbClr val="000000"/>
                </a:solidFill>
              </a:rPr>
              <a:t>hoạt</a:t>
            </a:r>
            <a:r>
              <a:rPr lang="en-US" sz="3200" dirty="0">
                <a:solidFill>
                  <a:srgbClr val="000000"/>
                </a:solidFill>
              </a:rPr>
              <a:t> </a:t>
            </a:r>
            <a:r>
              <a:rPr lang="en-US" sz="3200" dirty="0" err="1">
                <a:solidFill>
                  <a:srgbClr val="000000"/>
                </a:solidFill>
              </a:rPr>
              <a:t>của</a:t>
            </a:r>
            <a:r>
              <a:rPr lang="en-US" sz="3200" dirty="0">
                <a:solidFill>
                  <a:srgbClr val="000000"/>
                </a:solidFill>
              </a:rPr>
              <a:t> </a:t>
            </a:r>
            <a:r>
              <a:rPr lang="en-US" sz="3200" dirty="0" err="1">
                <a:solidFill>
                  <a:srgbClr val="000000"/>
                </a:solidFill>
              </a:rPr>
              <a:t>cá</a:t>
            </a:r>
            <a:r>
              <a:rPr lang="en-US" sz="3200" dirty="0">
                <a:solidFill>
                  <a:srgbClr val="000000"/>
                </a:solidFill>
              </a:rPr>
              <a:t> </a:t>
            </a:r>
            <a:r>
              <a:rPr lang="en-US" sz="3200" dirty="0" err="1">
                <a:solidFill>
                  <a:srgbClr val="000000"/>
                </a:solidFill>
              </a:rPr>
              <a:t>nhân</a:t>
            </a:r>
            <a:r>
              <a:rPr lang="en-US" sz="3200" dirty="0">
                <a:solidFill>
                  <a:srgbClr val="000000"/>
                </a:solidFill>
              </a:rPr>
              <a:t>.</a:t>
            </a:r>
          </a:p>
          <a:p>
            <a:pPr fontAlgn="base">
              <a:spcBef>
                <a:spcPct val="20000"/>
              </a:spcBef>
              <a:spcAft>
                <a:spcPct val="0"/>
              </a:spcAft>
              <a:defRPr/>
            </a:pPr>
            <a:endParaRPr lang="en-US" sz="2800" b="1" kern="0" dirty="0">
              <a:solidFill>
                <a:srgbClr val="B5DDF5">
                  <a:lumMod val="25000"/>
                </a:srgbClr>
              </a:solidFill>
            </a:endParaRPr>
          </a:p>
        </p:txBody>
      </p:sp>
    </p:spTree>
    <p:extLst>
      <p:ext uri="{BB962C8B-B14F-4D97-AF65-F5344CB8AC3E}">
        <p14:creationId xmlns:p14="http://schemas.microsoft.com/office/powerpoint/2010/main" val="315917879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 calcmode="lin" valueType="num">
                                      <p:cBhvr additive="base">
                                        <p:cTn id="7" dur="500" fill="hold"/>
                                        <p:tgtEl>
                                          <p:spTgt spid="20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10" grpId="0" build="p"/>
      <p:bldP spid="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762000" y="609600"/>
            <a:ext cx="6629400" cy="838200"/>
          </a:xfrm>
        </p:spPr>
        <p:txBody>
          <a:bodyPr/>
          <a:lstStyle/>
          <a:p>
            <a:pPr algn="l">
              <a:defRPr/>
            </a:pPr>
            <a:r>
              <a:rPr lang="en-US" sz="2800" b="1" dirty="0" smtClean="0">
                <a:solidFill>
                  <a:schemeClr val="accent5">
                    <a:lumMod val="25000"/>
                  </a:schemeClr>
                </a:solidFill>
              </a:rPr>
              <a:t>+</a:t>
            </a:r>
            <a:r>
              <a:rPr lang="en-US" sz="2800" b="1" dirty="0" err="1" smtClean="0">
                <a:solidFill>
                  <a:schemeClr val="accent5">
                    <a:lumMod val="25000"/>
                  </a:schemeClr>
                </a:solidFill>
              </a:rPr>
              <a:t>Tín</a:t>
            </a:r>
            <a:r>
              <a:rPr lang="en-US" sz="2800" b="1" dirty="0" smtClean="0">
                <a:solidFill>
                  <a:schemeClr val="accent5">
                    <a:lumMod val="25000"/>
                  </a:schemeClr>
                </a:solidFill>
              </a:rPr>
              <a:t> </a:t>
            </a:r>
            <a:r>
              <a:rPr lang="en-US" sz="2800" b="1" dirty="0" err="1" smtClean="0">
                <a:solidFill>
                  <a:schemeClr val="accent5">
                    <a:lumMod val="25000"/>
                  </a:schemeClr>
                </a:solidFill>
              </a:rPr>
              <a:t>dụng</a:t>
            </a:r>
            <a:r>
              <a:rPr lang="en-US" sz="2800" b="1" dirty="0" smtClean="0">
                <a:solidFill>
                  <a:schemeClr val="accent5">
                    <a:lumMod val="25000"/>
                  </a:schemeClr>
                </a:solidFill>
              </a:rPr>
              <a:t> </a:t>
            </a:r>
            <a:r>
              <a:rPr lang="en-US" sz="2800" b="1" dirty="0" err="1" smtClean="0">
                <a:solidFill>
                  <a:schemeClr val="accent5">
                    <a:lumMod val="25000"/>
                  </a:schemeClr>
                </a:solidFill>
              </a:rPr>
              <a:t>trung</a:t>
            </a:r>
            <a:r>
              <a:rPr lang="en-US" sz="2800" b="1" dirty="0" smtClean="0">
                <a:solidFill>
                  <a:schemeClr val="accent5">
                    <a:lumMod val="25000"/>
                  </a:schemeClr>
                </a:solidFill>
              </a:rPr>
              <a:t> </a:t>
            </a:r>
            <a:r>
              <a:rPr lang="en-US" sz="2800" b="1" dirty="0" err="1" smtClean="0">
                <a:solidFill>
                  <a:schemeClr val="accent5">
                    <a:lumMod val="25000"/>
                  </a:schemeClr>
                </a:solidFill>
              </a:rPr>
              <a:t>hạn</a:t>
            </a:r>
            <a:r>
              <a:rPr lang="en-US" sz="2800" b="1" dirty="0" smtClean="0">
                <a:solidFill>
                  <a:schemeClr val="accent5">
                    <a:lumMod val="25000"/>
                  </a:schemeClr>
                </a:solidFill>
              </a:rPr>
              <a:t>:</a:t>
            </a:r>
          </a:p>
        </p:txBody>
      </p:sp>
      <p:sp>
        <p:nvSpPr>
          <p:cNvPr id="10" name="Rectangle 3"/>
          <p:cNvSpPr txBox="1">
            <a:spLocks noChangeArrowheads="1"/>
          </p:cNvSpPr>
          <p:nvPr/>
        </p:nvSpPr>
        <p:spPr bwMode="auto">
          <a:xfrm>
            <a:off x="609600" y="1828800"/>
            <a:ext cx="8153400" cy="838200"/>
          </a:xfrm>
          <a:prstGeom prst="rect">
            <a:avLst/>
          </a:prstGeom>
          <a:noFill/>
          <a:ln w="9525">
            <a:noFill/>
            <a:miter lim="800000"/>
            <a:headEnd/>
            <a:tailEnd/>
          </a:ln>
          <a:effectLst/>
        </p:spPr>
        <p:txBody>
          <a:bodyPr/>
          <a:lstStyle/>
          <a:p>
            <a:pPr fontAlgn="base">
              <a:spcBef>
                <a:spcPct val="0"/>
              </a:spcBef>
              <a:spcAft>
                <a:spcPct val="0"/>
              </a:spcAft>
              <a:defRPr/>
            </a:pPr>
            <a:r>
              <a:rPr lang="en-US" sz="3200" dirty="0">
                <a:solidFill>
                  <a:srgbClr val="000000"/>
                </a:solidFill>
              </a:rPr>
              <a:t>- </a:t>
            </a:r>
            <a:r>
              <a:rPr lang="en-US" sz="3200" dirty="0" err="1">
                <a:solidFill>
                  <a:srgbClr val="000000"/>
                </a:solidFill>
              </a:rPr>
              <a:t>Là</a:t>
            </a:r>
            <a:r>
              <a:rPr lang="en-US" sz="3200" dirty="0">
                <a:solidFill>
                  <a:srgbClr val="000000"/>
                </a:solidFill>
              </a:rPr>
              <a:t> </a:t>
            </a:r>
            <a:r>
              <a:rPr lang="en-US" sz="3200" dirty="0" err="1">
                <a:solidFill>
                  <a:srgbClr val="000000"/>
                </a:solidFill>
              </a:rPr>
              <a:t>loại</a:t>
            </a:r>
            <a:r>
              <a:rPr lang="en-US" sz="3200" dirty="0">
                <a:solidFill>
                  <a:srgbClr val="000000"/>
                </a:solidFill>
              </a:rPr>
              <a:t> </a:t>
            </a:r>
            <a:r>
              <a:rPr lang="en-US" sz="3200" dirty="0" err="1">
                <a:solidFill>
                  <a:srgbClr val="000000"/>
                </a:solidFill>
              </a:rPr>
              <a:t>tín</a:t>
            </a:r>
            <a:r>
              <a:rPr lang="en-US" sz="3200" dirty="0">
                <a:solidFill>
                  <a:srgbClr val="000000"/>
                </a:solidFill>
              </a:rPr>
              <a:t> </a:t>
            </a:r>
            <a:r>
              <a:rPr lang="en-US" sz="3200" dirty="0" err="1">
                <a:solidFill>
                  <a:srgbClr val="000000"/>
                </a:solidFill>
              </a:rPr>
              <a:t>dụng</a:t>
            </a:r>
            <a:r>
              <a:rPr lang="en-US" sz="3200" dirty="0">
                <a:solidFill>
                  <a:srgbClr val="000000"/>
                </a:solidFill>
              </a:rPr>
              <a:t> </a:t>
            </a:r>
            <a:r>
              <a:rPr lang="en-US" sz="3200" dirty="0" err="1">
                <a:solidFill>
                  <a:srgbClr val="000000"/>
                </a:solidFill>
              </a:rPr>
              <a:t>có</a:t>
            </a:r>
            <a:r>
              <a:rPr lang="en-US" sz="3200" dirty="0">
                <a:solidFill>
                  <a:srgbClr val="000000"/>
                </a:solidFill>
              </a:rPr>
              <a:t> </a:t>
            </a:r>
            <a:r>
              <a:rPr lang="en-US" sz="3200" dirty="0" err="1">
                <a:solidFill>
                  <a:srgbClr val="000000"/>
                </a:solidFill>
              </a:rPr>
              <a:t>thời</a:t>
            </a:r>
            <a:r>
              <a:rPr lang="en-US" sz="3200" dirty="0">
                <a:solidFill>
                  <a:srgbClr val="000000"/>
                </a:solidFill>
              </a:rPr>
              <a:t> </a:t>
            </a:r>
            <a:r>
              <a:rPr lang="en-US" sz="3200" dirty="0" err="1">
                <a:solidFill>
                  <a:srgbClr val="000000"/>
                </a:solidFill>
              </a:rPr>
              <a:t>hạn</a:t>
            </a:r>
            <a:r>
              <a:rPr lang="en-US" sz="3200" dirty="0">
                <a:solidFill>
                  <a:srgbClr val="000000"/>
                </a:solidFill>
              </a:rPr>
              <a:t> </a:t>
            </a:r>
            <a:r>
              <a:rPr lang="en-US" sz="3200" dirty="0" err="1">
                <a:solidFill>
                  <a:srgbClr val="000000"/>
                </a:solidFill>
              </a:rPr>
              <a:t>từ</a:t>
            </a:r>
            <a:r>
              <a:rPr lang="en-US" sz="3200" dirty="0">
                <a:solidFill>
                  <a:srgbClr val="000000"/>
                </a:solidFill>
              </a:rPr>
              <a:t> 01 </a:t>
            </a:r>
            <a:r>
              <a:rPr lang="en-US" sz="3200" dirty="0" err="1">
                <a:solidFill>
                  <a:srgbClr val="000000"/>
                </a:solidFill>
              </a:rPr>
              <a:t>đến</a:t>
            </a:r>
            <a:r>
              <a:rPr lang="en-US" sz="3200" dirty="0">
                <a:solidFill>
                  <a:srgbClr val="000000"/>
                </a:solidFill>
              </a:rPr>
              <a:t> 05 </a:t>
            </a:r>
            <a:r>
              <a:rPr lang="en-US" sz="3200" dirty="0" err="1">
                <a:solidFill>
                  <a:srgbClr val="000000"/>
                </a:solidFill>
              </a:rPr>
              <a:t>năm</a:t>
            </a:r>
            <a:endParaRPr lang="en-US" sz="3200" dirty="0">
              <a:solidFill>
                <a:srgbClr val="000000"/>
              </a:solidFill>
            </a:endParaRPr>
          </a:p>
          <a:p>
            <a:pPr fontAlgn="base">
              <a:spcBef>
                <a:spcPct val="20000"/>
              </a:spcBef>
              <a:spcAft>
                <a:spcPct val="0"/>
              </a:spcAft>
              <a:defRPr/>
            </a:pPr>
            <a:r>
              <a:rPr lang="en-US" sz="3200" kern="0" dirty="0">
                <a:solidFill>
                  <a:srgbClr val="5CC1EE">
                    <a:lumMod val="50000"/>
                  </a:srgbClr>
                </a:solidFill>
              </a:rPr>
              <a:t>  </a:t>
            </a:r>
          </a:p>
        </p:txBody>
      </p:sp>
      <p:sp>
        <p:nvSpPr>
          <p:cNvPr id="8" name="Rectangle 3"/>
          <p:cNvSpPr txBox="1">
            <a:spLocks noChangeArrowheads="1"/>
          </p:cNvSpPr>
          <p:nvPr/>
        </p:nvSpPr>
        <p:spPr bwMode="auto">
          <a:xfrm>
            <a:off x="609600" y="3124200"/>
            <a:ext cx="8229600" cy="838200"/>
          </a:xfrm>
          <a:prstGeom prst="rect">
            <a:avLst/>
          </a:prstGeom>
          <a:noFill/>
          <a:ln w="9525">
            <a:noFill/>
            <a:miter lim="800000"/>
            <a:headEnd/>
            <a:tailEnd/>
          </a:ln>
          <a:effectLst/>
        </p:spPr>
        <p:txBody>
          <a:bodyPr/>
          <a:lstStyle/>
          <a:p>
            <a:pPr fontAlgn="base">
              <a:spcBef>
                <a:spcPct val="20000"/>
              </a:spcBef>
              <a:spcAft>
                <a:spcPct val="0"/>
              </a:spcAft>
              <a:defRPr/>
            </a:pPr>
            <a:r>
              <a:rPr lang="en-US" sz="3200" dirty="0">
                <a:solidFill>
                  <a:srgbClr val="000000"/>
                </a:solidFill>
              </a:rPr>
              <a:t>- </a:t>
            </a:r>
            <a:r>
              <a:rPr lang="en-US" sz="3200" dirty="0" err="1">
                <a:solidFill>
                  <a:srgbClr val="000000"/>
                </a:solidFill>
              </a:rPr>
              <a:t>Được</a:t>
            </a:r>
            <a:r>
              <a:rPr lang="en-US" sz="3200" dirty="0">
                <a:solidFill>
                  <a:srgbClr val="000000"/>
                </a:solidFill>
              </a:rPr>
              <a:t> </a:t>
            </a:r>
            <a:r>
              <a:rPr lang="en-US" sz="3200" dirty="0" err="1">
                <a:solidFill>
                  <a:srgbClr val="000000"/>
                </a:solidFill>
              </a:rPr>
              <a:t>cung</a:t>
            </a:r>
            <a:r>
              <a:rPr lang="en-US" sz="3200" dirty="0">
                <a:solidFill>
                  <a:srgbClr val="000000"/>
                </a:solidFill>
              </a:rPr>
              <a:t> </a:t>
            </a:r>
            <a:r>
              <a:rPr lang="en-US" sz="3200" dirty="0" err="1">
                <a:solidFill>
                  <a:srgbClr val="000000"/>
                </a:solidFill>
              </a:rPr>
              <a:t>cấp</a:t>
            </a:r>
            <a:r>
              <a:rPr lang="en-US" sz="3200" dirty="0">
                <a:solidFill>
                  <a:srgbClr val="000000"/>
                </a:solidFill>
              </a:rPr>
              <a:t> </a:t>
            </a:r>
            <a:r>
              <a:rPr lang="en-US" sz="3200" dirty="0" err="1">
                <a:solidFill>
                  <a:srgbClr val="000000"/>
                </a:solidFill>
              </a:rPr>
              <a:t>để</a:t>
            </a:r>
            <a:r>
              <a:rPr lang="en-US" sz="3200" dirty="0">
                <a:solidFill>
                  <a:srgbClr val="000000"/>
                </a:solidFill>
              </a:rPr>
              <a:t> </a:t>
            </a:r>
            <a:r>
              <a:rPr lang="en-US" sz="3200" dirty="0" err="1">
                <a:solidFill>
                  <a:srgbClr val="000000"/>
                </a:solidFill>
              </a:rPr>
              <a:t>mua</a:t>
            </a:r>
            <a:r>
              <a:rPr lang="en-US" sz="3200" dirty="0">
                <a:solidFill>
                  <a:srgbClr val="000000"/>
                </a:solidFill>
              </a:rPr>
              <a:t> </a:t>
            </a:r>
            <a:r>
              <a:rPr lang="en-US" sz="3200" dirty="0" err="1">
                <a:solidFill>
                  <a:srgbClr val="000000"/>
                </a:solidFill>
              </a:rPr>
              <a:t>sắm</a:t>
            </a:r>
            <a:r>
              <a:rPr lang="en-US" sz="3200" dirty="0">
                <a:solidFill>
                  <a:srgbClr val="000000"/>
                </a:solidFill>
              </a:rPr>
              <a:t> </a:t>
            </a:r>
            <a:r>
              <a:rPr lang="en-US" sz="3200" dirty="0" err="1">
                <a:solidFill>
                  <a:srgbClr val="000000"/>
                </a:solidFill>
              </a:rPr>
              <a:t>tài</a:t>
            </a:r>
            <a:r>
              <a:rPr lang="en-US" sz="3200" dirty="0">
                <a:solidFill>
                  <a:srgbClr val="000000"/>
                </a:solidFill>
              </a:rPr>
              <a:t> </a:t>
            </a:r>
            <a:r>
              <a:rPr lang="en-US" sz="3200" dirty="0" err="1">
                <a:solidFill>
                  <a:srgbClr val="000000"/>
                </a:solidFill>
              </a:rPr>
              <a:t>sản</a:t>
            </a:r>
            <a:r>
              <a:rPr lang="en-US" sz="3200" dirty="0">
                <a:solidFill>
                  <a:srgbClr val="000000"/>
                </a:solidFill>
              </a:rPr>
              <a:t> </a:t>
            </a:r>
            <a:r>
              <a:rPr lang="en-US" sz="3200" dirty="0" err="1">
                <a:solidFill>
                  <a:srgbClr val="000000"/>
                </a:solidFill>
              </a:rPr>
              <a:t>cố</a:t>
            </a:r>
            <a:r>
              <a:rPr lang="en-US" sz="3200" dirty="0">
                <a:solidFill>
                  <a:srgbClr val="000000"/>
                </a:solidFill>
              </a:rPr>
              <a:t> </a:t>
            </a:r>
            <a:r>
              <a:rPr lang="en-US" sz="3200" dirty="0" err="1">
                <a:solidFill>
                  <a:srgbClr val="000000"/>
                </a:solidFill>
              </a:rPr>
              <a:t>định</a:t>
            </a:r>
            <a:r>
              <a:rPr lang="en-US" sz="3200" dirty="0">
                <a:solidFill>
                  <a:srgbClr val="000000"/>
                </a:solidFill>
              </a:rPr>
              <a:t>, </a:t>
            </a:r>
            <a:r>
              <a:rPr lang="en-US" sz="3200" dirty="0" err="1">
                <a:solidFill>
                  <a:srgbClr val="000000"/>
                </a:solidFill>
              </a:rPr>
              <a:t>cải</a:t>
            </a:r>
            <a:r>
              <a:rPr lang="en-US" sz="3200" dirty="0">
                <a:solidFill>
                  <a:srgbClr val="000000"/>
                </a:solidFill>
              </a:rPr>
              <a:t> </a:t>
            </a:r>
            <a:r>
              <a:rPr lang="en-US" sz="3200" dirty="0" err="1">
                <a:solidFill>
                  <a:srgbClr val="000000"/>
                </a:solidFill>
              </a:rPr>
              <a:t>tiến</a:t>
            </a:r>
            <a:r>
              <a:rPr lang="en-US" sz="3200" dirty="0">
                <a:solidFill>
                  <a:srgbClr val="000000"/>
                </a:solidFill>
              </a:rPr>
              <a:t> </a:t>
            </a:r>
            <a:r>
              <a:rPr lang="en-US" sz="3200" dirty="0" err="1">
                <a:solidFill>
                  <a:srgbClr val="000000"/>
                </a:solidFill>
              </a:rPr>
              <a:t>và</a:t>
            </a:r>
            <a:r>
              <a:rPr lang="en-US" sz="3200" dirty="0">
                <a:solidFill>
                  <a:srgbClr val="000000"/>
                </a:solidFill>
              </a:rPr>
              <a:t> </a:t>
            </a:r>
            <a:r>
              <a:rPr lang="en-US" sz="3200" dirty="0" err="1">
                <a:solidFill>
                  <a:srgbClr val="000000"/>
                </a:solidFill>
              </a:rPr>
              <a:t>đổi</a:t>
            </a:r>
            <a:r>
              <a:rPr lang="en-US" sz="3200" dirty="0">
                <a:solidFill>
                  <a:srgbClr val="000000"/>
                </a:solidFill>
              </a:rPr>
              <a:t> </a:t>
            </a:r>
            <a:r>
              <a:rPr lang="en-US" sz="3200" dirty="0" err="1">
                <a:solidFill>
                  <a:srgbClr val="000000"/>
                </a:solidFill>
              </a:rPr>
              <a:t>mới</a:t>
            </a:r>
            <a:r>
              <a:rPr lang="en-US" sz="3200" dirty="0">
                <a:solidFill>
                  <a:srgbClr val="000000"/>
                </a:solidFill>
              </a:rPr>
              <a:t> </a:t>
            </a:r>
            <a:r>
              <a:rPr lang="en-US" sz="3200" dirty="0" err="1">
                <a:solidFill>
                  <a:srgbClr val="000000"/>
                </a:solidFill>
              </a:rPr>
              <a:t>kỹ</a:t>
            </a:r>
            <a:r>
              <a:rPr lang="en-US" sz="3200" dirty="0">
                <a:solidFill>
                  <a:srgbClr val="000000"/>
                </a:solidFill>
              </a:rPr>
              <a:t> </a:t>
            </a:r>
            <a:r>
              <a:rPr lang="en-US" sz="3200" dirty="0" err="1">
                <a:solidFill>
                  <a:srgbClr val="000000"/>
                </a:solidFill>
              </a:rPr>
              <a:t>thuật</a:t>
            </a:r>
            <a:r>
              <a:rPr lang="en-US" sz="3200" dirty="0">
                <a:solidFill>
                  <a:srgbClr val="000000"/>
                </a:solidFill>
              </a:rPr>
              <a:t>, </a:t>
            </a:r>
            <a:r>
              <a:rPr lang="en-US" sz="3200" dirty="0" err="1">
                <a:solidFill>
                  <a:srgbClr val="000000"/>
                </a:solidFill>
              </a:rPr>
              <a:t>mở</a:t>
            </a:r>
            <a:r>
              <a:rPr lang="en-US" sz="3200" dirty="0">
                <a:solidFill>
                  <a:srgbClr val="000000"/>
                </a:solidFill>
              </a:rPr>
              <a:t> </a:t>
            </a:r>
            <a:r>
              <a:rPr lang="en-US" sz="3200" dirty="0" err="1">
                <a:solidFill>
                  <a:srgbClr val="000000"/>
                </a:solidFill>
              </a:rPr>
              <a:t>rộng</a:t>
            </a:r>
            <a:r>
              <a:rPr lang="en-US" sz="3200" dirty="0">
                <a:solidFill>
                  <a:srgbClr val="000000"/>
                </a:solidFill>
              </a:rPr>
              <a:t> </a:t>
            </a:r>
            <a:r>
              <a:rPr lang="en-US" sz="3200" dirty="0" err="1">
                <a:solidFill>
                  <a:srgbClr val="000000"/>
                </a:solidFill>
              </a:rPr>
              <a:t>và</a:t>
            </a:r>
            <a:r>
              <a:rPr lang="en-US" sz="3200" dirty="0">
                <a:solidFill>
                  <a:srgbClr val="000000"/>
                </a:solidFill>
              </a:rPr>
              <a:t> </a:t>
            </a:r>
            <a:r>
              <a:rPr lang="en-US" sz="3200" dirty="0" err="1">
                <a:solidFill>
                  <a:srgbClr val="000000"/>
                </a:solidFill>
              </a:rPr>
              <a:t>xây</a:t>
            </a:r>
            <a:r>
              <a:rPr lang="en-US" sz="3200" dirty="0">
                <a:solidFill>
                  <a:srgbClr val="000000"/>
                </a:solidFill>
              </a:rPr>
              <a:t> </a:t>
            </a:r>
            <a:r>
              <a:rPr lang="en-US" sz="3200" dirty="0" err="1">
                <a:solidFill>
                  <a:srgbClr val="000000"/>
                </a:solidFill>
              </a:rPr>
              <a:t>dựng</a:t>
            </a:r>
            <a:r>
              <a:rPr lang="en-US" sz="3200" dirty="0">
                <a:solidFill>
                  <a:srgbClr val="000000"/>
                </a:solidFill>
              </a:rPr>
              <a:t> </a:t>
            </a:r>
            <a:r>
              <a:rPr lang="en-US" sz="3200" dirty="0" err="1">
                <a:solidFill>
                  <a:srgbClr val="000000"/>
                </a:solidFill>
              </a:rPr>
              <a:t>các</a:t>
            </a:r>
            <a:r>
              <a:rPr lang="en-US" sz="3200" dirty="0">
                <a:solidFill>
                  <a:srgbClr val="000000"/>
                </a:solidFill>
              </a:rPr>
              <a:t> </a:t>
            </a:r>
            <a:r>
              <a:rPr lang="en-US" sz="3200" dirty="0" err="1">
                <a:solidFill>
                  <a:srgbClr val="000000"/>
                </a:solidFill>
              </a:rPr>
              <a:t>công</a:t>
            </a:r>
            <a:r>
              <a:rPr lang="en-US" sz="3200" dirty="0">
                <a:solidFill>
                  <a:srgbClr val="000000"/>
                </a:solidFill>
              </a:rPr>
              <a:t> </a:t>
            </a:r>
            <a:r>
              <a:rPr lang="en-US" sz="3200" dirty="0" err="1">
                <a:solidFill>
                  <a:srgbClr val="000000"/>
                </a:solidFill>
              </a:rPr>
              <a:t>trình</a:t>
            </a:r>
            <a:r>
              <a:rPr lang="en-US" sz="3200" dirty="0">
                <a:solidFill>
                  <a:srgbClr val="000000"/>
                </a:solidFill>
              </a:rPr>
              <a:t> </a:t>
            </a:r>
            <a:r>
              <a:rPr lang="en-US" sz="3200" dirty="0" err="1">
                <a:solidFill>
                  <a:srgbClr val="000000"/>
                </a:solidFill>
              </a:rPr>
              <a:t>nhỏ</a:t>
            </a:r>
            <a:r>
              <a:rPr lang="en-US" sz="3200" dirty="0">
                <a:solidFill>
                  <a:srgbClr val="000000"/>
                </a:solidFill>
              </a:rPr>
              <a:t> </a:t>
            </a:r>
            <a:r>
              <a:rPr lang="en-US" sz="3200" dirty="0" err="1">
                <a:solidFill>
                  <a:srgbClr val="000000"/>
                </a:solidFill>
              </a:rPr>
              <a:t>có</a:t>
            </a:r>
            <a:r>
              <a:rPr lang="en-US" sz="3200" dirty="0">
                <a:solidFill>
                  <a:srgbClr val="000000"/>
                </a:solidFill>
              </a:rPr>
              <a:t> </a:t>
            </a:r>
            <a:r>
              <a:rPr lang="en-US" sz="3200" dirty="0" err="1">
                <a:solidFill>
                  <a:srgbClr val="000000"/>
                </a:solidFill>
              </a:rPr>
              <a:t>thời</a:t>
            </a:r>
            <a:r>
              <a:rPr lang="en-US" sz="3200" dirty="0">
                <a:solidFill>
                  <a:srgbClr val="000000"/>
                </a:solidFill>
              </a:rPr>
              <a:t> </a:t>
            </a:r>
            <a:r>
              <a:rPr lang="en-US" sz="3200" dirty="0" err="1">
                <a:solidFill>
                  <a:srgbClr val="000000"/>
                </a:solidFill>
              </a:rPr>
              <a:t>gian</a:t>
            </a:r>
            <a:r>
              <a:rPr lang="en-US" sz="3200" dirty="0">
                <a:solidFill>
                  <a:srgbClr val="000000"/>
                </a:solidFill>
              </a:rPr>
              <a:t> </a:t>
            </a:r>
            <a:r>
              <a:rPr lang="en-US" sz="3200" dirty="0" err="1">
                <a:solidFill>
                  <a:srgbClr val="000000"/>
                </a:solidFill>
              </a:rPr>
              <a:t>thu</a:t>
            </a:r>
            <a:r>
              <a:rPr lang="en-US" sz="3200" dirty="0">
                <a:solidFill>
                  <a:srgbClr val="000000"/>
                </a:solidFill>
              </a:rPr>
              <a:t> </a:t>
            </a:r>
            <a:r>
              <a:rPr lang="en-US" sz="3200" dirty="0" err="1">
                <a:solidFill>
                  <a:srgbClr val="000000"/>
                </a:solidFill>
              </a:rPr>
              <a:t>hồi</a:t>
            </a:r>
            <a:r>
              <a:rPr lang="en-US" sz="3200" dirty="0">
                <a:solidFill>
                  <a:srgbClr val="000000"/>
                </a:solidFill>
              </a:rPr>
              <a:t> </a:t>
            </a:r>
            <a:r>
              <a:rPr lang="en-US" sz="3200" dirty="0" err="1">
                <a:solidFill>
                  <a:srgbClr val="000000"/>
                </a:solidFill>
              </a:rPr>
              <a:t>vốn</a:t>
            </a:r>
            <a:r>
              <a:rPr lang="en-US" sz="3200" dirty="0">
                <a:solidFill>
                  <a:srgbClr val="000000"/>
                </a:solidFill>
              </a:rPr>
              <a:t> </a:t>
            </a:r>
            <a:r>
              <a:rPr lang="en-US" sz="3200" dirty="0" err="1">
                <a:solidFill>
                  <a:srgbClr val="000000"/>
                </a:solidFill>
              </a:rPr>
              <a:t>nhanh</a:t>
            </a:r>
            <a:r>
              <a:rPr lang="en-US" sz="3200" dirty="0">
                <a:solidFill>
                  <a:srgbClr val="000000"/>
                </a:solidFill>
              </a:rPr>
              <a:t>.</a:t>
            </a:r>
            <a:endParaRPr lang="en-US" sz="2800" b="1" kern="0" dirty="0">
              <a:solidFill>
                <a:srgbClr val="B5DDF5">
                  <a:lumMod val="25000"/>
                </a:srgbClr>
              </a:solidFill>
            </a:endParaRPr>
          </a:p>
        </p:txBody>
      </p:sp>
    </p:spTree>
    <p:extLst>
      <p:ext uri="{BB962C8B-B14F-4D97-AF65-F5344CB8AC3E}">
        <p14:creationId xmlns:p14="http://schemas.microsoft.com/office/powerpoint/2010/main" val="235857538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 calcmode="lin" valueType="num">
                                      <p:cBhvr additive="base">
                                        <p:cTn id="7" dur="500" fill="hold"/>
                                        <p:tgtEl>
                                          <p:spTgt spid="20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10" grpId="0" build="p"/>
      <p:bldP spid="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762000" y="609600"/>
            <a:ext cx="6629400" cy="838200"/>
          </a:xfrm>
        </p:spPr>
        <p:txBody>
          <a:bodyPr/>
          <a:lstStyle/>
          <a:p>
            <a:pPr algn="l">
              <a:defRPr/>
            </a:pPr>
            <a:r>
              <a:rPr lang="en-US" sz="2800" b="1" dirty="0" smtClean="0">
                <a:solidFill>
                  <a:schemeClr val="accent5">
                    <a:lumMod val="25000"/>
                  </a:schemeClr>
                </a:solidFill>
              </a:rPr>
              <a:t>+</a:t>
            </a:r>
            <a:r>
              <a:rPr lang="en-US" sz="2800" b="1" dirty="0" err="1" smtClean="0">
                <a:solidFill>
                  <a:schemeClr val="accent5">
                    <a:lumMod val="25000"/>
                  </a:schemeClr>
                </a:solidFill>
              </a:rPr>
              <a:t>Tín</a:t>
            </a:r>
            <a:r>
              <a:rPr lang="en-US" sz="2800" b="1" dirty="0" smtClean="0">
                <a:solidFill>
                  <a:schemeClr val="accent5">
                    <a:lumMod val="25000"/>
                  </a:schemeClr>
                </a:solidFill>
              </a:rPr>
              <a:t> </a:t>
            </a:r>
            <a:r>
              <a:rPr lang="en-US" sz="2800" b="1" dirty="0" err="1" smtClean="0">
                <a:solidFill>
                  <a:schemeClr val="accent5">
                    <a:lumMod val="25000"/>
                  </a:schemeClr>
                </a:solidFill>
              </a:rPr>
              <a:t>dụng</a:t>
            </a:r>
            <a:r>
              <a:rPr lang="en-US" sz="2800" b="1" dirty="0" smtClean="0">
                <a:solidFill>
                  <a:schemeClr val="accent5">
                    <a:lumMod val="25000"/>
                  </a:schemeClr>
                </a:solidFill>
              </a:rPr>
              <a:t> </a:t>
            </a:r>
            <a:r>
              <a:rPr lang="en-US" sz="2800" b="1" dirty="0" err="1" smtClean="0">
                <a:solidFill>
                  <a:schemeClr val="accent5">
                    <a:lumMod val="25000"/>
                  </a:schemeClr>
                </a:solidFill>
              </a:rPr>
              <a:t>dài</a:t>
            </a:r>
            <a:r>
              <a:rPr lang="en-US" sz="2800" b="1" dirty="0" smtClean="0">
                <a:solidFill>
                  <a:schemeClr val="accent5">
                    <a:lumMod val="25000"/>
                  </a:schemeClr>
                </a:solidFill>
              </a:rPr>
              <a:t> </a:t>
            </a:r>
            <a:r>
              <a:rPr lang="en-US" sz="2800" b="1" dirty="0" err="1" smtClean="0">
                <a:solidFill>
                  <a:schemeClr val="accent5">
                    <a:lumMod val="25000"/>
                  </a:schemeClr>
                </a:solidFill>
              </a:rPr>
              <a:t>hạn</a:t>
            </a:r>
            <a:r>
              <a:rPr lang="en-US" sz="2800" b="1" dirty="0" smtClean="0">
                <a:solidFill>
                  <a:schemeClr val="accent5">
                    <a:lumMod val="25000"/>
                  </a:schemeClr>
                </a:solidFill>
              </a:rPr>
              <a:t>:</a:t>
            </a:r>
          </a:p>
        </p:txBody>
      </p:sp>
      <p:sp>
        <p:nvSpPr>
          <p:cNvPr id="10" name="Rectangle 3"/>
          <p:cNvSpPr txBox="1">
            <a:spLocks noChangeArrowheads="1"/>
          </p:cNvSpPr>
          <p:nvPr/>
        </p:nvSpPr>
        <p:spPr bwMode="auto">
          <a:xfrm>
            <a:off x="609600" y="1524000"/>
            <a:ext cx="8001000" cy="838200"/>
          </a:xfrm>
          <a:prstGeom prst="rect">
            <a:avLst/>
          </a:prstGeom>
          <a:noFill/>
          <a:ln w="9525">
            <a:noFill/>
            <a:miter lim="800000"/>
            <a:headEnd/>
            <a:tailEnd/>
          </a:ln>
          <a:effectLst/>
        </p:spPr>
        <p:txBody>
          <a:bodyPr/>
          <a:lstStyle/>
          <a:p>
            <a:pPr fontAlgn="base">
              <a:spcBef>
                <a:spcPct val="0"/>
              </a:spcBef>
              <a:spcAft>
                <a:spcPct val="0"/>
              </a:spcAft>
              <a:defRPr/>
            </a:pPr>
            <a:r>
              <a:rPr lang="en-US" sz="3200" dirty="0">
                <a:solidFill>
                  <a:srgbClr val="000000"/>
                </a:solidFill>
              </a:rPr>
              <a:t>- </a:t>
            </a:r>
            <a:r>
              <a:rPr lang="en-US" sz="3200" dirty="0" err="1">
                <a:solidFill>
                  <a:srgbClr val="000000"/>
                </a:solidFill>
              </a:rPr>
              <a:t>Là</a:t>
            </a:r>
            <a:r>
              <a:rPr lang="en-US" sz="3200" dirty="0">
                <a:solidFill>
                  <a:srgbClr val="000000"/>
                </a:solidFill>
              </a:rPr>
              <a:t> </a:t>
            </a:r>
            <a:r>
              <a:rPr lang="en-US" sz="3200" dirty="0" err="1">
                <a:solidFill>
                  <a:srgbClr val="000000"/>
                </a:solidFill>
              </a:rPr>
              <a:t>loại</a:t>
            </a:r>
            <a:r>
              <a:rPr lang="en-US" sz="3200" dirty="0">
                <a:solidFill>
                  <a:srgbClr val="000000"/>
                </a:solidFill>
              </a:rPr>
              <a:t> </a:t>
            </a:r>
            <a:r>
              <a:rPr lang="en-US" sz="3200" dirty="0" err="1">
                <a:solidFill>
                  <a:srgbClr val="000000"/>
                </a:solidFill>
              </a:rPr>
              <a:t>tín</a:t>
            </a:r>
            <a:r>
              <a:rPr lang="en-US" sz="3200" dirty="0">
                <a:solidFill>
                  <a:srgbClr val="000000"/>
                </a:solidFill>
              </a:rPr>
              <a:t> </a:t>
            </a:r>
            <a:r>
              <a:rPr lang="en-US" sz="3200" dirty="0" err="1">
                <a:solidFill>
                  <a:srgbClr val="000000"/>
                </a:solidFill>
              </a:rPr>
              <a:t>dụng</a:t>
            </a:r>
            <a:r>
              <a:rPr lang="en-US" sz="3200" dirty="0">
                <a:solidFill>
                  <a:srgbClr val="000000"/>
                </a:solidFill>
              </a:rPr>
              <a:t> </a:t>
            </a:r>
            <a:r>
              <a:rPr lang="en-US" sz="3200" dirty="0" err="1">
                <a:solidFill>
                  <a:srgbClr val="000000"/>
                </a:solidFill>
              </a:rPr>
              <a:t>có</a:t>
            </a:r>
            <a:r>
              <a:rPr lang="en-US" sz="3200" dirty="0">
                <a:solidFill>
                  <a:srgbClr val="000000"/>
                </a:solidFill>
              </a:rPr>
              <a:t> </a:t>
            </a:r>
            <a:r>
              <a:rPr lang="en-US" sz="3200" dirty="0" err="1">
                <a:solidFill>
                  <a:srgbClr val="000000"/>
                </a:solidFill>
              </a:rPr>
              <a:t>thời</a:t>
            </a:r>
            <a:r>
              <a:rPr lang="en-US" sz="3200" dirty="0">
                <a:solidFill>
                  <a:srgbClr val="000000"/>
                </a:solidFill>
              </a:rPr>
              <a:t> </a:t>
            </a:r>
            <a:r>
              <a:rPr lang="en-US" sz="3200" dirty="0" err="1">
                <a:solidFill>
                  <a:srgbClr val="000000"/>
                </a:solidFill>
              </a:rPr>
              <a:t>hạn</a:t>
            </a:r>
            <a:r>
              <a:rPr lang="en-US" sz="3200" dirty="0">
                <a:solidFill>
                  <a:srgbClr val="000000"/>
                </a:solidFill>
              </a:rPr>
              <a:t> </a:t>
            </a:r>
            <a:r>
              <a:rPr lang="en-US" sz="3200" dirty="0" err="1">
                <a:solidFill>
                  <a:srgbClr val="000000"/>
                </a:solidFill>
              </a:rPr>
              <a:t>trên</a:t>
            </a:r>
            <a:r>
              <a:rPr lang="en-US" sz="3200" dirty="0">
                <a:solidFill>
                  <a:srgbClr val="000000"/>
                </a:solidFill>
              </a:rPr>
              <a:t> 05 </a:t>
            </a:r>
            <a:r>
              <a:rPr lang="en-US" sz="3200" dirty="0" err="1">
                <a:solidFill>
                  <a:srgbClr val="000000"/>
                </a:solidFill>
              </a:rPr>
              <a:t>năm</a:t>
            </a:r>
            <a:endParaRPr lang="en-US" sz="3200" dirty="0">
              <a:solidFill>
                <a:srgbClr val="000000"/>
              </a:solidFill>
            </a:endParaRPr>
          </a:p>
          <a:p>
            <a:pPr fontAlgn="base">
              <a:spcBef>
                <a:spcPct val="20000"/>
              </a:spcBef>
              <a:spcAft>
                <a:spcPct val="0"/>
              </a:spcAft>
              <a:defRPr/>
            </a:pPr>
            <a:r>
              <a:rPr lang="en-US" sz="3200" kern="0" dirty="0">
                <a:solidFill>
                  <a:srgbClr val="5CC1EE">
                    <a:lumMod val="50000"/>
                  </a:srgbClr>
                </a:solidFill>
              </a:rPr>
              <a:t>  </a:t>
            </a:r>
          </a:p>
        </p:txBody>
      </p:sp>
      <p:sp>
        <p:nvSpPr>
          <p:cNvPr id="8" name="Rectangle 3"/>
          <p:cNvSpPr txBox="1">
            <a:spLocks noChangeArrowheads="1"/>
          </p:cNvSpPr>
          <p:nvPr/>
        </p:nvSpPr>
        <p:spPr bwMode="auto">
          <a:xfrm>
            <a:off x="685800" y="2667000"/>
            <a:ext cx="8229600" cy="838200"/>
          </a:xfrm>
          <a:prstGeom prst="rect">
            <a:avLst/>
          </a:prstGeom>
          <a:noFill/>
          <a:ln w="9525">
            <a:noFill/>
            <a:miter lim="800000"/>
            <a:headEnd/>
            <a:tailEnd/>
          </a:ln>
          <a:effectLst/>
        </p:spPr>
        <p:txBody>
          <a:bodyPr/>
          <a:lstStyle/>
          <a:p>
            <a:pPr fontAlgn="base">
              <a:spcBef>
                <a:spcPct val="20000"/>
              </a:spcBef>
              <a:spcAft>
                <a:spcPct val="0"/>
              </a:spcAft>
              <a:defRPr/>
            </a:pPr>
            <a:r>
              <a:rPr lang="en-US" sz="3200" dirty="0">
                <a:solidFill>
                  <a:srgbClr val="000000"/>
                </a:solidFill>
              </a:rPr>
              <a:t>- </a:t>
            </a:r>
            <a:r>
              <a:rPr lang="en-US" sz="3200" dirty="0" err="1">
                <a:solidFill>
                  <a:srgbClr val="000000"/>
                </a:solidFill>
              </a:rPr>
              <a:t>Được</a:t>
            </a:r>
            <a:r>
              <a:rPr lang="en-US" sz="3200" dirty="0">
                <a:solidFill>
                  <a:srgbClr val="000000"/>
                </a:solidFill>
              </a:rPr>
              <a:t> </a:t>
            </a:r>
            <a:r>
              <a:rPr lang="en-US" sz="3200" dirty="0" err="1">
                <a:solidFill>
                  <a:srgbClr val="000000"/>
                </a:solidFill>
              </a:rPr>
              <a:t>sử</a:t>
            </a:r>
            <a:r>
              <a:rPr lang="en-US" sz="3200" dirty="0">
                <a:solidFill>
                  <a:srgbClr val="000000"/>
                </a:solidFill>
              </a:rPr>
              <a:t> </a:t>
            </a:r>
            <a:r>
              <a:rPr lang="en-US" sz="3200" dirty="0" err="1">
                <a:solidFill>
                  <a:srgbClr val="000000"/>
                </a:solidFill>
              </a:rPr>
              <a:t>dụng</a:t>
            </a:r>
            <a:r>
              <a:rPr lang="en-US" sz="3200" dirty="0">
                <a:solidFill>
                  <a:srgbClr val="000000"/>
                </a:solidFill>
              </a:rPr>
              <a:t> </a:t>
            </a:r>
            <a:r>
              <a:rPr lang="en-US" sz="3200" dirty="0" err="1">
                <a:solidFill>
                  <a:srgbClr val="000000"/>
                </a:solidFill>
              </a:rPr>
              <a:t>để</a:t>
            </a:r>
            <a:r>
              <a:rPr lang="en-US" sz="3200" dirty="0">
                <a:solidFill>
                  <a:srgbClr val="000000"/>
                </a:solidFill>
              </a:rPr>
              <a:t> </a:t>
            </a:r>
            <a:r>
              <a:rPr lang="en-US" sz="3200" dirty="0" err="1">
                <a:solidFill>
                  <a:srgbClr val="000000"/>
                </a:solidFill>
              </a:rPr>
              <a:t>cung</a:t>
            </a:r>
            <a:r>
              <a:rPr lang="en-US" sz="3200" dirty="0">
                <a:solidFill>
                  <a:srgbClr val="000000"/>
                </a:solidFill>
              </a:rPr>
              <a:t> </a:t>
            </a:r>
            <a:r>
              <a:rPr lang="en-US" sz="3200" dirty="0" err="1">
                <a:solidFill>
                  <a:srgbClr val="000000"/>
                </a:solidFill>
              </a:rPr>
              <a:t>cấp</a:t>
            </a:r>
            <a:r>
              <a:rPr lang="en-US" sz="3200" dirty="0">
                <a:solidFill>
                  <a:srgbClr val="000000"/>
                </a:solidFill>
              </a:rPr>
              <a:t> </a:t>
            </a:r>
            <a:r>
              <a:rPr lang="en-US" sz="3200" dirty="0" err="1">
                <a:solidFill>
                  <a:srgbClr val="000000"/>
                </a:solidFill>
              </a:rPr>
              <a:t>vốn</a:t>
            </a:r>
            <a:r>
              <a:rPr lang="en-US" sz="3200" dirty="0">
                <a:solidFill>
                  <a:srgbClr val="000000"/>
                </a:solidFill>
              </a:rPr>
              <a:t> </a:t>
            </a:r>
            <a:r>
              <a:rPr lang="en-US" sz="3200" dirty="0" err="1">
                <a:solidFill>
                  <a:srgbClr val="000000"/>
                </a:solidFill>
              </a:rPr>
              <a:t>cho</a:t>
            </a:r>
            <a:r>
              <a:rPr lang="en-US" sz="3200" dirty="0">
                <a:solidFill>
                  <a:srgbClr val="000000"/>
                </a:solidFill>
              </a:rPr>
              <a:t> </a:t>
            </a:r>
            <a:r>
              <a:rPr lang="en-US" sz="3200" dirty="0" err="1">
                <a:solidFill>
                  <a:srgbClr val="000000"/>
                </a:solidFill>
              </a:rPr>
              <a:t>xây</a:t>
            </a:r>
            <a:r>
              <a:rPr lang="en-US" sz="3200" dirty="0">
                <a:solidFill>
                  <a:srgbClr val="000000"/>
                </a:solidFill>
              </a:rPr>
              <a:t> </a:t>
            </a:r>
            <a:r>
              <a:rPr lang="en-US" sz="3200" dirty="0" err="1">
                <a:solidFill>
                  <a:srgbClr val="000000"/>
                </a:solidFill>
              </a:rPr>
              <a:t>dựng</a:t>
            </a:r>
            <a:r>
              <a:rPr lang="en-US" sz="3200" dirty="0">
                <a:solidFill>
                  <a:srgbClr val="000000"/>
                </a:solidFill>
              </a:rPr>
              <a:t> </a:t>
            </a:r>
            <a:r>
              <a:rPr lang="en-US" sz="3200" dirty="0" err="1">
                <a:solidFill>
                  <a:srgbClr val="000000"/>
                </a:solidFill>
              </a:rPr>
              <a:t>cơ</a:t>
            </a:r>
            <a:r>
              <a:rPr lang="en-US" sz="3200" dirty="0">
                <a:solidFill>
                  <a:srgbClr val="000000"/>
                </a:solidFill>
              </a:rPr>
              <a:t> </a:t>
            </a:r>
            <a:r>
              <a:rPr lang="en-US" sz="3200" dirty="0" err="1">
                <a:solidFill>
                  <a:srgbClr val="000000"/>
                </a:solidFill>
              </a:rPr>
              <a:t>bản</a:t>
            </a:r>
            <a:r>
              <a:rPr lang="en-US" sz="3200" dirty="0">
                <a:solidFill>
                  <a:srgbClr val="000000"/>
                </a:solidFill>
              </a:rPr>
              <a:t>, </a:t>
            </a:r>
            <a:r>
              <a:rPr lang="en-US" sz="3200" dirty="0" err="1">
                <a:solidFill>
                  <a:srgbClr val="000000"/>
                </a:solidFill>
              </a:rPr>
              <a:t>cải</a:t>
            </a:r>
            <a:r>
              <a:rPr lang="en-US" sz="3200" dirty="0">
                <a:solidFill>
                  <a:srgbClr val="000000"/>
                </a:solidFill>
              </a:rPr>
              <a:t> </a:t>
            </a:r>
            <a:r>
              <a:rPr lang="en-US" sz="3200" dirty="0" err="1">
                <a:solidFill>
                  <a:srgbClr val="000000"/>
                </a:solidFill>
              </a:rPr>
              <a:t>tiến</a:t>
            </a:r>
            <a:r>
              <a:rPr lang="en-US" sz="3200" dirty="0">
                <a:solidFill>
                  <a:srgbClr val="000000"/>
                </a:solidFill>
              </a:rPr>
              <a:t> </a:t>
            </a:r>
            <a:r>
              <a:rPr lang="en-US" sz="3200" dirty="0" err="1">
                <a:solidFill>
                  <a:srgbClr val="000000"/>
                </a:solidFill>
              </a:rPr>
              <a:t>và</a:t>
            </a:r>
            <a:r>
              <a:rPr lang="en-US" sz="3200" dirty="0">
                <a:solidFill>
                  <a:srgbClr val="000000"/>
                </a:solidFill>
              </a:rPr>
              <a:t> </a:t>
            </a:r>
            <a:r>
              <a:rPr lang="en-US" sz="3200" dirty="0" err="1">
                <a:solidFill>
                  <a:srgbClr val="000000"/>
                </a:solidFill>
              </a:rPr>
              <a:t>mở</a:t>
            </a:r>
            <a:r>
              <a:rPr lang="en-US" sz="3200" dirty="0">
                <a:solidFill>
                  <a:srgbClr val="000000"/>
                </a:solidFill>
              </a:rPr>
              <a:t> </a:t>
            </a:r>
            <a:r>
              <a:rPr lang="en-US" sz="3200" dirty="0" err="1">
                <a:solidFill>
                  <a:srgbClr val="000000"/>
                </a:solidFill>
              </a:rPr>
              <a:t>rộng</a:t>
            </a:r>
            <a:r>
              <a:rPr lang="en-US" sz="3200" dirty="0">
                <a:solidFill>
                  <a:srgbClr val="000000"/>
                </a:solidFill>
              </a:rPr>
              <a:t> </a:t>
            </a:r>
            <a:r>
              <a:rPr lang="en-US" sz="3200" dirty="0" err="1">
                <a:solidFill>
                  <a:srgbClr val="000000"/>
                </a:solidFill>
              </a:rPr>
              <a:t>sản</a:t>
            </a:r>
            <a:r>
              <a:rPr lang="en-US" sz="3200" dirty="0">
                <a:solidFill>
                  <a:srgbClr val="000000"/>
                </a:solidFill>
              </a:rPr>
              <a:t> </a:t>
            </a:r>
            <a:r>
              <a:rPr lang="en-US" sz="3200" dirty="0" err="1">
                <a:solidFill>
                  <a:srgbClr val="000000"/>
                </a:solidFill>
              </a:rPr>
              <a:t>xuất</a:t>
            </a:r>
            <a:r>
              <a:rPr lang="en-US" sz="3200" dirty="0">
                <a:solidFill>
                  <a:srgbClr val="000000"/>
                </a:solidFill>
              </a:rPr>
              <a:t> </a:t>
            </a:r>
            <a:r>
              <a:rPr lang="en-US" sz="3200" dirty="0" err="1">
                <a:solidFill>
                  <a:srgbClr val="000000"/>
                </a:solidFill>
              </a:rPr>
              <a:t>có</a:t>
            </a:r>
            <a:r>
              <a:rPr lang="en-US" sz="3200" dirty="0">
                <a:solidFill>
                  <a:srgbClr val="000000"/>
                </a:solidFill>
              </a:rPr>
              <a:t> qui </a:t>
            </a:r>
            <a:r>
              <a:rPr lang="en-US" sz="3200" dirty="0" err="1">
                <a:solidFill>
                  <a:srgbClr val="000000"/>
                </a:solidFill>
              </a:rPr>
              <a:t>mô</a:t>
            </a:r>
            <a:r>
              <a:rPr lang="en-US" sz="3200" dirty="0">
                <a:solidFill>
                  <a:srgbClr val="000000"/>
                </a:solidFill>
              </a:rPr>
              <a:t> </a:t>
            </a:r>
            <a:r>
              <a:rPr lang="en-US" sz="3200" dirty="0" err="1">
                <a:solidFill>
                  <a:srgbClr val="000000"/>
                </a:solidFill>
              </a:rPr>
              <a:t>lớn</a:t>
            </a:r>
            <a:r>
              <a:rPr lang="en-US" sz="3200" dirty="0">
                <a:solidFill>
                  <a:srgbClr val="000000"/>
                </a:solidFill>
              </a:rPr>
              <a:t>.</a:t>
            </a:r>
            <a:endParaRPr lang="en-US" sz="2800" b="1" kern="0" dirty="0">
              <a:solidFill>
                <a:srgbClr val="B5DDF5">
                  <a:lumMod val="25000"/>
                </a:srgbClr>
              </a:solidFill>
            </a:endParaRPr>
          </a:p>
        </p:txBody>
      </p:sp>
    </p:spTree>
    <p:extLst>
      <p:ext uri="{BB962C8B-B14F-4D97-AF65-F5344CB8AC3E}">
        <p14:creationId xmlns:p14="http://schemas.microsoft.com/office/powerpoint/2010/main" val="132924877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 calcmode="lin" valueType="num">
                                      <p:cBhvr additive="base">
                                        <p:cTn id="7" dur="500" fill="hold"/>
                                        <p:tgtEl>
                                          <p:spTgt spid="20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10" grpId="0" build="p"/>
      <p:bldP spid="8"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35" name="Text Box 23"/>
          <p:cNvSpPr txBox="1">
            <a:spLocks noChangeArrowheads="1"/>
          </p:cNvSpPr>
          <p:nvPr/>
        </p:nvSpPr>
        <p:spPr bwMode="white">
          <a:xfrm>
            <a:off x="838200" y="381000"/>
            <a:ext cx="7848600" cy="1323975"/>
          </a:xfrm>
          <a:prstGeom prst="rect">
            <a:avLst/>
          </a:prstGeom>
          <a:noFill/>
          <a:ln w="9525">
            <a:noFill/>
            <a:miter lim="800000"/>
            <a:headEnd/>
            <a:tailEnd/>
          </a:ln>
          <a:effectLst/>
        </p:spPr>
        <p:txBody>
          <a:bodyPr>
            <a:spAutoFit/>
          </a:bodyPr>
          <a:lstStyle/>
          <a:p>
            <a:pPr marL="457200" indent="-457200" fontAlgn="base">
              <a:spcBef>
                <a:spcPct val="50000"/>
              </a:spcBef>
              <a:spcAft>
                <a:spcPct val="0"/>
              </a:spcAft>
              <a:buClr>
                <a:srgbClr val="000000"/>
              </a:buClr>
              <a:defRPr/>
            </a:pPr>
            <a:r>
              <a:rPr lang="en-US" sz="3200" b="1" dirty="0">
                <a:solidFill>
                  <a:srgbClr val="B5DDF5">
                    <a:lumMod val="25000"/>
                  </a:srgbClr>
                </a:solidFill>
              </a:rPr>
              <a:t>2. </a:t>
            </a:r>
            <a:r>
              <a:rPr lang="en-US" sz="3200" b="1" dirty="0" err="1">
                <a:solidFill>
                  <a:srgbClr val="B5DDF5">
                    <a:lumMod val="25000"/>
                  </a:srgbClr>
                </a:solidFill>
              </a:rPr>
              <a:t>Phân</a:t>
            </a:r>
            <a:r>
              <a:rPr lang="en-US" sz="3200" b="1" dirty="0">
                <a:solidFill>
                  <a:srgbClr val="B5DDF5">
                    <a:lumMod val="25000"/>
                  </a:srgbClr>
                </a:solidFill>
              </a:rPr>
              <a:t> </a:t>
            </a:r>
            <a:r>
              <a:rPr lang="en-US" sz="3200" b="1" dirty="0" err="1">
                <a:solidFill>
                  <a:srgbClr val="B5DDF5">
                    <a:lumMod val="25000"/>
                  </a:srgbClr>
                </a:solidFill>
              </a:rPr>
              <a:t>loại</a:t>
            </a:r>
            <a:r>
              <a:rPr lang="en-US" sz="3200" b="1" dirty="0">
                <a:solidFill>
                  <a:srgbClr val="B5DDF5">
                    <a:lumMod val="25000"/>
                  </a:srgbClr>
                </a:solidFill>
              </a:rPr>
              <a:t> </a:t>
            </a:r>
            <a:r>
              <a:rPr lang="en-US" sz="3200" b="1" dirty="0" err="1">
                <a:solidFill>
                  <a:srgbClr val="B5DDF5">
                    <a:lumMod val="25000"/>
                  </a:srgbClr>
                </a:solidFill>
              </a:rPr>
              <a:t>theo</a:t>
            </a:r>
            <a:r>
              <a:rPr lang="en-US" sz="3200" b="1" dirty="0">
                <a:solidFill>
                  <a:srgbClr val="B5DDF5">
                    <a:lumMod val="25000"/>
                  </a:srgbClr>
                </a:solidFill>
              </a:rPr>
              <a:t> </a:t>
            </a:r>
            <a:r>
              <a:rPr lang="en-US" sz="3200" b="1" dirty="0" err="1">
                <a:solidFill>
                  <a:srgbClr val="B5DDF5">
                    <a:lumMod val="25000"/>
                  </a:srgbClr>
                </a:solidFill>
              </a:rPr>
              <a:t>đối</a:t>
            </a:r>
            <a:r>
              <a:rPr lang="en-US" sz="3200" b="1" dirty="0">
                <a:solidFill>
                  <a:srgbClr val="B5DDF5">
                    <a:lumMod val="25000"/>
                  </a:srgbClr>
                </a:solidFill>
              </a:rPr>
              <a:t> </a:t>
            </a:r>
            <a:r>
              <a:rPr lang="en-US" sz="3200" b="1" dirty="0" err="1">
                <a:solidFill>
                  <a:srgbClr val="B5DDF5">
                    <a:lumMod val="25000"/>
                  </a:srgbClr>
                </a:solidFill>
              </a:rPr>
              <a:t>tượng</a:t>
            </a:r>
            <a:r>
              <a:rPr lang="en-US" sz="3200" b="1" dirty="0">
                <a:solidFill>
                  <a:srgbClr val="B5DDF5">
                    <a:lumMod val="25000"/>
                  </a:srgbClr>
                </a:solidFill>
              </a:rPr>
              <a:t> </a:t>
            </a:r>
            <a:r>
              <a:rPr lang="en-US" sz="3200" b="1" dirty="0" err="1">
                <a:solidFill>
                  <a:srgbClr val="B5DDF5">
                    <a:lumMod val="25000"/>
                  </a:srgbClr>
                </a:solidFill>
              </a:rPr>
              <a:t>tín</a:t>
            </a:r>
            <a:r>
              <a:rPr lang="en-US" sz="3200" b="1" dirty="0">
                <a:solidFill>
                  <a:srgbClr val="B5DDF5">
                    <a:lumMod val="25000"/>
                  </a:srgbClr>
                </a:solidFill>
              </a:rPr>
              <a:t> </a:t>
            </a:r>
            <a:r>
              <a:rPr lang="en-US" sz="3200" b="1" dirty="0" err="1">
                <a:solidFill>
                  <a:srgbClr val="B5DDF5">
                    <a:lumMod val="25000"/>
                  </a:srgbClr>
                </a:solidFill>
              </a:rPr>
              <a:t>dụng</a:t>
            </a:r>
            <a:endParaRPr lang="en-US" sz="3200" b="1" dirty="0">
              <a:solidFill>
                <a:srgbClr val="B5DDF5">
                  <a:lumMod val="25000"/>
                </a:srgbClr>
              </a:solidFill>
            </a:endParaRPr>
          </a:p>
          <a:p>
            <a:pPr marL="457200" indent="-457200" algn="ctr" fontAlgn="base">
              <a:spcBef>
                <a:spcPct val="50000"/>
              </a:spcBef>
              <a:spcAft>
                <a:spcPct val="0"/>
              </a:spcAft>
              <a:buClr>
                <a:srgbClr val="000000"/>
              </a:buClr>
              <a:defRPr/>
            </a:pPr>
            <a:r>
              <a:rPr lang="en-US" sz="3200" b="1" dirty="0">
                <a:solidFill>
                  <a:srgbClr val="FFFFFF"/>
                </a:solidFill>
                <a:cs typeface="Arial" charset="0"/>
              </a:rPr>
              <a:t>n</a:t>
            </a:r>
          </a:p>
        </p:txBody>
      </p:sp>
      <p:sp>
        <p:nvSpPr>
          <p:cNvPr id="7171" name="AutoShape 35"/>
          <p:cNvSpPr>
            <a:spLocks noChangeArrowheads="1"/>
          </p:cNvSpPr>
          <p:nvPr/>
        </p:nvSpPr>
        <p:spPr bwMode="auto">
          <a:xfrm>
            <a:off x="914400" y="1489075"/>
            <a:ext cx="6553200" cy="720725"/>
          </a:xfrm>
          <a:prstGeom prst="roundRect">
            <a:avLst>
              <a:gd name="adj" fmla="val 42181"/>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ctr" fontAlgn="base">
              <a:spcBef>
                <a:spcPct val="0"/>
              </a:spcBef>
              <a:spcAft>
                <a:spcPct val="0"/>
              </a:spcAft>
            </a:pPr>
            <a:endParaRPr lang="en-US" b="1" smtClean="0">
              <a:solidFill>
                <a:srgbClr val="000000"/>
              </a:solidFill>
              <a:cs typeface="Arial" charset="0"/>
            </a:endParaRPr>
          </a:p>
        </p:txBody>
      </p:sp>
      <p:sp>
        <p:nvSpPr>
          <p:cNvPr id="38" name="Rectangle 37"/>
          <p:cNvSpPr>
            <a:spLocks noChangeArrowheads="1"/>
          </p:cNvSpPr>
          <p:nvPr/>
        </p:nvSpPr>
        <p:spPr bwMode="auto">
          <a:xfrm>
            <a:off x="914400" y="1371600"/>
            <a:ext cx="78486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en-US" sz="2800" b="1" smtClean="0">
                <a:solidFill>
                  <a:srgbClr val="000000"/>
                </a:solidFill>
              </a:rPr>
              <a:t>+ Tín dụng vốn lưu động:</a:t>
            </a:r>
            <a:r>
              <a:rPr lang="en-US" sz="2800" smtClean="0">
                <a:solidFill>
                  <a:srgbClr val="000000"/>
                </a:solidFill>
              </a:rPr>
              <a:t> là loại vốn tín dụng được sử dụng </a:t>
            </a:r>
            <a:r>
              <a:rPr lang="en-US" sz="2800" u="sng" smtClean="0">
                <a:solidFill>
                  <a:srgbClr val="000000"/>
                </a:solidFill>
              </a:rPr>
              <a:t>để hình thành vốn lưu động </a:t>
            </a:r>
            <a:r>
              <a:rPr lang="en-US" sz="2800" smtClean="0">
                <a:solidFill>
                  <a:srgbClr val="000000"/>
                </a:solidFill>
              </a:rPr>
              <a:t>của các tổ chức kinh tế, như cho vay để dự trữ hàng hoá, mua nguyên vật liệu cho sản xuất. </a:t>
            </a:r>
          </a:p>
        </p:txBody>
      </p:sp>
      <p:sp>
        <p:nvSpPr>
          <p:cNvPr id="39" name="Rectangle 38"/>
          <p:cNvSpPr>
            <a:spLocks noChangeArrowheads="1"/>
          </p:cNvSpPr>
          <p:nvPr/>
        </p:nvSpPr>
        <p:spPr bwMode="auto">
          <a:xfrm>
            <a:off x="914400" y="3352800"/>
            <a:ext cx="78486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en-US" sz="2800" b="1" smtClean="0">
                <a:solidFill>
                  <a:srgbClr val="000000"/>
                </a:solidFill>
              </a:rPr>
              <a:t>+ Tín dụng vốn cố định: </a:t>
            </a:r>
          </a:p>
          <a:p>
            <a:pPr fontAlgn="base">
              <a:spcBef>
                <a:spcPct val="0"/>
              </a:spcBef>
              <a:spcAft>
                <a:spcPct val="0"/>
              </a:spcAft>
            </a:pPr>
            <a:r>
              <a:rPr lang="en-US" sz="2800" b="1" smtClean="0">
                <a:solidFill>
                  <a:srgbClr val="000000"/>
                </a:solidFill>
              </a:rPr>
              <a:t>-</a:t>
            </a:r>
            <a:r>
              <a:rPr lang="en-US" sz="2800" smtClean="0">
                <a:solidFill>
                  <a:srgbClr val="000000"/>
                </a:solidFill>
              </a:rPr>
              <a:t> Là loại tín dụng được sử dụng </a:t>
            </a:r>
            <a:r>
              <a:rPr lang="en-US" sz="2800" u="sng" smtClean="0">
                <a:solidFill>
                  <a:srgbClr val="000000"/>
                </a:solidFill>
              </a:rPr>
              <a:t>để hình thành tài sản cố định </a:t>
            </a:r>
            <a:r>
              <a:rPr lang="en-US" sz="2800" smtClean="0">
                <a:solidFill>
                  <a:srgbClr val="000000"/>
                </a:solidFill>
              </a:rPr>
              <a:t>như mua sắm tài sản cố định, cải tiến và đổi mới kỹ thuật mở rộng sản xuất, xây dựng các xí nghiệp và công trình mới.</a:t>
            </a:r>
          </a:p>
          <a:p>
            <a:pPr fontAlgn="base">
              <a:spcBef>
                <a:spcPct val="0"/>
              </a:spcBef>
              <a:spcAft>
                <a:spcPct val="0"/>
              </a:spcAft>
            </a:pPr>
            <a:r>
              <a:rPr lang="en-US" sz="2800" smtClean="0">
                <a:solidFill>
                  <a:srgbClr val="000000"/>
                </a:solidFill>
              </a:rPr>
              <a:t>-Thời hạn cho vay là trung hạn và dài hạn.</a:t>
            </a:r>
          </a:p>
        </p:txBody>
      </p:sp>
    </p:spTree>
    <p:extLst>
      <p:ext uri="{BB962C8B-B14F-4D97-AF65-F5344CB8AC3E}">
        <p14:creationId xmlns:p14="http://schemas.microsoft.com/office/powerpoint/2010/main" val="2236940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8935"/>
                                        </p:tgtEl>
                                        <p:attrNameLst>
                                          <p:attrName>style.visibility</p:attrName>
                                        </p:attrNameLst>
                                      </p:cBhvr>
                                      <p:to>
                                        <p:strVal val="visible"/>
                                      </p:to>
                                    </p:set>
                                    <p:animEffect transition="in" filter="box(in)">
                                      <p:cBhvr>
                                        <p:cTn id="7" dur="500"/>
                                        <p:tgtEl>
                                          <p:spTgt spid="389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checkerboard(across)">
                                      <p:cBhvr>
                                        <p:cTn id="12" dur="500"/>
                                        <p:tgtEl>
                                          <p:spTgt spid="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checkerboard(across)">
                                      <p:cBhvr>
                                        <p:cTn id="1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35" grpId="0"/>
      <p:bldP spid="38" grpId="0"/>
      <p:bldP spid="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35" name="Text Box 23"/>
          <p:cNvSpPr txBox="1">
            <a:spLocks noChangeArrowheads="1"/>
          </p:cNvSpPr>
          <p:nvPr/>
        </p:nvSpPr>
        <p:spPr bwMode="white">
          <a:xfrm>
            <a:off x="457200" y="381000"/>
            <a:ext cx="8229600" cy="1323975"/>
          </a:xfrm>
          <a:prstGeom prst="rect">
            <a:avLst/>
          </a:prstGeom>
          <a:noFill/>
          <a:ln w="9525">
            <a:noFill/>
            <a:miter lim="800000"/>
            <a:headEnd/>
            <a:tailEnd/>
          </a:ln>
          <a:effectLst/>
        </p:spPr>
        <p:txBody>
          <a:bodyPr>
            <a:spAutoFit/>
          </a:bodyPr>
          <a:lstStyle/>
          <a:p>
            <a:pPr marL="457200" indent="-457200" fontAlgn="base">
              <a:spcBef>
                <a:spcPct val="50000"/>
              </a:spcBef>
              <a:spcAft>
                <a:spcPct val="0"/>
              </a:spcAft>
              <a:buClr>
                <a:srgbClr val="000000"/>
              </a:buClr>
              <a:defRPr/>
            </a:pPr>
            <a:r>
              <a:rPr lang="en-US" sz="3200" b="1" dirty="0">
                <a:solidFill>
                  <a:srgbClr val="B5DDF5">
                    <a:lumMod val="25000"/>
                  </a:srgbClr>
                </a:solidFill>
              </a:rPr>
              <a:t>3. </a:t>
            </a:r>
            <a:r>
              <a:rPr lang="en-US" sz="3200" b="1" dirty="0" err="1">
                <a:solidFill>
                  <a:srgbClr val="B5DDF5">
                    <a:lumMod val="25000"/>
                  </a:srgbClr>
                </a:solidFill>
              </a:rPr>
              <a:t>Phân</a:t>
            </a:r>
            <a:r>
              <a:rPr lang="en-US" sz="3200" b="1" dirty="0">
                <a:solidFill>
                  <a:srgbClr val="B5DDF5">
                    <a:lumMod val="25000"/>
                  </a:srgbClr>
                </a:solidFill>
              </a:rPr>
              <a:t> </a:t>
            </a:r>
            <a:r>
              <a:rPr lang="en-US" sz="3200" b="1" dirty="0" err="1">
                <a:solidFill>
                  <a:srgbClr val="B5DDF5">
                    <a:lumMod val="25000"/>
                  </a:srgbClr>
                </a:solidFill>
              </a:rPr>
              <a:t>loại</a:t>
            </a:r>
            <a:r>
              <a:rPr lang="en-US" sz="3200" b="1" dirty="0">
                <a:solidFill>
                  <a:srgbClr val="B5DDF5">
                    <a:lumMod val="25000"/>
                  </a:srgbClr>
                </a:solidFill>
              </a:rPr>
              <a:t> </a:t>
            </a:r>
            <a:r>
              <a:rPr lang="en-US" sz="3200" b="1" dirty="0" err="1">
                <a:solidFill>
                  <a:srgbClr val="B5DDF5">
                    <a:lumMod val="25000"/>
                  </a:srgbClr>
                </a:solidFill>
              </a:rPr>
              <a:t>theo</a:t>
            </a:r>
            <a:r>
              <a:rPr lang="en-US" sz="3200" b="1" dirty="0">
                <a:solidFill>
                  <a:srgbClr val="B5DDF5">
                    <a:lumMod val="25000"/>
                  </a:srgbClr>
                </a:solidFill>
              </a:rPr>
              <a:t> </a:t>
            </a:r>
            <a:r>
              <a:rPr lang="en-US" sz="3200" b="1" dirty="0" err="1">
                <a:solidFill>
                  <a:srgbClr val="B5DDF5">
                    <a:lumMod val="25000"/>
                  </a:srgbClr>
                </a:solidFill>
              </a:rPr>
              <a:t>mục</a:t>
            </a:r>
            <a:r>
              <a:rPr lang="en-US" sz="3200" b="1" dirty="0">
                <a:solidFill>
                  <a:srgbClr val="B5DDF5">
                    <a:lumMod val="25000"/>
                  </a:srgbClr>
                </a:solidFill>
              </a:rPr>
              <a:t> </a:t>
            </a:r>
            <a:r>
              <a:rPr lang="en-US" sz="3200" b="1" dirty="0" err="1">
                <a:solidFill>
                  <a:srgbClr val="B5DDF5">
                    <a:lumMod val="25000"/>
                  </a:srgbClr>
                </a:solidFill>
              </a:rPr>
              <a:t>đích</a:t>
            </a:r>
            <a:r>
              <a:rPr lang="en-US" sz="3200" b="1" dirty="0">
                <a:solidFill>
                  <a:srgbClr val="B5DDF5">
                    <a:lumMod val="25000"/>
                  </a:srgbClr>
                </a:solidFill>
              </a:rPr>
              <a:t> </a:t>
            </a:r>
            <a:r>
              <a:rPr lang="en-US" sz="3200" b="1" dirty="0" err="1">
                <a:solidFill>
                  <a:srgbClr val="B5DDF5">
                    <a:lumMod val="25000"/>
                  </a:srgbClr>
                </a:solidFill>
              </a:rPr>
              <a:t>sử</a:t>
            </a:r>
            <a:r>
              <a:rPr lang="en-US" sz="3200" b="1" dirty="0">
                <a:solidFill>
                  <a:srgbClr val="B5DDF5">
                    <a:lumMod val="25000"/>
                  </a:srgbClr>
                </a:solidFill>
              </a:rPr>
              <a:t> </a:t>
            </a:r>
            <a:r>
              <a:rPr lang="en-US" sz="3200" b="1" dirty="0" err="1">
                <a:solidFill>
                  <a:srgbClr val="B5DDF5">
                    <a:lumMod val="25000"/>
                  </a:srgbClr>
                </a:solidFill>
              </a:rPr>
              <a:t>dụng</a:t>
            </a:r>
            <a:r>
              <a:rPr lang="en-US" sz="3200" b="1" dirty="0">
                <a:solidFill>
                  <a:srgbClr val="B5DDF5">
                    <a:lumMod val="25000"/>
                  </a:srgbClr>
                </a:solidFill>
              </a:rPr>
              <a:t> </a:t>
            </a:r>
            <a:r>
              <a:rPr lang="en-US" sz="3200" b="1" dirty="0" err="1">
                <a:solidFill>
                  <a:srgbClr val="B5DDF5">
                    <a:lumMod val="25000"/>
                  </a:srgbClr>
                </a:solidFill>
              </a:rPr>
              <a:t>vốn</a:t>
            </a:r>
            <a:endParaRPr lang="en-US" sz="3200" b="1" dirty="0">
              <a:solidFill>
                <a:srgbClr val="B5DDF5">
                  <a:lumMod val="25000"/>
                </a:srgbClr>
              </a:solidFill>
            </a:endParaRPr>
          </a:p>
          <a:p>
            <a:pPr marL="457200" indent="-457200" algn="ctr" fontAlgn="base">
              <a:spcBef>
                <a:spcPct val="50000"/>
              </a:spcBef>
              <a:spcAft>
                <a:spcPct val="0"/>
              </a:spcAft>
              <a:buClr>
                <a:srgbClr val="000000"/>
              </a:buClr>
              <a:defRPr/>
            </a:pPr>
            <a:r>
              <a:rPr lang="en-US" sz="3200" b="1" dirty="0">
                <a:solidFill>
                  <a:srgbClr val="FFFFFF"/>
                </a:solidFill>
                <a:cs typeface="Arial" charset="0"/>
              </a:rPr>
              <a:t>n</a:t>
            </a:r>
          </a:p>
        </p:txBody>
      </p:sp>
      <p:sp>
        <p:nvSpPr>
          <p:cNvPr id="8195" name="AutoShape 35"/>
          <p:cNvSpPr>
            <a:spLocks noChangeArrowheads="1"/>
          </p:cNvSpPr>
          <p:nvPr/>
        </p:nvSpPr>
        <p:spPr bwMode="auto">
          <a:xfrm>
            <a:off x="914400" y="1489075"/>
            <a:ext cx="6553200" cy="720725"/>
          </a:xfrm>
          <a:prstGeom prst="roundRect">
            <a:avLst>
              <a:gd name="adj" fmla="val 42181"/>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ctr" fontAlgn="base">
              <a:spcBef>
                <a:spcPct val="0"/>
              </a:spcBef>
              <a:spcAft>
                <a:spcPct val="0"/>
              </a:spcAft>
            </a:pPr>
            <a:endParaRPr lang="en-US" b="1" smtClean="0">
              <a:solidFill>
                <a:srgbClr val="000000"/>
              </a:solidFill>
              <a:cs typeface="Arial" charset="0"/>
            </a:endParaRPr>
          </a:p>
        </p:txBody>
      </p:sp>
      <p:sp>
        <p:nvSpPr>
          <p:cNvPr id="38" name="Rectangle 37"/>
          <p:cNvSpPr>
            <a:spLocks noChangeArrowheads="1"/>
          </p:cNvSpPr>
          <p:nvPr/>
        </p:nvSpPr>
        <p:spPr bwMode="auto">
          <a:xfrm>
            <a:off x="838200" y="1066800"/>
            <a:ext cx="78486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en-US" sz="2800" b="1" smtClean="0">
                <a:solidFill>
                  <a:srgbClr val="000000"/>
                </a:solidFill>
              </a:rPr>
              <a:t>+ Tín dụng sản xuất và lưu thông hàng hoá:</a:t>
            </a:r>
            <a:r>
              <a:rPr lang="en-US" sz="2800" smtClean="0">
                <a:solidFill>
                  <a:srgbClr val="000000"/>
                </a:solidFill>
              </a:rPr>
              <a:t> là loại cấp phát tín dụng cho các doanh nghiệp và các chủ thể kinh tế khác để tiến hành sản xuất hàng hoá và lưu thông hàng hoá.</a:t>
            </a:r>
            <a:br>
              <a:rPr lang="en-US" sz="2800" smtClean="0">
                <a:solidFill>
                  <a:srgbClr val="000000"/>
                </a:solidFill>
              </a:rPr>
            </a:br>
            <a:endParaRPr lang="en-US" sz="2800" smtClean="0">
              <a:solidFill>
                <a:srgbClr val="000000"/>
              </a:solidFill>
            </a:endParaRPr>
          </a:p>
        </p:txBody>
      </p:sp>
      <p:sp>
        <p:nvSpPr>
          <p:cNvPr id="39" name="Rectangle 38"/>
          <p:cNvSpPr>
            <a:spLocks noChangeArrowheads="1"/>
          </p:cNvSpPr>
          <p:nvPr/>
        </p:nvSpPr>
        <p:spPr bwMode="auto">
          <a:xfrm>
            <a:off x="914400" y="2887663"/>
            <a:ext cx="7848600"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en-US" sz="2800" b="1" smtClean="0">
                <a:solidFill>
                  <a:srgbClr val="000000"/>
                </a:solidFill>
              </a:rPr>
              <a:t>+ Tín dụng tiêu dùng:</a:t>
            </a:r>
            <a:r>
              <a:rPr lang="en-US" sz="2800" smtClean="0">
                <a:solidFill>
                  <a:srgbClr val="000000"/>
                </a:solidFill>
              </a:rPr>
              <a:t> </a:t>
            </a:r>
          </a:p>
          <a:p>
            <a:pPr fontAlgn="base">
              <a:spcBef>
                <a:spcPct val="0"/>
              </a:spcBef>
              <a:spcAft>
                <a:spcPct val="0"/>
              </a:spcAft>
            </a:pPr>
            <a:r>
              <a:rPr lang="en-US" sz="2800" smtClean="0">
                <a:solidFill>
                  <a:srgbClr val="000000"/>
                </a:solidFill>
              </a:rPr>
              <a:t>- Là hình thức cấp phát tín dụng cho cá nhân để đáp ứng nhu cầu tiêu dùng: như mua sắm nhà cửa, xe cộ, các hàng hoá bền chắc và cả những nhu cầu hàng ngày. </a:t>
            </a:r>
          </a:p>
          <a:p>
            <a:pPr fontAlgn="base">
              <a:spcBef>
                <a:spcPct val="0"/>
              </a:spcBef>
              <a:spcAft>
                <a:spcPct val="0"/>
              </a:spcAft>
            </a:pPr>
            <a:r>
              <a:rPr lang="en-US" sz="2800" smtClean="0">
                <a:solidFill>
                  <a:srgbClr val="000000"/>
                </a:solidFill>
              </a:rPr>
              <a:t>-Tín dụng tiêu dùng có thể được cấp phát dưới hình thức bằng tiền hoặc dưới hình thức bán chịu hàng hoá.</a:t>
            </a:r>
            <a:br>
              <a:rPr lang="en-US" sz="2800" smtClean="0">
                <a:solidFill>
                  <a:srgbClr val="000000"/>
                </a:solidFill>
              </a:rPr>
            </a:br>
            <a:endParaRPr lang="en-US" sz="2800" smtClean="0">
              <a:solidFill>
                <a:srgbClr val="000000"/>
              </a:solidFill>
            </a:endParaRPr>
          </a:p>
        </p:txBody>
      </p:sp>
    </p:spTree>
    <p:extLst>
      <p:ext uri="{BB962C8B-B14F-4D97-AF65-F5344CB8AC3E}">
        <p14:creationId xmlns:p14="http://schemas.microsoft.com/office/powerpoint/2010/main" val="8769023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8935"/>
                                        </p:tgtEl>
                                        <p:attrNameLst>
                                          <p:attrName>style.visibility</p:attrName>
                                        </p:attrNameLst>
                                      </p:cBhvr>
                                      <p:to>
                                        <p:strVal val="visible"/>
                                      </p:to>
                                    </p:set>
                                    <p:animEffect transition="in" filter="box(in)">
                                      <p:cBhvr>
                                        <p:cTn id="7" dur="500"/>
                                        <p:tgtEl>
                                          <p:spTgt spid="389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checkerboard(across)">
                                      <p:cBhvr>
                                        <p:cTn id="12" dur="500"/>
                                        <p:tgtEl>
                                          <p:spTgt spid="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checkerboard(across)">
                                      <p:cBhvr>
                                        <p:cTn id="1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35" grpId="0"/>
      <p:bldP spid="38" grpId="0"/>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762000" y="304800"/>
            <a:ext cx="7239000" cy="838200"/>
          </a:xfrm>
        </p:spPr>
        <p:txBody>
          <a:bodyPr/>
          <a:lstStyle/>
          <a:p>
            <a:pPr algn="l">
              <a:defRPr/>
            </a:pPr>
            <a:r>
              <a:rPr lang="en-US" b="1" dirty="0" smtClean="0">
                <a:solidFill>
                  <a:schemeClr val="accent5">
                    <a:lumMod val="25000"/>
                  </a:schemeClr>
                </a:solidFill>
              </a:rPr>
              <a:t>4. </a:t>
            </a:r>
            <a:r>
              <a:rPr lang="en-US" b="1" dirty="0" err="1" smtClean="0">
                <a:solidFill>
                  <a:schemeClr val="accent5">
                    <a:lumMod val="25000"/>
                  </a:schemeClr>
                </a:solidFill>
              </a:rPr>
              <a:t>Phân</a:t>
            </a:r>
            <a:r>
              <a:rPr lang="en-US" b="1" dirty="0" smtClean="0">
                <a:solidFill>
                  <a:schemeClr val="accent5">
                    <a:lumMod val="25000"/>
                  </a:schemeClr>
                </a:solidFill>
              </a:rPr>
              <a:t> </a:t>
            </a:r>
            <a:r>
              <a:rPr lang="en-US" b="1" dirty="0" err="1" smtClean="0">
                <a:solidFill>
                  <a:schemeClr val="accent5">
                    <a:lumMod val="25000"/>
                  </a:schemeClr>
                </a:solidFill>
              </a:rPr>
              <a:t>loại</a:t>
            </a:r>
            <a:r>
              <a:rPr lang="en-US" b="1" dirty="0" smtClean="0">
                <a:solidFill>
                  <a:schemeClr val="accent5">
                    <a:lumMod val="25000"/>
                  </a:schemeClr>
                </a:solidFill>
              </a:rPr>
              <a:t> </a:t>
            </a:r>
            <a:r>
              <a:rPr lang="en-US" b="1" dirty="0" err="1" smtClean="0">
                <a:solidFill>
                  <a:schemeClr val="accent5">
                    <a:lumMod val="25000"/>
                  </a:schemeClr>
                </a:solidFill>
              </a:rPr>
              <a:t>theo</a:t>
            </a:r>
            <a:r>
              <a:rPr lang="en-US" b="1" dirty="0" smtClean="0">
                <a:solidFill>
                  <a:schemeClr val="accent5">
                    <a:lumMod val="25000"/>
                  </a:schemeClr>
                </a:solidFill>
              </a:rPr>
              <a:t> </a:t>
            </a:r>
            <a:r>
              <a:rPr lang="en-US" b="1" dirty="0" err="1" smtClean="0">
                <a:solidFill>
                  <a:schemeClr val="accent5">
                    <a:lumMod val="25000"/>
                  </a:schemeClr>
                </a:solidFill>
              </a:rPr>
              <a:t>chủ</a:t>
            </a:r>
            <a:r>
              <a:rPr lang="en-US" b="1" dirty="0" smtClean="0">
                <a:solidFill>
                  <a:schemeClr val="accent5">
                    <a:lumMod val="25000"/>
                  </a:schemeClr>
                </a:solidFill>
              </a:rPr>
              <a:t> </a:t>
            </a:r>
            <a:r>
              <a:rPr lang="en-US" b="1" dirty="0" err="1" smtClean="0">
                <a:solidFill>
                  <a:schemeClr val="accent5">
                    <a:lumMod val="25000"/>
                  </a:schemeClr>
                </a:solidFill>
              </a:rPr>
              <a:t>thể</a:t>
            </a:r>
            <a:r>
              <a:rPr lang="en-US" b="1" dirty="0" smtClean="0">
                <a:solidFill>
                  <a:schemeClr val="accent5">
                    <a:lumMod val="25000"/>
                  </a:schemeClr>
                </a:solidFill>
              </a:rPr>
              <a:t> </a:t>
            </a:r>
            <a:r>
              <a:rPr lang="en-US" b="1" dirty="0" err="1" smtClean="0">
                <a:solidFill>
                  <a:schemeClr val="accent5">
                    <a:lumMod val="25000"/>
                  </a:schemeClr>
                </a:solidFill>
              </a:rPr>
              <a:t>trong</a:t>
            </a:r>
            <a:r>
              <a:rPr lang="en-US" b="1" dirty="0" smtClean="0">
                <a:solidFill>
                  <a:schemeClr val="accent5">
                    <a:lumMod val="25000"/>
                  </a:schemeClr>
                </a:solidFill>
              </a:rPr>
              <a:t> </a:t>
            </a:r>
            <a:r>
              <a:rPr lang="en-US" b="1" dirty="0" err="1" smtClean="0">
                <a:solidFill>
                  <a:schemeClr val="accent5">
                    <a:lumMod val="25000"/>
                  </a:schemeClr>
                </a:solidFill>
              </a:rPr>
              <a:t>quan</a:t>
            </a:r>
            <a:r>
              <a:rPr lang="en-US" b="1" dirty="0" smtClean="0">
                <a:solidFill>
                  <a:schemeClr val="accent5">
                    <a:lumMod val="25000"/>
                  </a:schemeClr>
                </a:solidFill>
              </a:rPr>
              <a:t> </a:t>
            </a:r>
            <a:r>
              <a:rPr lang="en-US" b="1" dirty="0" err="1" smtClean="0">
                <a:solidFill>
                  <a:schemeClr val="accent5">
                    <a:lumMod val="25000"/>
                  </a:schemeClr>
                </a:solidFill>
              </a:rPr>
              <a:t>hệ</a:t>
            </a:r>
            <a:r>
              <a:rPr lang="en-US" b="1" dirty="0" smtClean="0">
                <a:solidFill>
                  <a:schemeClr val="accent5">
                    <a:lumMod val="25000"/>
                  </a:schemeClr>
                </a:solidFill>
              </a:rPr>
              <a:t> </a:t>
            </a:r>
            <a:r>
              <a:rPr lang="en-US" b="1" dirty="0" err="1" smtClean="0">
                <a:solidFill>
                  <a:schemeClr val="accent5">
                    <a:lumMod val="25000"/>
                  </a:schemeClr>
                </a:solidFill>
              </a:rPr>
              <a:t>tín</a:t>
            </a:r>
            <a:r>
              <a:rPr lang="en-US" b="1" dirty="0" smtClean="0">
                <a:solidFill>
                  <a:schemeClr val="accent5">
                    <a:lumMod val="25000"/>
                  </a:schemeClr>
                </a:solidFill>
              </a:rPr>
              <a:t> </a:t>
            </a:r>
            <a:r>
              <a:rPr lang="en-US" b="1" dirty="0" err="1" smtClean="0">
                <a:solidFill>
                  <a:schemeClr val="accent5">
                    <a:lumMod val="25000"/>
                  </a:schemeClr>
                </a:solidFill>
              </a:rPr>
              <a:t>dụng</a:t>
            </a:r>
            <a:endParaRPr lang="en-US" b="1" dirty="0" smtClean="0">
              <a:solidFill>
                <a:schemeClr val="accent5">
                  <a:lumMod val="25000"/>
                </a:schemeClr>
              </a:solidFill>
            </a:endParaRPr>
          </a:p>
        </p:txBody>
      </p:sp>
      <p:sp>
        <p:nvSpPr>
          <p:cNvPr id="10" name="Rectangle 3"/>
          <p:cNvSpPr txBox="1">
            <a:spLocks noChangeArrowheads="1"/>
          </p:cNvSpPr>
          <p:nvPr/>
        </p:nvSpPr>
        <p:spPr bwMode="auto">
          <a:xfrm>
            <a:off x="1905000" y="1905000"/>
            <a:ext cx="6629400" cy="838200"/>
          </a:xfrm>
          <a:prstGeom prst="rect">
            <a:avLst/>
          </a:prstGeom>
          <a:noFill/>
          <a:ln w="9525">
            <a:noFill/>
            <a:miter lim="800000"/>
            <a:headEnd/>
            <a:tailEnd/>
          </a:ln>
          <a:effectLst/>
        </p:spPr>
        <p:txBody>
          <a:bodyPr/>
          <a:lstStyle/>
          <a:p>
            <a:pPr fontAlgn="base">
              <a:spcBef>
                <a:spcPct val="20000"/>
              </a:spcBef>
              <a:spcAft>
                <a:spcPct val="0"/>
              </a:spcAft>
              <a:defRPr/>
            </a:pPr>
            <a:r>
              <a:rPr lang="en-US" sz="2800" b="1" kern="0" dirty="0">
                <a:solidFill>
                  <a:srgbClr val="5CC1EE">
                    <a:lumMod val="50000"/>
                  </a:srgbClr>
                </a:solidFill>
              </a:rPr>
              <a:t>+</a:t>
            </a:r>
            <a:r>
              <a:rPr lang="en-US" sz="2800" b="1" kern="0" dirty="0" err="1">
                <a:solidFill>
                  <a:srgbClr val="5CC1EE">
                    <a:lumMod val="50000"/>
                  </a:srgbClr>
                </a:solidFill>
              </a:rPr>
              <a:t>Tín</a:t>
            </a:r>
            <a:r>
              <a:rPr lang="en-US" sz="2800" b="1" kern="0" dirty="0">
                <a:solidFill>
                  <a:srgbClr val="5CC1EE">
                    <a:lumMod val="50000"/>
                  </a:srgbClr>
                </a:solidFill>
              </a:rPr>
              <a:t> </a:t>
            </a:r>
            <a:r>
              <a:rPr lang="en-US" sz="2800" b="1" kern="0" dirty="0" err="1">
                <a:solidFill>
                  <a:srgbClr val="5CC1EE">
                    <a:lumMod val="50000"/>
                  </a:srgbClr>
                </a:solidFill>
              </a:rPr>
              <a:t>dụng</a:t>
            </a:r>
            <a:r>
              <a:rPr lang="en-US" sz="2800" b="1" kern="0" dirty="0">
                <a:solidFill>
                  <a:srgbClr val="5CC1EE">
                    <a:lumMod val="50000"/>
                  </a:srgbClr>
                </a:solidFill>
              </a:rPr>
              <a:t> </a:t>
            </a:r>
            <a:r>
              <a:rPr lang="en-US" sz="2800" b="1" kern="0" dirty="0" err="1">
                <a:solidFill>
                  <a:srgbClr val="5CC1EE">
                    <a:lumMod val="50000"/>
                  </a:srgbClr>
                </a:solidFill>
              </a:rPr>
              <a:t>thương</a:t>
            </a:r>
            <a:r>
              <a:rPr lang="en-US" sz="2800" b="1" kern="0" dirty="0">
                <a:solidFill>
                  <a:srgbClr val="5CC1EE">
                    <a:lumMod val="50000"/>
                  </a:srgbClr>
                </a:solidFill>
              </a:rPr>
              <a:t> </a:t>
            </a:r>
            <a:r>
              <a:rPr lang="en-US" sz="2800" b="1" kern="0" dirty="0" err="1">
                <a:solidFill>
                  <a:srgbClr val="5CC1EE">
                    <a:lumMod val="50000"/>
                  </a:srgbClr>
                </a:solidFill>
              </a:rPr>
              <a:t>mại</a:t>
            </a:r>
            <a:r>
              <a:rPr lang="en-US" sz="3200" b="1" kern="0" dirty="0">
                <a:solidFill>
                  <a:srgbClr val="5CC1EE">
                    <a:lumMod val="50000"/>
                  </a:srgbClr>
                </a:solidFill>
              </a:rPr>
              <a:t>  </a:t>
            </a:r>
          </a:p>
        </p:txBody>
      </p:sp>
      <p:sp>
        <p:nvSpPr>
          <p:cNvPr id="12" name="Rectangle 3"/>
          <p:cNvSpPr txBox="1">
            <a:spLocks noChangeArrowheads="1"/>
          </p:cNvSpPr>
          <p:nvPr/>
        </p:nvSpPr>
        <p:spPr bwMode="auto">
          <a:xfrm>
            <a:off x="1905000" y="3048000"/>
            <a:ext cx="6629400" cy="838200"/>
          </a:xfrm>
          <a:prstGeom prst="rect">
            <a:avLst/>
          </a:prstGeom>
          <a:noFill/>
          <a:ln w="9525">
            <a:noFill/>
            <a:miter lim="800000"/>
            <a:headEnd/>
            <a:tailEnd/>
          </a:ln>
          <a:effectLst/>
        </p:spPr>
        <p:txBody>
          <a:bodyPr/>
          <a:lstStyle/>
          <a:p>
            <a:pPr fontAlgn="base">
              <a:spcBef>
                <a:spcPct val="20000"/>
              </a:spcBef>
              <a:spcAft>
                <a:spcPct val="0"/>
              </a:spcAft>
              <a:defRPr/>
            </a:pPr>
            <a:r>
              <a:rPr lang="en-US" sz="2800" b="1" kern="0" dirty="0">
                <a:solidFill>
                  <a:srgbClr val="5CC1EE">
                    <a:lumMod val="50000"/>
                  </a:srgbClr>
                </a:solidFill>
              </a:rPr>
              <a:t>+</a:t>
            </a:r>
            <a:r>
              <a:rPr lang="en-US" sz="2800" b="1" kern="0" dirty="0" err="1">
                <a:solidFill>
                  <a:srgbClr val="5CC1EE">
                    <a:lumMod val="50000"/>
                  </a:srgbClr>
                </a:solidFill>
              </a:rPr>
              <a:t>Tín</a:t>
            </a:r>
            <a:r>
              <a:rPr lang="en-US" sz="2800" b="1" kern="0" dirty="0">
                <a:solidFill>
                  <a:srgbClr val="5CC1EE">
                    <a:lumMod val="50000"/>
                  </a:srgbClr>
                </a:solidFill>
              </a:rPr>
              <a:t> </a:t>
            </a:r>
            <a:r>
              <a:rPr lang="en-US" sz="2800" b="1" kern="0" dirty="0" err="1">
                <a:solidFill>
                  <a:srgbClr val="5CC1EE">
                    <a:lumMod val="50000"/>
                  </a:srgbClr>
                </a:solidFill>
              </a:rPr>
              <a:t>dụng</a:t>
            </a:r>
            <a:r>
              <a:rPr lang="en-US" sz="2800" b="1" kern="0" dirty="0">
                <a:solidFill>
                  <a:srgbClr val="5CC1EE">
                    <a:lumMod val="50000"/>
                  </a:srgbClr>
                </a:solidFill>
              </a:rPr>
              <a:t> </a:t>
            </a:r>
            <a:r>
              <a:rPr lang="en-US" sz="2800" b="1" kern="0" dirty="0" err="1">
                <a:solidFill>
                  <a:srgbClr val="5CC1EE">
                    <a:lumMod val="50000"/>
                  </a:srgbClr>
                </a:solidFill>
              </a:rPr>
              <a:t>ngân</a:t>
            </a:r>
            <a:r>
              <a:rPr lang="en-US" sz="2800" b="1" kern="0" dirty="0">
                <a:solidFill>
                  <a:srgbClr val="5CC1EE">
                    <a:lumMod val="50000"/>
                  </a:srgbClr>
                </a:solidFill>
              </a:rPr>
              <a:t> </a:t>
            </a:r>
            <a:r>
              <a:rPr lang="en-US" sz="2800" b="1" kern="0" dirty="0" err="1">
                <a:solidFill>
                  <a:srgbClr val="5CC1EE">
                    <a:lumMod val="50000"/>
                  </a:srgbClr>
                </a:solidFill>
              </a:rPr>
              <a:t>hàng</a:t>
            </a:r>
            <a:r>
              <a:rPr lang="en-US" sz="3200" b="1" kern="0" dirty="0">
                <a:solidFill>
                  <a:srgbClr val="5CC1EE">
                    <a:lumMod val="50000"/>
                  </a:srgbClr>
                </a:solidFill>
              </a:rPr>
              <a:t>  </a:t>
            </a:r>
          </a:p>
        </p:txBody>
      </p:sp>
      <p:sp>
        <p:nvSpPr>
          <p:cNvPr id="13" name="Rectangle 3"/>
          <p:cNvSpPr txBox="1">
            <a:spLocks noChangeArrowheads="1"/>
          </p:cNvSpPr>
          <p:nvPr/>
        </p:nvSpPr>
        <p:spPr bwMode="auto">
          <a:xfrm>
            <a:off x="1981200" y="4114800"/>
            <a:ext cx="6629400" cy="838200"/>
          </a:xfrm>
          <a:prstGeom prst="rect">
            <a:avLst/>
          </a:prstGeom>
          <a:noFill/>
          <a:ln w="9525">
            <a:noFill/>
            <a:miter lim="800000"/>
            <a:headEnd/>
            <a:tailEnd/>
          </a:ln>
          <a:effectLst/>
        </p:spPr>
        <p:txBody>
          <a:bodyPr/>
          <a:lstStyle/>
          <a:p>
            <a:pPr fontAlgn="base">
              <a:spcBef>
                <a:spcPct val="20000"/>
              </a:spcBef>
              <a:spcAft>
                <a:spcPct val="0"/>
              </a:spcAft>
              <a:defRPr/>
            </a:pPr>
            <a:r>
              <a:rPr lang="en-US" sz="2800" b="1" kern="0" dirty="0">
                <a:solidFill>
                  <a:srgbClr val="5CC1EE">
                    <a:lumMod val="50000"/>
                  </a:srgbClr>
                </a:solidFill>
              </a:rPr>
              <a:t>+</a:t>
            </a:r>
            <a:r>
              <a:rPr lang="en-US" sz="2800" b="1" kern="0" dirty="0" err="1">
                <a:solidFill>
                  <a:srgbClr val="5CC1EE">
                    <a:lumMod val="50000"/>
                  </a:srgbClr>
                </a:solidFill>
              </a:rPr>
              <a:t>Tín</a:t>
            </a:r>
            <a:r>
              <a:rPr lang="en-US" sz="2800" b="1" kern="0" dirty="0">
                <a:solidFill>
                  <a:srgbClr val="5CC1EE">
                    <a:lumMod val="50000"/>
                  </a:srgbClr>
                </a:solidFill>
              </a:rPr>
              <a:t> </a:t>
            </a:r>
            <a:r>
              <a:rPr lang="en-US" sz="2800" b="1" kern="0" dirty="0" err="1">
                <a:solidFill>
                  <a:srgbClr val="5CC1EE">
                    <a:lumMod val="50000"/>
                  </a:srgbClr>
                </a:solidFill>
              </a:rPr>
              <a:t>dụng</a:t>
            </a:r>
            <a:r>
              <a:rPr lang="en-US" sz="2800" b="1" kern="0" dirty="0">
                <a:solidFill>
                  <a:srgbClr val="5CC1EE">
                    <a:lumMod val="50000"/>
                  </a:srgbClr>
                </a:solidFill>
              </a:rPr>
              <a:t> </a:t>
            </a:r>
            <a:r>
              <a:rPr lang="en-US" sz="2800" b="1" kern="0" dirty="0" err="1">
                <a:solidFill>
                  <a:srgbClr val="5CC1EE">
                    <a:lumMod val="50000"/>
                  </a:srgbClr>
                </a:solidFill>
              </a:rPr>
              <a:t>nhà</a:t>
            </a:r>
            <a:r>
              <a:rPr lang="en-US" sz="2800" b="1" kern="0" dirty="0">
                <a:solidFill>
                  <a:srgbClr val="5CC1EE">
                    <a:lumMod val="50000"/>
                  </a:srgbClr>
                </a:solidFill>
              </a:rPr>
              <a:t> </a:t>
            </a:r>
            <a:r>
              <a:rPr lang="en-US" sz="2800" b="1" kern="0" dirty="0" err="1">
                <a:solidFill>
                  <a:srgbClr val="5CC1EE">
                    <a:lumMod val="50000"/>
                  </a:srgbClr>
                </a:solidFill>
              </a:rPr>
              <a:t>nước</a:t>
            </a:r>
            <a:r>
              <a:rPr lang="en-US" sz="3200" b="1" kern="0" dirty="0">
                <a:solidFill>
                  <a:srgbClr val="5CC1EE">
                    <a:lumMod val="50000"/>
                  </a:srgbClr>
                </a:solidFill>
              </a:rPr>
              <a:t>  </a:t>
            </a:r>
          </a:p>
        </p:txBody>
      </p:sp>
    </p:spTree>
    <p:extLst>
      <p:ext uri="{BB962C8B-B14F-4D97-AF65-F5344CB8AC3E}">
        <p14:creationId xmlns:p14="http://schemas.microsoft.com/office/powerpoint/2010/main" val="240651033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 calcmode="lin" valueType="num">
                                      <p:cBhvr additive="base">
                                        <p:cTn id="7" dur="500" fill="hold"/>
                                        <p:tgtEl>
                                          <p:spTgt spid="20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 calcmode="lin" valueType="num">
                                      <p:cBhvr additive="base">
                                        <p:cTn id="1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 calcmode="lin" valueType="num">
                                      <p:cBhvr additive="base">
                                        <p:cTn id="25"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10" grpId="0" build="p"/>
      <p:bldP spid="12" grpId="0" build="p"/>
      <p:bldP spid="1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762000" y="304800"/>
            <a:ext cx="6629400" cy="838200"/>
          </a:xfrm>
        </p:spPr>
        <p:txBody>
          <a:bodyPr/>
          <a:lstStyle/>
          <a:p>
            <a:pPr algn="l">
              <a:defRPr/>
            </a:pPr>
            <a:r>
              <a:rPr lang="en-US" sz="2800" b="1" dirty="0" smtClean="0">
                <a:solidFill>
                  <a:schemeClr val="accent5">
                    <a:lumMod val="25000"/>
                  </a:schemeClr>
                </a:solidFill>
              </a:rPr>
              <a:t>+</a:t>
            </a:r>
            <a:r>
              <a:rPr lang="en-US" sz="2800" b="1" dirty="0" err="1" smtClean="0">
                <a:solidFill>
                  <a:schemeClr val="accent5">
                    <a:lumMod val="25000"/>
                  </a:schemeClr>
                </a:solidFill>
              </a:rPr>
              <a:t>Tín</a:t>
            </a:r>
            <a:r>
              <a:rPr lang="en-US" sz="2800" b="1" dirty="0" smtClean="0">
                <a:solidFill>
                  <a:schemeClr val="accent5">
                    <a:lumMod val="25000"/>
                  </a:schemeClr>
                </a:solidFill>
              </a:rPr>
              <a:t> </a:t>
            </a:r>
            <a:r>
              <a:rPr lang="en-US" sz="2800" b="1" dirty="0" err="1" smtClean="0">
                <a:solidFill>
                  <a:schemeClr val="accent5">
                    <a:lumMod val="25000"/>
                  </a:schemeClr>
                </a:solidFill>
              </a:rPr>
              <a:t>dụng</a:t>
            </a:r>
            <a:r>
              <a:rPr lang="en-US" sz="2800" b="1" dirty="0" smtClean="0">
                <a:solidFill>
                  <a:schemeClr val="accent5">
                    <a:lumMod val="25000"/>
                  </a:schemeClr>
                </a:solidFill>
              </a:rPr>
              <a:t> </a:t>
            </a:r>
            <a:r>
              <a:rPr lang="en-US" sz="2800" b="1" dirty="0" err="1" smtClean="0">
                <a:solidFill>
                  <a:schemeClr val="accent5">
                    <a:lumMod val="25000"/>
                  </a:schemeClr>
                </a:solidFill>
              </a:rPr>
              <a:t>thương</a:t>
            </a:r>
            <a:r>
              <a:rPr lang="en-US" sz="2800" b="1" dirty="0" smtClean="0">
                <a:solidFill>
                  <a:schemeClr val="accent5">
                    <a:lumMod val="25000"/>
                  </a:schemeClr>
                </a:solidFill>
              </a:rPr>
              <a:t> </a:t>
            </a:r>
            <a:r>
              <a:rPr lang="en-US" sz="2800" b="1" dirty="0" err="1" smtClean="0">
                <a:solidFill>
                  <a:schemeClr val="accent5">
                    <a:lumMod val="25000"/>
                  </a:schemeClr>
                </a:solidFill>
              </a:rPr>
              <a:t>mại</a:t>
            </a:r>
            <a:endParaRPr lang="en-US" sz="2800" b="1" dirty="0" smtClean="0">
              <a:solidFill>
                <a:schemeClr val="accent5">
                  <a:lumMod val="25000"/>
                </a:schemeClr>
              </a:solidFill>
            </a:endParaRPr>
          </a:p>
        </p:txBody>
      </p:sp>
      <p:sp>
        <p:nvSpPr>
          <p:cNvPr id="10" name="Rectangle 3"/>
          <p:cNvSpPr txBox="1">
            <a:spLocks noChangeArrowheads="1"/>
          </p:cNvSpPr>
          <p:nvPr/>
        </p:nvSpPr>
        <p:spPr bwMode="auto">
          <a:xfrm>
            <a:off x="533400" y="914400"/>
            <a:ext cx="8305800" cy="838200"/>
          </a:xfrm>
          <a:prstGeom prst="rect">
            <a:avLst/>
          </a:prstGeom>
          <a:noFill/>
          <a:ln w="9525">
            <a:noFill/>
            <a:miter lim="800000"/>
            <a:headEnd/>
            <a:tailEnd/>
          </a:ln>
          <a:effectLst/>
        </p:spPr>
        <p:txBody>
          <a:bodyPr/>
          <a:lstStyle/>
          <a:p>
            <a:pPr fontAlgn="base">
              <a:spcBef>
                <a:spcPct val="0"/>
              </a:spcBef>
              <a:spcAft>
                <a:spcPct val="0"/>
              </a:spcAft>
              <a:defRPr/>
            </a:pPr>
            <a:r>
              <a:rPr lang="en-US" sz="2800" dirty="0" err="1">
                <a:solidFill>
                  <a:srgbClr val="000000"/>
                </a:solidFill>
              </a:rPr>
              <a:t>Là</a:t>
            </a:r>
            <a:r>
              <a:rPr lang="en-US" sz="2800" dirty="0">
                <a:solidFill>
                  <a:srgbClr val="000000"/>
                </a:solidFill>
              </a:rPr>
              <a:t> </a:t>
            </a:r>
            <a:r>
              <a:rPr lang="en-US" sz="2800" dirty="0" err="1">
                <a:solidFill>
                  <a:srgbClr val="000000"/>
                </a:solidFill>
              </a:rPr>
              <a:t>quan</a:t>
            </a:r>
            <a:r>
              <a:rPr lang="en-US" sz="2800" dirty="0">
                <a:solidFill>
                  <a:srgbClr val="000000"/>
                </a:solidFill>
              </a:rPr>
              <a:t> </a:t>
            </a:r>
            <a:r>
              <a:rPr lang="en-US" sz="2800" dirty="0" err="1">
                <a:solidFill>
                  <a:srgbClr val="000000"/>
                </a:solidFill>
              </a:rPr>
              <a:t>hệ</a:t>
            </a:r>
            <a:r>
              <a:rPr lang="en-US" sz="2800" dirty="0">
                <a:solidFill>
                  <a:srgbClr val="000000"/>
                </a:solidFill>
              </a:rPr>
              <a:t> </a:t>
            </a:r>
            <a:r>
              <a:rPr lang="en-US" sz="2800" dirty="0" err="1">
                <a:solidFill>
                  <a:srgbClr val="000000"/>
                </a:solidFill>
              </a:rPr>
              <a:t>tín</a:t>
            </a:r>
            <a:r>
              <a:rPr lang="en-US" sz="2800" dirty="0">
                <a:solidFill>
                  <a:srgbClr val="000000"/>
                </a:solidFill>
              </a:rPr>
              <a:t> </a:t>
            </a:r>
            <a:r>
              <a:rPr lang="en-US" sz="2800" dirty="0" err="1">
                <a:solidFill>
                  <a:srgbClr val="000000"/>
                </a:solidFill>
              </a:rPr>
              <a:t>dụng</a:t>
            </a:r>
            <a:r>
              <a:rPr lang="en-US" sz="2800" dirty="0">
                <a:solidFill>
                  <a:srgbClr val="000000"/>
                </a:solidFill>
              </a:rPr>
              <a:t> </a:t>
            </a:r>
            <a:r>
              <a:rPr lang="en-US" sz="2800" dirty="0" err="1">
                <a:solidFill>
                  <a:srgbClr val="000000"/>
                </a:solidFill>
              </a:rPr>
              <a:t>giữa</a:t>
            </a:r>
            <a:r>
              <a:rPr lang="en-US" sz="2800" dirty="0">
                <a:solidFill>
                  <a:srgbClr val="000000"/>
                </a:solidFill>
              </a:rPr>
              <a:t> </a:t>
            </a:r>
            <a:r>
              <a:rPr lang="en-US" sz="2800" i="1" dirty="0" err="1">
                <a:solidFill>
                  <a:srgbClr val="000000"/>
                </a:solidFill>
              </a:rPr>
              <a:t>các</a:t>
            </a:r>
            <a:r>
              <a:rPr lang="en-US" sz="2800" i="1" dirty="0">
                <a:solidFill>
                  <a:srgbClr val="000000"/>
                </a:solidFill>
              </a:rPr>
              <a:t> </a:t>
            </a:r>
            <a:r>
              <a:rPr lang="en-US" sz="2800" i="1" dirty="0" err="1">
                <a:solidFill>
                  <a:srgbClr val="000000"/>
                </a:solidFill>
              </a:rPr>
              <a:t>doanh</a:t>
            </a:r>
            <a:r>
              <a:rPr lang="en-US" sz="2800" i="1" dirty="0">
                <a:solidFill>
                  <a:srgbClr val="000000"/>
                </a:solidFill>
              </a:rPr>
              <a:t> </a:t>
            </a:r>
            <a:r>
              <a:rPr lang="en-US" sz="2800" i="1" dirty="0" err="1">
                <a:solidFill>
                  <a:srgbClr val="000000"/>
                </a:solidFill>
              </a:rPr>
              <a:t>nghiệp</a:t>
            </a:r>
            <a:r>
              <a:rPr lang="en-US" sz="2800" dirty="0">
                <a:solidFill>
                  <a:srgbClr val="000000"/>
                </a:solidFill>
              </a:rPr>
              <a:t> </a:t>
            </a:r>
            <a:r>
              <a:rPr lang="en-US" sz="2800" dirty="0" err="1">
                <a:solidFill>
                  <a:srgbClr val="000000"/>
                </a:solidFill>
              </a:rPr>
              <a:t>được</a:t>
            </a:r>
            <a:r>
              <a:rPr lang="en-US" sz="2800" dirty="0">
                <a:solidFill>
                  <a:srgbClr val="000000"/>
                </a:solidFill>
              </a:rPr>
              <a:t> </a:t>
            </a:r>
            <a:r>
              <a:rPr lang="en-US" sz="2800" dirty="0" err="1">
                <a:solidFill>
                  <a:srgbClr val="000000"/>
                </a:solidFill>
              </a:rPr>
              <a:t>biểu</a:t>
            </a:r>
            <a:r>
              <a:rPr lang="en-US" sz="2800" dirty="0">
                <a:solidFill>
                  <a:srgbClr val="000000"/>
                </a:solidFill>
              </a:rPr>
              <a:t> </a:t>
            </a:r>
            <a:r>
              <a:rPr lang="en-US" sz="2800" dirty="0" err="1">
                <a:solidFill>
                  <a:srgbClr val="000000"/>
                </a:solidFill>
              </a:rPr>
              <a:t>hiện</a:t>
            </a:r>
            <a:r>
              <a:rPr lang="en-US" sz="2800" dirty="0">
                <a:solidFill>
                  <a:srgbClr val="000000"/>
                </a:solidFill>
              </a:rPr>
              <a:t> </a:t>
            </a:r>
            <a:r>
              <a:rPr lang="en-US" sz="2800" dirty="0" err="1">
                <a:solidFill>
                  <a:srgbClr val="000000"/>
                </a:solidFill>
              </a:rPr>
              <a:t>dưới</a:t>
            </a:r>
            <a:r>
              <a:rPr lang="en-US" sz="2800" dirty="0">
                <a:solidFill>
                  <a:srgbClr val="000000"/>
                </a:solidFill>
              </a:rPr>
              <a:t> </a:t>
            </a:r>
            <a:r>
              <a:rPr lang="en-US" sz="2800" dirty="0" err="1">
                <a:solidFill>
                  <a:srgbClr val="000000"/>
                </a:solidFill>
              </a:rPr>
              <a:t>hình</a:t>
            </a:r>
            <a:r>
              <a:rPr lang="en-US" sz="2800" dirty="0">
                <a:solidFill>
                  <a:srgbClr val="000000"/>
                </a:solidFill>
              </a:rPr>
              <a:t> </a:t>
            </a:r>
            <a:r>
              <a:rPr lang="en-US" sz="2800" dirty="0" err="1">
                <a:solidFill>
                  <a:srgbClr val="000000"/>
                </a:solidFill>
              </a:rPr>
              <a:t>thức</a:t>
            </a:r>
            <a:r>
              <a:rPr lang="en-US" sz="2800" dirty="0">
                <a:solidFill>
                  <a:srgbClr val="000000"/>
                </a:solidFill>
              </a:rPr>
              <a:t> </a:t>
            </a:r>
            <a:r>
              <a:rPr lang="en-US" sz="2800" i="1" dirty="0" err="1">
                <a:solidFill>
                  <a:srgbClr val="000000"/>
                </a:solidFill>
              </a:rPr>
              <a:t>mua</a:t>
            </a:r>
            <a:r>
              <a:rPr lang="en-US" sz="2800" i="1" dirty="0">
                <a:solidFill>
                  <a:srgbClr val="000000"/>
                </a:solidFill>
              </a:rPr>
              <a:t> </a:t>
            </a:r>
            <a:r>
              <a:rPr lang="en-US" sz="2800" i="1" dirty="0" err="1">
                <a:solidFill>
                  <a:srgbClr val="000000"/>
                </a:solidFill>
              </a:rPr>
              <a:t>bán</a:t>
            </a:r>
            <a:r>
              <a:rPr lang="en-US" sz="2800" i="1" dirty="0">
                <a:solidFill>
                  <a:srgbClr val="000000"/>
                </a:solidFill>
              </a:rPr>
              <a:t> </a:t>
            </a:r>
            <a:r>
              <a:rPr lang="en-US" sz="2800" i="1" dirty="0" err="1">
                <a:solidFill>
                  <a:srgbClr val="000000"/>
                </a:solidFill>
              </a:rPr>
              <a:t>chịu</a:t>
            </a:r>
            <a:r>
              <a:rPr lang="en-US" sz="2800" i="1" dirty="0">
                <a:solidFill>
                  <a:srgbClr val="000000"/>
                </a:solidFill>
              </a:rPr>
              <a:t> </a:t>
            </a:r>
            <a:r>
              <a:rPr lang="en-US" sz="2800" i="1" dirty="0" err="1">
                <a:solidFill>
                  <a:srgbClr val="000000"/>
                </a:solidFill>
              </a:rPr>
              <a:t>hàng</a:t>
            </a:r>
            <a:r>
              <a:rPr lang="en-US" sz="2800" i="1" dirty="0">
                <a:solidFill>
                  <a:srgbClr val="000000"/>
                </a:solidFill>
              </a:rPr>
              <a:t> </a:t>
            </a:r>
            <a:r>
              <a:rPr lang="en-US" sz="2800" i="1" dirty="0" err="1">
                <a:solidFill>
                  <a:srgbClr val="000000"/>
                </a:solidFill>
              </a:rPr>
              <a:t>hoá</a:t>
            </a:r>
            <a:r>
              <a:rPr lang="en-US" sz="2800" i="1" dirty="0">
                <a:solidFill>
                  <a:srgbClr val="000000"/>
                </a:solidFill>
              </a:rPr>
              <a:t>.</a:t>
            </a:r>
            <a:endParaRPr lang="en-US" sz="2800" i="1" kern="0" dirty="0">
              <a:solidFill>
                <a:srgbClr val="5CC1EE">
                  <a:lumMod val="50000"/>
                </a:srgbClr>
              </a:solidFill>
            </a:endParaRPr>
          </a:p>
        </p:txBody>
      </p:sp>
      <p:sp>
        <p:nvSpPr>
          <p:cNvPr id="8" name="Rectangle 3"/>
          <p:cNvSpPr txBox="1">
            <a:spLocks noChangeArrowheads="1"/>
          </p:cNvSpPr>
          <p:nvPr/>
        </p:nvSpPr>
        <p:spPr bwMode="auto">
          <a:xfrm>
            <a:off x="609600" y="2057400"/>
            <a:ext cx="8229600" cy="838200"/>
          </a:xfrm>
          <a:prstGeom prst="rect">
            <a:avLst/>
          </a:prstGeom>
          <a:noFill/>
          <a:ln w="9525">
            <a:noFill/>
            <a:miter lim="800000"/>
            <a:headEnd/>
            <a:tailEnd/>
          </a:ln>
          <a:effectLst/>
        </p:spPr>
        <p:txBody>
          <a:bodyPr/>
          <a:lstStyle/>
          <a:p>
            <a:pPr fontAlgn="base">
              <a:spcBef>
                <a:spcPct val="20000"/>
              </a:spcBef>
              <a:spcAft>
                <a:spcPct val="0"/>
              </a:spcAft>
              <a:buFontTx/>
              <a:buChar char="-"/>
              <a:defRPr/>
            </a:pPr>
            <a:r>
              <a:rPr lang="en-US" sz="2800" dirty="0" err="1">
                <a:solidFill>
                  <a:srgbClr val="000000"/>
                </a:solidFill>
              </a:rPr>
              <a:t>Người</a:t>
            </a:r>
            <a:r>
              <a:rPr lang="en-US" sz="2800" dirty="0">
                <a:solidFill>
                  <a:srgbClr val="000000"/>
                </a:solidFill>
              </a:rPr>
              <a:t> </a:t>
            </a:r>
            <a:r>
              <a:rPr lang="en-US" sz="2800" dirty="0" err="1">
                <a:solidFill>
                  <a:srgbClr val="000000"/>
                </a:solidFill>
              </a:rPr>
              <a:t>bán</a:t>
            </a:r>
            <a:r>
              <a:rPr lang="en-US" sz="2800" dirty="0">
                <a:solidFill>
                  <a:srgbClr val="000000"/>
                </a:solidFill>
              </a:rPr>
              <a:t> </a:t>
            </a:r>
            <a:r>
              <a:rPr lang="en-US" sz="2800" dirty="0" err="1">
                <a:solidFill>
                  <a:srgbClr val="000000"/>
                </a:solidFill>
              </a:rPr>
              <a:t>chuyển</a:t>
            </a:r>
            <a:r>
              <a:rPr lang="en-US" sz="2800" dirty="0">
                <a:solidFill>
                  <a:srgbClr val="000000"/>
                </a:solidFill>
              </a:rPr>
              <a:t> </a:t>
            </a:r>
            <a:r>
              <a:rPr lang="en-US" sz="2800" dirty="0" err="1">
                <a:solidFill>
                  <a:srgbClr val="000000"/>
                </a:solidFill>
              </a:rPr>
              <a:t>giao</a:t>
            </a:r>
            <a:r>
              <a:rPr lang="en-US" sz="2800" dirty="0">
                <a:solidFill>
                  <a:srgbClr val="000000"/>
                </a:solidFill>
              </a:rPr>
              <a:t> </a:t>
            </a:r>
            <a:r>
              <a:rPr lang="en-US" sz="2800" dirty="0" err="1">
                <a:solidFill>
                  <a:srgbClr val="000000"/>
                </a:solidFill>
              </a:rPr>
              <a:t>cho</a:t>
            </a:r>
            <a:r>
              <a:rPr lang="en-US" sz="2800" dirty="0">
                <a:solidFill>
                  <a:srgbClr val="000000"/>
                </a:solidFill>
              </a:rPr>
              <a:t> </a:t>
            </a:r>
            <a:r>
              <a:rPr lang="en-US" sz="2800" dirty="0" err="1">
                <a:solidFill>
                  <a:srgbClr val="000000"/>
                </a:solidFill>
              </a:rPr>
              <a:t>người</a:t>
            </a:r>
            <a:r>
              <a:rPr lang="en-US" sz="2800" dirty="0">
                <a:solidFill>
                  <a:srgbClr val="000000"/>
                </a:solidFill>
              </a:rPr>
              <a:t> </a:t>
            </a:r>
            <a:r>
              <a:rPr lang="en-US" sz="2800" dirty="0" err="1">
                <a:solidFill>
                  <a:srgbClr val="000000"/>
                </a:solidFill>
              </a:rPr>
              <a:t>mua</a:t>
            </a:r>
            <a:r>
              <a:rPr lang="en-US" sz="2800" dirty="0">
                <a:solidFill>
                  <a:srgbClr val="000000"/>
                </a:solidFill>
              </a:rPr>
              <a:t> </a:t>
            </a:r>
            <a:r>
              <a:rPr lang="en-US" sz="2800" dirty="0" err="1">
                <a:solidFill>
                  <a:srgbClr val="000000"/>
                </a:solidFill>
              </a:rPr>
              <a:t>sử</a:t>
            </a:r>
            <a:r>
              <a:rPr lang="en-US" sz="2800" dirty="0">
                <a:solidFill>
                  <a:srgbClr val="000000"/>
                </a:solidFill>
              </a:rPr>
              <a:t> </a:t>
            </a:r>
            <a:r>
              <a:rPr lang="en-US" sz="2800" dirty="0" err="1">
                <a:solidFill>
                  <a:srgbClr val="000000"/>
                </a:solidFill>
              </a:rPr>
              <a:t>dụng</a:t>
            </a:r>
            <a:r>
              <a:rPr lang="en-US" sz="2800" dirty="0">
                <a:solidFill>
                  <a:srgbClr val="000000"/>
                </a:solidFill>
              </a:rPr>
              <a:t> </a:t>
            </a:r>
            <a:r>
              <a:rPr lang="en-US" sz="2800" dirty="0" err="1">
                <a:solidFill>
                  <a:srgbClr val="000000"/>
                </a:solidFill>
              </a:rPr>
              <a:t>vốn</a:t>
            </a:r>
            <a:r>
              <a:rPr lang="en-US" sz="2800" dirty="0">
                <a:solidFill>
                  <a:srgbClr val="000000"/>
                </a:solidFill>
              </a:rPr>
              <a:t> </a:t>
            </a:r>
            <a:r>
              <a:rPr lang="en-US" sz="2800" dirty="0" err="1">
                <a:solidFill>
                  <a:srgbClr val="000000"/>
                </a:solidFill>
              </a:rPr>
              <a:t>tạm</a:t>
            </a:r>
            <a:r>
              <a:rPr lang="en-US" sz="2800" dirty="0">
                <a:solidFill>
                  <a:srgbClr val="000000"/>
                </a:solidFill>
              </a:rPr>
              <a:t> </a:t>
            </a:r>
            <a:r>
              <a:rPr lang="en-US" sz="2800" dirty="0" err="1">
                <a:solidFill>
                  <a:srgbClr val="000000"/>
                </a:solidFill>
              </a:rPr>
              <a:t>thời</a:t>
            </a:r>
            <a:r>
              <a:rPr lang="en-US" sz="2800" dirty="0">
                <a:solidFill>
                  <a:srgbClr val="000000"/>
                </a:solidFill>
              </a:rPr>
              <a:t> </a:t>
            </a:r>
            <a:r>
              <a:rPr lang="en-US" sz="2800" dirty="0" err="1">
                <a:solidFill>
                  <a:srgbClr val="000000"/>
                </a:solidFill>
              </a:rPr>
              <a:t>trong</a:t>
            </a:r>
            <a:r>
              <a:rPr lang="en-US" sz="2800" dirty="0">
                <a:solidFill>
                  <a:srgbClr val="000000"/>
                </a:solidFill>
              </a:rPr>
              <a:t> </a:t>
            </a:r>
            <a:r>
              <a:rPr lang="en-US" sz="2800" dirty="0" err="1">
                <a:solidFill>
                  <a:srgbClr val="000000"/>
                </a:solidFill>
              </a:rPr>
              <a:t>một</a:t>
            </a:r>
            <a:r>
              <a:rPr lang="en-US" sz="2800" dirty="0">
                <a:solidFill>
                  <a:srgbClr val="000000"/>
                </a:solidFill>
              </a:rPr>
              <a:t> </a:t>
            </a:r>
            <a:r>
              <a:rPr lang="en-US" sz="2800" dirty="0" err="1">
                <a:solidFill>
                  <a:srgbClr val="000000"/>
                </a:solidFill>
              </a:rPr>
              <a:t>thời</a:t>
            </a:r>
            <a:r>
              <a:rPr lang="en-US" sz="2800" dirty="0">
                <a:solidFill>
                  <a:srgbClr val="000000"/>
                </a:solidFill>
              </a:rPr>
              <a:t> </a:t>
            </a:r>
            <a:r>
              <a:rPr lang="en-US" sz="2800" dirty="0" err="1">
                <a:solidFill>
                  <a:srgbClr val="000000"/>
                </a:solidFill>
              </a:rPr>
              <a:t>gian</a:t>
            </a:r>
            <a:r>
              <a:rPr lang="en-US" sz="2800" dirty="0">
                <a:solidFill>
                  <a:srgbClr val="000000"/>
                </a:solidFill>
              </a:rPr>
              <a:t> </a:t>
            </a:r>
            <a:r>
              <a:rPr lang="en-US" sz="2800" dirty="0" err="1">
                <a:solidFill>
                  <a:srgbClr val="000000"/>
                </a:solidFill>
              </a:rPr>
              <a:t>nhất</a:t>
            </a:r>
            <a:r>
              <a:rPr lang="en-US" sz="2800" dirty="0">
                <a:solidFill>
                  <a:srgbClr val="000000"/>
                </a:solidFill>
              </a:rPr>
              <a:t> </a:t>
            </a:r>
            <a:r>
              <a:rPr lang="en-US" sz="2800" dirty="0" err="1">
                <a:solidFill>
                  <a:srgbClr val="000000"/>
                </a:solidFill>
              </a:rPr>
              <a:t>định</a:t>
            </a:r>
            <a:r>
              <a:rPr lang="en-US" sz="2800" dirty="0">
                <a:solidFill>
                  <a:srgbClr val="000000"/>
                </a:solidFill>
              </a:rPr>
              <a:t>.</a:t>
            </a:r>
            <a:br>
              <a:rPr lang="en-US" sz="2800" dirty="0">
                <a:solidFill>
                  <a:srgbClr val="000000"/>
                </a:solidFill>
              </a:rPr>
            </a:br>
            <a:endParaRPr lang="en-US" sz="2800" b="1" kern="0" dirty="0">
              <a:solidFill>
                <a:srgbClr val="B5DDF5">
                  <a:lumMod val="25000"/>
                </a:srgbClr>
              </a:solidFill>
            </a:endParaRPr>
          </a:p>
        </p:txBody>
      </p:sp>
      <p:sp>
        <p:nvSpPr>
          <p:cNvPr id="5" name="Rectangle 3"/>
          <p:cNvSpPr txBox="1">
            <a:spLocks noChangeArrowheads="1"/>
          </p:cNvSpPr>
          <p:nvPr/>
        </p:nvSpPr>
        <p:spPr bwMode="auto">
          <a:xfrm>
            <a:off x="609600" y="3048000"/>
            <a:ext cx="8229600" cy="838200"/>
          </a:xfrm>
          <a:prstGeom prst="rect">
            <a:avLst/>
          </a:prstGeom>
          <a:noFill/>
          <a:ln w="9525">
            <a:noFill/>
            <a:miter lim="800000"/>
            <a:headEnd/>
            <a:tailEnd/>
          </a:ln>
          <a:effectLst/>
        </p:spPr>
        <p:txBody>
          <a:bodyPr/>
          <a:lstStyle/>
          <a:p>
            <a:pPr fontAlgn="base">
              <a:spcBef>
                <a:spcPct val="20000"/>
              </a:spcBef>
              <a:spcAft>
                <a:spcPct val="0"/>
              </a:spcAft>
              <a:buFontTx/>
              <a:buChar char="-"/>
              <a:defRPr/>
            </a:pPr>
            <a:r>
              <a:rPr lang="en-US" sz="2800" dirty="0">
                <a:solidFill>
                  <a:srgbClr val="000000"/>
                </a:solidFill>
              </a:rPr>
              <a:t> </a:t>
            </a:r>
            <a:r>
              <a:rPr lang="en-US" sz="2800" dirty="0" err="1">
                <a:solidFill>
                  <a:srgbClr val="000000"/>
                </a:solidFill>
              </a:rPr>
              <a:t>Đến</a:t>
            </a:r>
            <a:r>
              <a:rPr lang="en-US" sz="2800" dirty="0">
                <a:solidFill>
                  <a:srgbClr val="000000"/>
                </a:solidFill>
              </a:rPr>
              <a:t> </a:t>
            </a:r>
            <a:r>
              <a:rPr lang="en-US" sz="2800" dirty="0" err="1">
                <a:solidFill>
                  <a:srgbClr val="000000"/>
                </a:solidFill>
              </a:rPr>
              <a:t>thời</a:t>
            </a:r>
            <a:r>
              <a:rPr lang="en-US" sz="2800" dirty="0">
                <a:solidFill>
                  <a:srgbClr val="000000"/>
                </a:solidFill>
              </a:rPr>
              <a:t> </a:t>
            </a:r>
            <a:r>
              <a:rPr lang="en-US" sz="2800" dirty="0" err="1">
                <a:solidFill>
                  <a:srgbClr val="000000"/>
                </a:solidFill>
              </a:rPr>
              <a:t>hạn</a:t>
            </a:r>
            <a:r>
              <a:rPr lang="en-US" sz="2800" dirty="0">
                <a:solidFill>
                  <a:srgbClr val="000000"/>
                </a:solidFill>
              </a:rPr>
              <a:t> </a:t>
            </a:r>
            <a:r>
              <a:rPr lang="en-US" sz="2800" dirty="0" err="1">
                <a:solidFill>
                  <a:srgbClr val="000000"/>
                </a:solidFill>
              </a:rPr>
              <a:t>được</a:t>
            </a:r>
            <a:r>
              <a:rPr lang="en-US" sz="2800" dirty="0">
                <a:solidFill>
                  <a:srgbClr val="000000"/>
                </a:solidFill>
              </a:rPr>
              <a:t> </a:t>
            </a:r>
            <a:r>
              <a:rPr lang="en-US" sz="2800" dirty="0" err="1">
                <a:solidFill>
                  <a:srgbClr val="000000"/>
                </a:solidFill>
              </a:rPr>
              <a:t>thoả</a:t>
            </a:r>
            <a:r>
              <a:rPr lang="en-US" sz="2800" dirty="0">
                <a:solidFill>
                  <a:srgbClr val="000000"/>
                </a:solidFill>
              </a:rPr>
              <a:t> </a:t>
            </a:r>
            <a:r>
              <a:rPr lang="en-US" sz="2800" dirty="0" err="1">
                <a:solidFill>
                  <a:srgbClr val="000000"/>
                </a:solidFill>
              </a:rPr>
              <a:t>thuận</a:t>
            </a:r>
            <a:r>
              <a:rPr lang="en-US" sz="2800" dirty="0">
                <a:solidFill>
                  <a:srgbClr val="000000"/>
                </a:solidFill>
              </a:rPr>
              <a:t>, </a:t>
            </a:r>
            <a:r>
              <a:rPr lang="en-US" sz="2800" dirty="0" err="1">
                <a:solidFill>
                  <a:srgbClr val="000000"/>
                </a:solidFill>
              </a:rPr>
              <a:t>người</a:t>
            </a:r>
            <a:r>
              <a:rPr lang="en-US" sz="2800" dirty="0">
                <a:solidFill>
                  <a:srgbClr val="000000"/>
                </a:solidFill>
              </a:rPr>
              <a:t> </a:t>
            </a:r>
            <a:r>
              <a:rPr lang="en-US" sz="2800" dirty="0" err="1">
                <a:solidFill>
                  <a:srgbClr val="000000"/>
                </a:solidFill>
              </a:rPr>
              <a:t>mua</a:t>
            </a:r>
            <a:r>
              <a:rPr lang="en-US" sz="2800" dirty="0">
                <a:solidFill>
                  <a:srgbClr val="000000"/>
                </a:solidFill>
              </a:rPr>
              <a:t> </a:t>
            </a:r>
            <a:r>
              <a:rPr lang="en-US" sz="2800" dirty="0" err="1">
                <a:solidFill>
                  <a:srgbClr val="000000"/>
                </a:solidFill>
              </a:rPr>
              <a:t>hoàn</a:t>
            </a:r>
            <a:r>
              <a:rPr lang="en-US" sz="2800" dirty="0">
                <a:solidFill>
                  <a:srgbClr val="000000"/>
                </a:solidFill>
              </a:rPr>
              <a:t> </a:t>
            </a:r>
            <a:r>
              <a:rPr lang="en-US" sz="2800" dirty="0" err="1">
                <a:solidFill>
                  <a:srgbClr val="000000"/>
                </a:solidFill>
              </a:rPr>
              <a:t>lại</a:t>
            </a:r>
            <a:r>
              <a:rPr lang="en-US" sz="2800" dirty="0">
                <a:solidFill>
                  <a:srgbClr val="000000"/>
                </a:solidFill>
              </a:rPr>
              <a:t> </a:t>
            </a:r>
            <a:r>
              <a:rPr lang="en-US" sz="2800" dirty="0" err="1">
                <a:solidFill>
                  <a:srgbClr val="000000"/>
                </a:solidFill>
              </a:rPr>
              <a:t>vốn</a:t>
            </a:r>
            <a:r>
              <a:rPr lang="en-US" sz="2800" dirty="0">
                <a:solidFill>
                  <a:srgbClr val="000000"/>
                </a:solidFill>
              </a:rPr>
              <a:t> </a:t>
            </a:r>
            <a:r>
              <a:rPr lang="en-US" sz="2800" dirty="0" err="1">
                <a:solidFill>
                  <a:srgbClr val="000000"/>
                </a:solidFill>
              </a:rPr>
              <a:t>cho</a:t>
            </a:r>
            <a:r>
              <a:rPr lang="en-US" sz="2800" dirty="0">
                <a:solidFill>
                  <a:srgbClr val="000000"/>
                </a:solidFill>
              </a:rPr>
              <a:t> </a:t>
            </a:r>
            <a:r>
              <a:rPr lang="en-US" sz="2800" dirty="0" err="1">
                <a:solidFill>
                  <a:srgbClr val="000000"/>
                </a:solidFill>
              </a:rPr>
              <a:t>người</a:t>
            </a:r>
            <a:r>
              <a:rPr lang="en-US" sz="2800" dirty="0">
                <a:solidFill>
                  <a:srgbClr val="000000"/>
                </a:solidFill>
              </a:rPr>
              <a:t> </a:t>
            </a:r>
            <a:r>
              <a:rPr lang="en-US" sz="2800" dirty="0" err="1">
                <a:solidFill>
                  <a:srgbClr val="000000"/>
                </a:solidFill>
              </a:rPr>
              <a:t>bán</a:t>
            </a:r>
            <a:r>
              <a:rPr lang="en-US" sz="2800" dirty="0">
                <a:solidFill>
                  <a:srgbClr val="000000"/>
                </a:solidFill>
              </a:rPr>
              <a:t> </a:t>
            </a:r>
            <a:r>
              <a:rPr lang="en-US" sz="2800" dirty="0" err="1">
                <a:solidFill>
                  <a:srgbClr val="000000"/>
                </a:solidFill>
              </a:rPr>
              <a:t>dưới</a:t>
            </a:r>
            <a:r>
              <a:rPr lang="en-US" sz="2800" dirty="0">
                <a:solidFill>
                  <a:srgbClr val="000000"/>
                </a:solidFill>
              </a:rPr>
              <a:t> </a:t>
            </a:r>
            <a:r>
              <a:rPr lang="en-US" sz="2800" dirty="0" err="1">
                <a:solidFill>
                  <a:srgbClr val="000000"/>
                </a:solidFill>
              </a:rPr>
              <a:t>hình</a:t>
            </a:r>
            <a:r>
              <a:rPr lang="en-US" sz="2800" dirty="0">
                <a:solidFill>
                  <a:srgbClr val="000000"/>
                </a:solidFill>
              </a:rPr>
              <a:t> </a:t>
            </a:r>
            <a:r>
              <a:rPr lang="en-US" sz="2800" dirty="0" err="1">
                <a:solidFill>
                  <a:srgbClr val="000000"/>
                </a:solidFill>
              </a:rPr>
              <a:t>thức</a:t>
            </a:r>
            <a:r>
              <a:rPr lang="en-US" sz="2800" dirty="0">
                <a:solidFill>
                  <a:srgbClr val="000000"/>
                </a:solidFill>
              </a:rPr>
              <a:t> </a:t>
            </a:r>
            <a:r>
              <a:rPr lang="en-US" sz="2800" dirty="0" err="1">
                <a:solidFill>
                  <a:srgbClr val="000000"/>
                </a:solidFill>
              </a:rPr>
              <a:t>tiền</a:t>
            </a:r>
            <a:r>
              <a:rPr lang="en-US" sz="2800" dirty="0">
                <a:solidFill>
                  <a:srgbClr val="000000"/>
                </a:solidFill>
              </a:rPr>
              <a:t> </a:t>
            </a:r>
            <a:r>
              <a:rPr lang="en-US" sz="2800" dirty="0" err="1">
                <a:solidFill>
                  <a:srgbClr val="000000"/>
                </a:solidFill>
              </a:rPr>
              <a:t>tệ</a:t>
            </a:r>
            <a:r>
              <a:rPr lang="en-US" sz="2800" dirty="0">
                <a:solidFill>
                  <a:srgbClr val="000000"/>
                </a:solidFill>
              </a:rPr>
              <a:t> </a:t>
            </a:r>
            <a:r>
              <a:rPr lang="en-US" sz="2800" dirty="0" err="1">
                <a:solidFill>
                  <a:srgbClr val="000000"/>
                </a:solidFill>
              </a:rPr>
              <a:t>và</a:t>
            </a:r>
            <a:r>
              <a:rPr lang="en-US" sz="2800" dirty="0">
                <a:solidFill>
                  <a:srgbClr val="000000"/>
                </a:solidFill>
              </a:rPr>
              <a:t> </a:t>
            </a:r>
            <a:r>
              <a:rPr lang="en-US" sz="2800" dirty="0" err="1">
                <a:solidFill>
                  <a:srgbClr val="000000"/>
                </a:solidFill>
              </a:rPr>
              <a:t>cả</a:t>
            </a:r>
            <a:r>
              <a:rPr lang="en-US" sz="2800" dirty="0">
                <a:solidFill>
                  <a:srgbClr val="000000"/>
                </a:solidFill>
              </a:rPr>
              <a:t> </a:t>
            </a:r>
            <a:r>
              <a:rPr lang="en-US" sz="2800" dirty="0" err="1">
                <a:solidFill>
                  <a:srgbClr val="000000"/>
                </a:solidFill>
              </a:rPr>
              <a:t>phần</a:t>
            </a:r>
            <a:r>
              <a:rPr lang="en-US" sz="2800" dirty="0">
                <a:solidFill>
                  <a:srgbClr val="000000"/>
                </a:solidFill>
              </a:rPr>
              <a:t> </a:t>
            </a:r>
            <a:r>
              <a:rPr lang="en-US" sz="2800" dirty="0" err="1">
                <a:solidFill>
                  <a:srgbClr val="000000"/>
                </a:solidFill>
              </a:rPr>
              <a:t>lãi</a:t>
            </a:r>
            <a:r>
              <a:rPr lang="en-US" sz="2800" dirty="0">
                <a:solidFill>
                  <a:srgbClr val="000000"/>
                </a:solidFill>
              </a:rPr>
              <a:t> </a:t>
            </a:r>
            <a:r>
              <a:rPr lang="en-US" sz="2800" dirty="0" err="1">
                <a:solidFill>
                  <a:srgbClr val="000000"/>
                </a:solidFill>
              </a:rPr>
              <a:t>suất</a:t>
            </a:r>
            <a:r>
              <a:rPr lang="en-US" sz="2800" dirty="0">
                <a:solidFill>
                  <a:srgbClr val="000000"/>
                </a:solidFill>
              </a:rPr>
              <a:t>.</a:t>
            </a:r>
            <a:br>
              <a:rPr lang="en-US" sz="2800" dirty="0">
                <a:solidFill>
                  <a:srgbClr val="000000"/>
                </a:solidFill>
              </a:rPr>
            </a:br>
            <a:endParaRPr lang="en-US" sz="2800" b="1" kern="0" dirty="0">
              <a:solidFill>
                <a:srgbClr val="B5DDF5">
                  <a:lumMod val="25000"/>
                </a:srgbClr>
              </a:solidFill>
            </a:endParaRPr>
          </a:p>
        </p:txBody>
      </p:sp>
      <p:sp>
        <p:nvSpPr>
          <p:cNvPr id="6" name="Rectangle 3"/>
          <p:cNvSpPr txBox="1">
            <a:spLocks noChangeArrowheads="1"/>
          </p:cNvSpPr>
          <p:nvPr/>
        </p:nvSpPr>
        <p:spPr bwMode="auto">
          <a:xfrm>
            <a:off x="609600" y="4495800"/>
            <a:ext cx="8229600" cy="838200"/>
          </a:xfrm>
          <a:prstGeom prst="rect">
            <a:avLst/>
          </a:prstGeom>
          <a:noFill/>
          <a:ln w="9525">
            <a:noFill/>
            <a:miter lim="800000"/>
            <a:headEnd/>
            <a:tailEnd/>
          </a:ln>
          <a:effectLst/>
        </p:spPr>
        <p:txBody>
          <a:bodyPr/>
          <a:lstStyle/>
          <a:p>
            <a:pPr fontAlgn="base">
              <a:spcBef>
                <a:spcPct val="20000"/>
              </a:spcBef>
              <a:spcAft>
                <a:spcPct val="0"/>
              </a:spcAft>
              <a:defRPr/>
            </a:pPr>
            <a:r>
              <a:rPr lang="en-US" sz="2800" dirty="0">
                <a:solidFill>
                  <a:srgbClr val="000000"/>
                </a:solidFill>
              </a:rPr>
              <a:t>- </a:t>
            </a:r>
            <a:r>
              <a:rPr lang="en-US" sz="2800" dirty="0" err="1">
                <a:solidFill>
                  <a:srgbClr val="000000"/>
                </a:solidFill>
              </a:rPr>
              <a:t>Cơ</a:t>
            </a:r>
            <a:r>
              <a:rPr lang="en-US" sz="2800" dirty="0">
                <a:solidFill>
                  <a:srgbClr val="000000"/>
                </a:solidFill>
              </a:rPr>
              <a:t> </a:t>
            </a:r>
            <a:r>
              <a:rPr lang="en-US" sz="2800" dirty="0" err="1">
                <a:solidFill>
                  <a:srgbClr val="000000"/>
                </a:solidFill>
              </a:rPr>
              <a:t>sở</a:t>
            </a:r>
            <a:r>
              <a:rPr lang="en-US" sz="2800" dirty="0">
                <a:solidFill>
                  <a:srgbClr val="000000"/>
                </a:solidFill>
              </a:rPr>
              <a:t> </a:t>
            </a:r>
            <a:r>
              <a:rPr lang="en-US" sz="2800" dirty="0" err="1">
                <a:solidFill>
                  <a:srgbClr val="000000"/>
                </a:solidFill>
              </a:rPr>
              <a:t>pháp</a:t>
            </a:r>
            <a:r>
              <a:rPr lang="en-US" sz="2800" dirty="0">
                <a:solidFill>
                  <a:srgbClr val="000000"/>
                </a:solidFill>
              </a:rPr>
              <a:t> </a:t>
            </a:r>
            <a:r>
              <a:rPr lang="en-US" sz="2800" dirty="0" err="1">
                <a:solidFill>
                  <a:srgbClr val="000000"/>
                </a:solidFill>
              </a:rPr>
              <a:t>lý</a:t>
            </a:r>
            <a:r>
              <a:rPr lang="en-US" sz="2800" dirty="0">
                <a:solidFill>
                  <a:srgbClr val="000000"/>
                </a:solidFill>
              </a:rPr>
              <a:t> </a:t>
            </a:r>
            <a:r>
              <a:rPr lang="en-US" sz="2800" dirty="0" err="1">
                <a:solidFill>
                  <a:srgbClr val="000000"/>
                </a:solidFill>
              </a:rPr>
              <a:t>xác</a:t>
            </a:r>
            <a:r>
              <a:rPr lang="en-US" sz="2800" dirty="0">
                <a:solidFill>
                  <a:srgbClr val="000000"/>
                </a:solidFill>
              </a:rPr>
              <a:t> </a:t>
            </a:r>
            <a:r>
              <a:rPr lang="en-US" sz="2800" dirty="0" err="1">
                <a:solidFill>
                  <a:srgbClr val="000000"/>
                </a:solidFill>
              </a:rPr>
              <a:t>định</a:t>
            </a:r>
            <a:r>
              <a:rPr lang="en-US" sz="2800" dirty="0">
                <a:solidFill>
                  <a:srgbClr val="000000"/>
                </a:solidFill>
              </a:rPr>
              <a:t> </a:t>
            </a:r>
            <a:r>
              <a:rPr lang="en-US" sz="2800" dirty="0" err="1">
                <a:solidFill>
                  <a:srgbClr val="000000"/>
                </a:solidFill>
              </a:rPr>
              <a:t>quan</a:t>
            </a:r>
            <a:r>
              <a:rPr lang="en-US" sz="2800" dirty="0">
                <a:solidFill>
                  <a:srgbClr val="000000"/>
                </a:solidFill>
              </a:rPr>
              <a:t> </a:t>
            </a:r>
            <a:r>
              <a:rPr lang="en-US" sz="2800" dirty="0" err="1">
                <a:solidFill>
                  <a:srgbClr val="000000"/>
                </a:solidFill>
              </a:rPr>
              <a:t>hệ</a:t>
            </a:r>
            <a:r>
              <a:rPr lang="en-US" sz="2800" dirty="0">
                <a:solidFill>
                  <a:srgbClr val="000000"/>
                </a:solidFill>
              </a:rPr>
              <a:t> </a:t>
            </a:r>
            <a:r>
              <a:rPr lang="en-US" sz="2800" dirty="0" err="1">
                <a:solidFill>
                  <a:srgbClr val="000000"/>
                </a:solidFill>
              </a:rPr>
              <a:t>nợ</a:t>
            </a:r>
            <a:r>
              <a:rPr lang="en-US" sz="2800" dirty="0">
                <a:solidFill>
                  <a:srgbClr val="000000"/>
                </a:solidFill>
              </a:rPr>
              <a:t> </a:t>
            </a:r>
            <a:r>
              <a:rPr lang="en-US" sz="2800" dirty="0" err="1">
                <a:solidFill>
                  <a:srgbClr val="000000"/>
                </a:solidFill>
              </a:rPr>
              <a:t>nần</a:t>
            </a:r>
            <a:r>
              <a:rPr lang="en-US" sz="2800" dirty="0">
                <a:solidFill>
                  <a:srgbClr val="000000"/>
                </a:solidFill>
              </a:rPr>
              <a:t> </a:t>
            </a:r>
            <a:r>
              <a:rPr lang="en-US" sz="2800" dirty="0" err="1">
                <a:solidFill>
                  <a:srgbClr val="000000"/>
                </a:solidFill>
              </a:rPr>
              <a:t>của</a:t>
            </a:r>
            <a:r>
              <a:rPr lang="en-US" sz="2800" dirty="0">
                <a:solidFill>
                  <a:srgbClr val="000000"/>
                </a:solidFill>
              </a:rPr>
              <a:t> </a:t>
            </a:r>
            <a:r>
              <a:rPr lang="en-US" sz="2800" dirty="0" err="1">
                <a:solidFill>
                  <a:srgbClr val="000000"/>
                </a:solidFill>
              </a:rPr>
              <a:t>tín</a:t>
            </a:r>
            <a:r>
              <a:rPr lang="en-US" sz="2800" dirty="0">
                <a:solidFill>
                  <a:srgbClr val="000000"/>
                </a:solidFill>
              </a:rPr>
              <a:t> </a:t>
            </a:r>
            <a:r>
              <a:rPr lang="en-US" sz="2800" dirty="0" err="1">
                <a:solidFill>
                  <a:srgbClr val="000000"/>
                </a:solidFill>
              </a:rPr>
              <a:t>dụng</a:t>
            </a:r>
            <a:r>
              <a:rPr lang="en-US" sz="2800" dirty="0">
                <a:solidFill>
                  <a:srgbClr val="000000"/>
                </a:solidFill>
              </a:rPr>
              <a:t> </a:t>
            </a:r>
            <a:r>
              <a:rPr lang="en-US" sz="2800" dirty="0" err="1">
                <a:solidFill>
                  <a:srgbClr val="000000"/>
                </a:solidFill>
              </a:rPr>
              <a:t>thương</a:t>
            </a:r>
            <a:r>
              <a:rPr lang="en-US" sz="2800" dirty="0">
                <a:solidFill>
                  <a:srgbClr val="000000"/>
                </a:solidFill>
              </a:rPr>
              <a:t> </a:t>
            </a:r>
            <a:r>
              <a:rPr lang="en-US" sz="2800" dirty="0" err="1">
                <a:solidFill>
                  <a:srgbClr val="000000"/>
                </a:solidFill>
              </a:rPr>
              <a:t>mại</a:t>
            </a:r>
            <a:r>
              <a:rPr lang="en-US" sz="2800" dirty="0">
                <a:solidFill>
                  <a:srgbClr val="000000"/>
                </a:solidFill>
              </a:rPr>
              <a:t> </a:t>
            </a:r>
            <a:r>
              <a:rPr lang="en-US" sz="2800" dirty="0" err="1">
                <a:solidFill>
                  <a:srgbClr val="000000"/>
                </a:solidFill>
              </a:rPr>
              <a:t>là</a:t>
            </a:r>
            <a:r>
              <a:rPr lang="en-US" sz="2800" dirty="0">
                <a:solidFill>
                  <a:srgbClr val="000000"/>
                </a:solidFill>
              </a:rPr>
              <a:t> GIẤY NỢ - </a:t>
            </a:r>
            <a:r>
              <a:rPr lang="en-US" sz="2800" dirty="0" err="1">
                <a:solidFill>
                  <a:srgbClr val="000000"/>
                </a:solidFill>
              </a:rPr>
              <a:t>một</a:t>
            </a:r>
            <a:r>
              <a:rPr lang="en-US" sz="2800" dirty="0">
                <a:solidFill>
                  <a:srgbClr val="000000"/>
                </a:solidFill>
              </a:rPr>
              <a:t> </a:t>
            </a:r>
            <a:r>
              <a:rPr lang="en-US" sz="2800" dirty="0" err="1">
                <a:solidFill>
                  <a:srgbClr val="000000"/>
                </a:solidFill>
              </a:rPr>
              <a:t>dạng</a:t>
            </a:r>
            <a:r>
              <a:rPr lang="en-US" sz="2800" dirty="0">
                <a:solidFill>
                  <a:srgbClr val="000000"/>
                </a:solidFill>
              </a:rPr>
              <a:t> </a:t>
            </a:r>
            <a:r>
              <a:rPr lang="en-US" sz="2800" dirty="0" err="1">
                <a:solidFill>
                  <a:srgbClr val="000000"/>
                </a:solidFill>
              </a:rPr>
              <a:t>đặc</a:t>
            </a:r>
            <a:r>
              <a:rPr lang="en-US" sz="2800" dirty="0">
                <a:solidFill>
                  <a:srgbClr val="000000"/>
                </a:solidFill>
              </a:rPr>
              <a:t> </a:t>
            </a:r>
            <a:r>
              <a:rPr lang="en-US" sz="2800" dirty="0" err="1">
                <a:solidFill>
                  <a:srgbClr val="000000"/>
                </a:solidFill>
              </a:rPr>
              <a:t>biệt</a:t>
            </a:r>
            <a:r>
              <a:rPr lang="en-US" sz="2800" dirty="0">
                <a:solidFill>
                  <a:srgbClr val="000000"/>
                </a:solidFill>
              </a:rPr>
              <a:t> </a:t>
            </a:r>
            <a:r>
              <a:rPr lang="en-US" sz="2800" dirty="0" err="1">
                <a:solidFill>
                  <a:srgbClr val="000000"/>
                </a:solidFill>
              </a:rPr>
              <a:t>của</a:t>
            </a:r>
            <a:r>
              <a:rPr lang="en-US" sz="2800" dirty="0">
                <a:solidFill>
                  <a:srgbClr val="000000"/>
                </a:solidFill>
              </a:rPr>
              <a:t> </a:t>
            </a:r>
            <a:r>
              <a:rPr lang="en-US" sz="2800" dirty="0" err="1">
                <a:solidFill>
                  <a:srgbClr val="000000"/>
                </a:solidFill>
              </a:rPr>
              <a:t>khế</a:t>
            </a:r>
            <a:r>
              <a:rPr lang="en-US" sz="2800" dirty="0">
                <a:solidFill>
                  <a:srgbClr val="000000"/>
                </a:solidFill>
              </a:rPr>
              <a:t> </a:t>
            </a:r>
            <a:r>
              <a:rPr lang="en-US" sz="2800" dirty="0" err="1">
                <a:solidFill>
                  <a:srgbClr val="000000"/>
                </a:solidFill>
              </a:rPr>
              <a:t>ước</a:t>
            </a:r>
            <a:r>
              <a:rPr lang="en-US" sz="2800" dirty="0">
                <a:solidFill>
                  <a:srgbClr val="000000"/>
                </a:solidFill>
              </a:rPr>
              <a:t> </a:t>
            </a:r>
            <a:r>
              <a:rPr lang="en-US" sz="2800" dirty="0" err="1">
                <a:solidFill>
                  <a:srgbClr val="000000"/>
                </a:solidFill>
              </a:rPr>
              <a:t>dân</a:t>
            </a:r>
            <a:r>
              <a:rPr lang="en-US" sz="2800" dirty="0">
                <a:solidFill>
                  <a:srgbClr val="000000"/>
                </a:solidFill>
              </a:rPr>
              <a:t> </a:t>
            </a:r>
            <a:r>
              <a:rPr lang="en-US" sz="2800" dirty="0" err="1">
                <a:solidFill>
                  <a:srgbClr val="000000"/>
                </a:solidFill>
              </a:rPr>
              <a:t>sự</a:t>
            </a:r>
            <a:r>
              <a:rPr lang="en-US" sz="2800" dirty="0">
                <a:solidFill>
                  <a:srgbClr val="000000"/>
                </a:solidFill>
              </a:rPr>
              <a:t> </a:t>
            </a:r>
            <a:r>
              <a:rPr lang="en-US" sz="2800" dirty="0" err="1">
                <a:solidFill>
                  <a:srgbClr val="000000"/>
                </a:solidFill>
              </a:rPr>
              <a:t>xác</a:t>
            </a:r>
            <a:r>
              <a:rPr lang="en-US" sz="2800" dirty="0">
                <a:solidFill>
                  <a:srgbClr val="000000"/>
                </a:solidFill>
              </a:rPr>
              <a:t> </a:t>
            </a:r>
            <a:r>
              <a:rPr lang="en-US" sz="2800" dirty="0" err="1">
                <a:solidFill>
                  <a:srgbClr val="000000"/>
                </a:solidFill>
              </a:rPr>
              <a:t>định</a:t>
            </a:r>
            <a:r>
              <a:rPr lang="en-US" sz="2800" dirty="0">
                <a:solidFill>
                  <a:srgbClr val="000000"/>
                </a:solidFill>
              </a:rPr>
              <a:t> </a:t>
            </a:r>
            <a:r>
              <a:rPr lang="en-US" sz="2800" dirty="0" err="1">
                <a:solidFill>
                  <a:srgbClr val="000000"/>
                </a:solidFill>
              </a:rPr>
              <a:t>trái</a:t>
            </a:r>
            <a:r>
              <a:rPr lang="en-US" sz="2800" dirty="0">
                <a:solidFill>
                  <a:srgbClr val="000000"/>
                </a:solidFill>
              </a:rPr>
              <a:t> </a:t>
            </a:r>
            <a:r>
              <a:rPr lang="en-US" sz="2800" dirty="0" err="1">
                <a:solidFill>
                  <a:srgbClr val="000000"/>
                </a:solidFill>
              </a:rPr>
              <a:t>quyền</a:t>
            </a:r>
            <a:r>
              <a:rPr lang="en-US" sz="2800" dirty="0">
                <a:solidFill>
                  <a:srgbClr val="000000"/>
                </a:solidFill>
              </a:rPr>
              <a:t> </a:t>
            </a:r>
            <a:r>
              <a:rPr lang="en-US" sz="2800" dirty="0" err="1">
                <a:solidFill>
                  <a:srgbClr val="000000"/>
                </a:solidFill>
              </a:rPr>
              <a:t>cho</a:t>
            </a:r>
            <a:r>
              <a:rPr lang="en-US" sz="2800" dirty="0">
                <a:solidFill>
                  <a:srgbClr val="000000"/>
                </a:solidFill>
              </a:rPr>
              <a:t> </a:t>
            </a:r>
            <a:r>
              <a:rPr lang="en-US" sz="2800" dirty="0" err="1">
                <a:solidFill>
                  <a:srgbClr val="000000"/>
                </a:solidFill>
              </a:rPr>
              <a:t>người</a:t>
            </a:r>
            <a:r>
              <a:rPr lang="en-US" sz="2800" dirty="0">
                <a:solidFill>
                  <a:srgbClr val="000000"/>
                </a:solidFill>
              </a:rPr>
              <a:t> </a:t>
            </a:r>
            <a:r>
              <a:rPr lang="en-US" sz="2800" dirty="0" err="1">
                <a:solidFill>
                  <a:srgbClr val="000000"/>
                </a:solidFill>
              </a:rPr>
              <a:t>bán</a:t>
            </a:r>
            <a:r>
              <a:rPr lang="en-US" sz="2800" dirty="0">
                <a:solidFill>
                  <a:srgbClr val="000000"/>
                </a:solidFill>
              </a:rPr>
              <a:t> </a:t>
            </a:r>
            <a:r>
              <a:rPr lang="en-US" sz="2800" dirty="0" err="1">
                <a:solidFill>
                  <a:srgbClr val="000000"/>
                </a:solidFill>
              </a:rPr>
              <a:t>và</a:t>
            </a:r>
            <a:r>
              <a:rPr lang="en-US" sz="2800" dirty="0">
                <a:solidFill>
                  <a:srgbClr val="000000"/>
                </a:solidFill>
              </a:rPr>
              <a:t> </a:t>
            </a:r>
            <a:r>
              <a:rPr lang="en-US" sz="2800" dirty="0" err="1">
                <a:solidFill>
                  <a:srgbClr val="000000"/>
                </a:solidFill>
              </a:rPr>
              <a:t>nghĩavụ</a:t>
            </a:r>
            <a:r>
              <a:rPr lang="en-US" sz="2800" dirty="0">
                <a:solidFill>
                  <a:srgbClr val="000000"/>
                </a:solidFill>
              </a:rPr>
              <a:t> </a:t>
            </a:r>
            <a:r>
              <a:rPr lang="en-US" sz="2800" dirty="0" err="1">
                <a:solidFill>
                  <a:srgbClr val="000000"/>
                </a:solidFill>
              </a:rPr>
              <a:t>phải</a:t>
            </a:r>
            <a:r>
              <a:rPr lang="en-US" sz="2800" dirty="0">
                <a:solidFill>
                  <a:srgbClr val="000000"/>
                </a:solidFill>
              </a:rPr>
              <a:t> </a:t>
            </a:r>
            <a:r>
              <a:rPr lang="en-US" sz="2800" dirty="0" err="1">
                <a:solidFill>
                  <a:srgbClr val="000000"/>
                </a:solidFill>
              </a:rPr>
              <a:t>thanh</a:t>
            </a:r>
            <a:r>
              <a:rPr lang="en-US" sz="2800" dirty="0">
                <a:solidFill>
                  <a:srgbClr val="000000"/>
                </a:solidFill>
              </a:rPr>
              <a:t> </a:t>
            </a:r>
            <a:r>
              <a:rPr lang="en-US" sz="2800" dirty="0" err="1">
                <a:solidFill>
                  <a:srgbClr val="000000"/>
                </a:solidFill>
              </a:rPr>
              <a:t>toán</a:t>
            </a:r>
            <a:r>
              <a:rPr lang="en-US" sz="2800" dirty="0">
                <a:solidFill>
                  <a:srgbClr val="000000"/>
                </a:solidFill>
              </a:rPr>
              <a:t> </a:t>
            </a:r>
            <a:r>
              <a:rPr lang="en-US" sz="2800" dirty="0" err="1">
                <a:solidFill>
                  <a:srgbClr val="000000"/>
                </a:solidFill>
              </a:rPr>
              <a:t>nợ</a:t>
            </a:r>
            <a:r>
              <a:rPr lang="en-US" sz="2800" dirty="0">
                <a:solidFill>
                  <a:srgbClr val="000000"/>
                </a:solidFill>
              </a:rPr>
              <a:t> </a:t>
            </a:r>
            <a:r>
              <a:rPr lang="en-US" sz="2800" dirty="0" err="1">
                <a:solidFill>
                  <a:srgbClr val="000000"/>
                </a:solidFill>
              </a:rPr>
              <a:t>của</a:t>
            </a:r>
            <a:r>
              <a:rPr lang="en-US" sz="2800" dirty="0">
                <a:solidFill>
                  <a:srgbClr val="000000"/>
                </a:solidFill>
              </a:rPr>
              <a:t> </a:t>
            </a:r>
            <a:r>
              <a:rPr lang="en-US" sz="2800" dirty="0" err="1">
                <a:solidFill>
                  <a:srgbClr val="000000"/>
                </a:solidFill>
              </a:rPr>
              <a:t>người</a:t>
            </a:r>
            <a:r>
              <a:rPr lang="en-US" sz="2800" dirty="0">
                <a:solidFill>
                  <a:srgbClr val="000000"/>
                </a:solidFill>
              </a:rPr>
              <a:t> </a:t>
            </a:r>
            <a:r>
              <a:rPr lang="en-US" sz="2800" dirty="0" err="1">
                <a:solidFill>
                  <a:srgbClr val="000000"/>
                </a:solidFill>
              </a:rPr>
              <a:t>mua</a:t>
            </a:r>
            <a:r>
              <a:rPr lang="en-US" sz="2800" dirty="0">
                <a:solidFill>
                  <a:srgbClr val="000000"/>
                </a:solidFill>
              </a:rPr>
              <a:t>.</a:t>
            </a:r>
            <a:endParaRPr lang="en-US" sz="2800" b="1" kern="0" dirty="0">
              <a:solidFill>
                <a:srgbClr val="B5DDF5">
                  <a:lumMod val="25000"/>
                </a:srgbClr>
              </a:solidFill>
            </a:endParaRPr>
          </a:p>
        </p:txBody>
      </p:sp>
    </p:spTree>
    <p:extLst>
      <p:ext uri="{BB962C8B-B14F-4D97-AF65-F5344CB8AC3E}">
        <p14:creationId xmlns:p14="http://schemas.microsoft.com/office/powerpoint/2010/main" val="248792170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 calcmode="lin" valueType="num">
                                      <p:cBhvr additive="base">
                                        <p:cTn id="7" dur="500" fill="hold"/>
                                        <p:tgtEl>
                                          <p:spTgt spid="20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10" grpId="0" build="p"/>
      <p:bldP spid="8" grpId="0" build="p"/>
      <p:bldP spid="5" grpId="0" build="p"/>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Footer Placeholder 3"/>
          <p:cNvSpPr>
            <a:spLocks noGrp="1"/>
          </p:cNvSpPr>
          <p:nvPr>
            <p:ph type="ftr" sz="quarter" idx="11"/>
          </p:nvPr>
        </p:nvSpPr>
        <p:spPr/>
        <p:txBody>
          <a:bodyPr/>
          <a:lstStyle/>
          <a:p>
            <a:r>
              <a:rPr lang="en-US">
                <a:solidFill>
                  <a:srgbClr val="FFFFFF"/>
                </a:solidFill>
              </a:rPr>
              <a:t>www.themegallery.com</a:t>
            </a:r>
          </a:p>
        </p:txBody>
      </p:sp>
      <p:sp>
        <p:nvSpPr>
          <p:cNvPr id="6148" name="Rectangle 4"/>
          <p:cNvSpPr>
            <a:spLocks noGrp="1" noChangeArrowheads="1"/>
          </p:cNvSpPr>
          <p:nvPr>
            <p:ph type="title"/>
          </p:nvPr>
        </p:nvSpPr>
        <p:spPr>
          <a:xfrm>
            <a:off x="1371600" y="152400"/>
            <a:ext cx="7391400" cy="838200"/>
          </a:xfrm>
        </p:spPr>
        <p:txBody>
          <a:bodyPr/>
          <a:lstStyle/>
          <a:p>
            <a:r>
              <a:rPr lang="en-US" sz="3700" dirty="0" err="1" smtClean="0"/>
              <a:t>Thành</a:t>
            </a:r>
            <a:r>
              <a:rPr lang="en-US" sz="3700" dirty="0" smtClean="0"/>
              <a:t> </a:t>
            </a:r>
            <a:r>
              <a:rPr lang="en-US" sz="3700" dirty="0" err="1" smtClean="0"/>
              <a:t>Viên</a:t>
            </a:r>
            <a:endParaRPr lang="en-US" sz="3700" dirty="0"/>
          </a:p>
        </p:txBody>
      </p:sp>
      <p:sp>
        <p:nvSpPr>
          <p:cNvPr id="6149" name="Line 5"/>
          <p:cNvSpPr>
            <a:spLocks noChangeShapeType="1"/>
          </p:cNvSpPr>
          <p:nvPr/>
        </p:nvSpPr>
        <p:spPr bwMode="auto">
          <a:xfrm>
            <a:off x="2749550" y="2336800"/>
            <a:ext cx="609600" cy="0"/>
          </a:xfrm>
          <a:prstGeom prst="line">
            <a:avLst/>
          </a:prstGeom>
          <a:noFill/>
          <a:ln w="1270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FFFFFF"/>
              </a:solidFill>
            </a:endParaRPr>
          </a:p>
        </p:txBody>
      </p:sp>
      <p:sp>
        <p:nvSpPr>
          <p:cNvPr id="6150" name="Line 6"/>
          <p:cNvSpPr>
            <a:spLocks noChangeShapeType="1"/>
          </p:cNvSpPr>
          <p:nvPr/>
        </p:nvSpPr>
        <p:spPr bwMode="auto">
          <a:xfrm>
            <a:off x="2749550" y="5308600"/>
            <a:ext cx="609600" cy="0"/>
          </a:xfrm>
          <a:prstGeom prst="line">
            <a:avLst/>
          </a:prstGeom>
          <a:noFill/>
          <a:ln w="1270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FFFFFF"/>
              </a:solidFill>
            </a:endParaRPr>
          </a:p>
        </p:txBody>
      </p:sp>
      <p:sp>
        <p:nvSpPr>
          <p:cNvPr id="6151" name="Line 7"/>
          <p:cNvSpPr>
            <a:spLocks noChangeShapeType="1"/>
          </p:cNvSpPr>
          <p:nvPr/>
        </p:nvSpPr>
        <p:spPr bwMode="auto">
          <a:xfrm flipV="1">
            <a:off x="2673350" y="3098800"/>
            <a:ext cx="685800" cy="0"/>
          </a:xfrm>
          <a:prstGeom prst="line">
            <a:avLst/>
          </a:prstGeom>
          <a:noFill/>
          <a:ln w="1270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FFFFFF"/>
              </a:solidFill>
            </a:endParaRPr>
          </a:p>
        </p:txBody>
      </p:sp>
      <p:sp>
        <p:nvSpPr>
          <p:cNvPr id="6152" name="Line 8"/>
          <p:cNvSpPr>
            <a:spLocks noChangeShapeType="1"/>
          </p:cNvSpPr>
          <p:nvPr/>
        </p:nvSpPr>
        <p:spPr bwMode="auto">
          <a:xfrm>
            <a:off x="2749550" y="3860800"/>
            <a:ext cx="609600" cy="0"/>
          </a:xfrm>
          <a:prstGeom prst="line">
            <a:avLst/>
          </a:prstGeom>
          <a:noFill/>
          <a:ln w="1270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FFFFFF"/>
              </a:solidFill>
            </a:endParaRPr>
          </a:p>
        </p:txBody>
      </p:sp>
      <p:sp>
        <p:nvSpPr>
          <p:cNvPr id="6153" name="Line 9"/>
          <p:cNvSpPr>
            <a:spLocks noChangeShapeType="1"/>
          </p:cNvSpPr>
          <p:nvPr/>
        </p:nvSpPr>
        <p:spPr bwMode="auto">
          <a:xfrm flipV="1">
            <a:off x="2673350" y="4546600"/>
            <a:ext cx="685800" cy="0"/>
          </a:xfrm>
          <a:prstGeom prst="line">
            <a:avLst/>
          </a:prstGeom>
          <a:noFill/>
          <a:ln w="1270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FFFFFF"/>
              </a:solidFill>
            </a:endParaRPr>
          </a:p>
        </p:txBody>
      </p:sp>
      <p:grpSp>
        <p:nvGrpSpPr>
          <p:cNvPr id="6154" name="Group 10"/>
          <p:cNvGrpSpPr>
            <a:grpSpLocks/>
          </p:cNvGrpSpPr>
          <p:nvPr/>
        </p:nvGrpSpPr>
        <p:grpSpPr bwMode="auto">
          <a:xfrm>
            <a:off x="320675" y="1905000"/>
            <a:ext cx="2673350" cy="2971800"/>
            <a:chOff x="192" y="1538"/>
            <a:chExt cx="1684" cy="1872"/>
          </a:xfrm>
        </p:grpSpPr>
        <p:sp>
          <p:nvSpPr>
            <p:cNvPr id="6155" name="Line 11"/>
            <p:cNvSpPr>
              <a:spLocks noChangeShapeType="1"/>
            </p:cNvSpPr>
            <p:nvPr/>
          </p:nvSpPr>
          <p:spPr bwMode="auto">
            <a:xfrm flipV="1">
              <a:off x="1492" y="1538"/>
              <a:ext cx="240" cy="240"/>
            </a:xfrm>
            <a:prstGeom prst="line">
              <a:avLst/>
            </a:prstGeom>
            <a:noFill/>
            <a:ln w="1270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FFFFFF"/>
                </a:solidFill>
              </a:endParaRPr>
            </a:p>
          </p:txBody>
        </p:sp>
        <p:sp>
          <p:nvSpPr>
            <p:cNvPr id="6156" name="Line 12"/>
            <p:cNvSpPr>
              <a:spLocks noChangeShapeType="1"/>
            </p:cNvSpPr>
            <p:nvPr/>
          </p:nvSpPr>
          <p:spPr bwMode="auto">
            <a:xfrm>
              <a:off x="1444" y="3218"/>
              <a:ext cx="288" cy="192"/>
            </a:xfrm>
            <a:prstGeom prst="line">
              <a:avLst/>
            </a:prstGeom>
            <a:noFill/>
            <a:ln w="1270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FFFFFF"/>
                </a:solidFill>
              </a:endParaRPr>
            </a:p>
          </p:txBody>
        </p:sp>
        <p:sp>
          <p:nvSpPr>
            <p:cNvPr id="6157" name="Oval 13"/>
            <p:cNvSpPr>
              <a:spLocks noChangeArrowheads="1"/>
            </p:cNvSpPr>
            <p:nvPr/>
          </p:nvSpPr>
          <p:spPr bwMode="gray">
            <a:xfrm>
              <a:off x="192" y="1631"/>
              <a:ext cx="1684" cy="1683"/>
            </a:xfrm>
            <a:prstGeom prst="ellipse">
              <a:avLst/>
            </a:prstGeom>
            <a:gradFill rotWithShape="1">
              <a:gsLst>
                <a:gs pos="0">
                  <a:schemeClr val="accent1">
                    <a:gamma/>
                    <a:tint val="0"/>
                    <a:invGamma/>
                  </a:schemeClr>
                </a:gs>
                <a:gs pos="50000">
                  <a:schemeClr val="accent1"/>
                </a:gs>
                <a:gs pos="100000">
                  <a:schemeClr val="accent1">
                    <a:gamma/>
                    <a:tint val="0"/>
                    <a:invGamma/>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algn="ctr" fontAlgn="base">
                <a:spcBef>
                  <a:spcPct val="0"/>
                </a:spcBef>
                <a:spcAft>
                  <a:spcPct val="0"/>
                </a:spcAft>
              </a:pPr>
              <a:endParaRPr lang="en-US" smtClean="0">
                <a:solidFill>
                  <a:srgbClr val="FFFFFF"/>
                </a:solidFill>
              </a:endParaRPr>
            </a:p>
          </p:txBody>
        </p:sp>
        <p:sp>
          <p:nvSpPr>
            <p:cNvPr id="6158" name="Oval 14"/>
            <p:cNvSpPr>
              <a:spLocks noChangeArrowheads="1"/>
            </p:cNvSpPr>
            <p:nvPr/>
          </p:nvSpPr>
          <p:spPr bwMode="gray">
            <a:xfrm>
              <a:off x="303" y="1740"/>
              <a:ext cx="1461" cy="1463"/>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algn="ctr" fontAlgn="base">
                <a:spcBef>
                  <a:spcPct val="0"/>
                </a:spcBef>
                <a:spcAft>
                  <a:spcPct val="0"/>
                </a:spcAft>
              </a:pPr>
              <a:endParaRPr lang="en-US" smtClean="0">
                <a:solidFill>
                  <a:srgbClr val="FFFFFF"/>
                </a:solidFill>
              </a:endParaRPr>
            </a:p>
          </p:txBody>
        </p:sp>
        <p:sp>
          <p:nvSpPr>
            <p:cNvPr id="6159" name="Oval 15"/>
            <p:cNvSpPr>
              <a:spLocks noChangeArrowheads="1"/>
            </p:cNvSpPr>
            <p:nvPr/>
          </p:nvSpPr>
          <p:spPr bwMode="gray">
            <a:xfrm>
              <a:off x="315" y="1728"/>
              <a:ext cx="1461" cy="1462"/>
            </a:xfrm>
            <a:prstGeom prst="ellipse">
              <a:avLst/>
            </a:prstGeom>
            <a:gradFill rotWithShape="1">
              <a:gsLst>
                <a:gs pos="0">
                  <a:schemeClr val="accent1">
                    <a:gamma/>
                    <a:shade val="63529"/>
                    <a:invGamma/>
                  </a:schemeClr>
                </a:gs>
                <a:gs pos="100000">
                  <a:schemeClr val="accent1">
                    <a:alpha val="0"/>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algn="ctr" fontAlgn="base">
                <a:spcBef>
                  <a:spcPct val="0"/>
                </a:spcBef>
                <a:spcAft>
                  <a:spcPct val="0"/>
                </a:spcAft>
              </a:pPr>
              <a:endParaRPr lang="en-US" smtClean="0">
                <a:solidFill>
                  <a:srgbClr val="FFFFFF"/>
                </a:solidFill>
              </a:endParaRPr>
            </a:p>
          </p:txBody>
        </p:sp>
        <p:sp>
          <p:nvSpPr>
            <p:cNvPr id="6160" name="Oval 16"/>
            <p:cNvSpPr>
              <a:spLocks noChangeArrowheads="1"/>
            </p:cNvSpPr>
            <p:nvPr/>
          </p:nvSpPr>
          <p:spPr bwMode="gray">
            <a:xfrm>
              <a:off x="375" y="1814"/>
              <a:ext cx="1317" cy="1316"/>
            </a:xfrm>
            <a:prstGeom prst="ellipse">
              <a:avLst/>
            </a:prstGeom>
            <a:solidFill>
              <a:srgbClr val="000000"/>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algn="ctr" fontAlgn="base">
                <a:spcBef>
                  <a:spcPct val="0"/>
                </a:spcBef>
                <a:spcAft>
                  <a:spcPct val="0"/>
                </a:spcAft>
              </a:pPr>
              <a:endParaRPr lang="en-US" smtClean="0">
                <a:solidFill>
                  <a:srgbClr val="FFFFFF"/>
                </a:solidFill>
              </a:endParaRPr>
            </a:p>
          </p:txBody>
        </p:sp>
        <p:sp>
          <p:nvSpPr>
            <p:cNvPr id="6161" name="Oval 17"/>
            <p:cNvSpPr>
              <a:spLocks noChangeArrowheads="1"/>
            </p:cNvSpPr>
            <p:nvPr/>
          </p:nvSpPr>
          <p:spPr bwMode="gray">
            <a:xfrm>
              <a:off x="396" y="1835"/>
              <a:ext cx="1276" cy="1277"/>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fontAlgn="base">
                <a:spcBef>
                  <a:spcPct val="0"/>
                </a:spcBef>
                <a:spcAft>
                  <a:spcPct val="0"/>
                </a:spcAft>
              </a:pPr>
              <a:endParaRPr lang="en-US" smtClean="0">
                <a:solidFill>
                  <a:srgbClr val="FFFFFF"/>
                </a:solidFill>
              </a:endParaRPr>
            </a:p>
          </p:txBody>
        </p:sp>
        <p:sp>
          <p:nvSpPr>
            <p:cNvPr id="6162" name="Oval 18"/>
            <p:cNvSpPr>
              <a:spLocks noChangeArrowheads="1"/>
            </p:cNvSpPr>
            <p:nvPr/>
          </p:nvSpPr>
          <p:spPr bwMode="gray">
            <a:xfrm>
              <a:off x="412" y="1842"/>
              <a:ext cx="1246" cy="1246"/>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fontAlgn="base">
                <a:spcBef>
                  <a:spcPct val="0"/>
                </a:spcBef>
                <a:spcAft>
                  <a:spcPct val="0"/>
                </a:spcAft>
              </a:pPr>
              <a:endParaRPr lang="en-US" smtClean="0">
                <a:solidFill>
                  <a:srgbClr val="FFFFFF"/>
                </a:solidFill>
              </a:endParaRPr>
            </a:p>
          </p:txBody>
        </p:sp>
        <p:sp>
          <p:nvSpPr>
            <p:cNvPr id="6163" name="Oval 19"/>
            <p:cNvSpPr>
              <a:spLocks noChangeArrowheads="1"/>
            </p:cNvSpPr>
            <p:nvPr/>
          </p:nvSpPr>
          <p:spPr bwMode="gray">
            <a:xfrm>
              <a:off x="426" y="1854"/>
              <a:ext cx="1184" cy="1164"/>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fontAlgn="base">
                <a:spcBef>
                  <a:spcPct val="0"/>
                </a:spcBef>
                <a:spcAft>
                  <a:spcPct val="0"/>
                </a:spcAft>
              </a:pPr>
              <a:endParaRPr lang="en-US" smtClean="0">
                <a:solidFill>
                  <a:srgbClr val="FFFFFF"/>
                </a:solidFill>
              </a:endParaRPr>
            </a:p>
          </p:txBody>
        </p:sp>
        <p:sp>
          <p:nvSpPr>
            <p:cNvPr id="6164" name="Oval 20"/>
            <p:cNvSpPr>
              <a:spLocks noChangeArrowheads="1"/>
            </p:cNvSpPr>
            <p:nvPr/>
          </p:nvSpPr>
          <p:spPr bwMode="gray">
            <a:xfrm>
              <a:off x="495" y="1887"/>
              <a:ext cx="1053" cy="945"/>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fontAlgn="base">
                <a:spcBef>
                  <a:spcPct val="0"/>
                </a:spcBef>
                <a:spcAft>
                  <a:spcPct val="0"/>
                </a:spcAft>
              </a:pPr>
              <a:endParaRPr lang="en-US" smtClean="0">
                <a:solidFill>
                  <a:srgbClr val="FFFFFF"/>
                </a:solidFill>
              </a:endParaRPr>
            </a:p>
          </p:txBody>
        </p:sp>
        <p:pic>
          <p:nvPicPr>
            <p:cNvPr id="6165" name="Picture 21" descr="mar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 y="1985"/>
              <a:ext cx="1011" cy="100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374" name="Group 230"/>
          <p:cNvGrpSpPr>
            <a:grpSpLocks/>
          </p:cNvGrpSpPr>
          <p:nvPr/>
        </p:nvGrpSpPr>
        <p:grpSpPr bwMode="auto">
          <a:xfrm>
            <a:off x="3200400" y="2416175"/>
            <a:ext cx="5029200" cy="555625"/>
            <a:chOff x="2016" y="1788"/>
            <a:chExt cx="3168" cy="350"/>
          </a:xfrm>
        </p:grpSpPr>
        <p:sp>
          <p:nvSpPr>
            <p:cNvPr id="6208" name="AutoShape 64"/>
            <p:cNvSpPr>
              <a:spLocks noChangeArrowheads="1"/>
            </p:cNvSpPr>
            <p:nvPr/>
          </p:nvSpPr>
          <p:spPr bwMode="ltGray">
            <a:xfrm>
              <a:off x="2016" y="1788"/>
              <a:ext cx="3168" cy="350"/>
            </a:xfrm>
            <a:prstGeom prst="roundRect">
              <a:avLst>
                <a:gd name="adj" fmla="val 16667"/>
              </a:avLst>
            </a:prstGeom>
            <a:gradFill rotWithShape="1">
              <a:gsLst>
                <a:gs pos="0">
                  <a:srgbClr val="B9C2C7"/>
                </a:gs>
                <a:gs pos="50000">
                  <a:srgbClr val="B9C2C7">
                    <a:gamma/>
                    <a:tint val="60392"/>
                    <a:invGamma/>
                  </a:srgbClr>
                </a:gs>
                <a:gs pos="100000">
                  <a:srgbClr val="B9C2C7"/>
                </a:gs>
              </a:gsLst>
              <a:lin ang="5400000" scaled="1"/>
            </a:gradFill>
            <a:ln w="9525">
              <a:round/>
              <a:headEnd/>
              <a:tailEnd/>
            </a:ln>
            <a:effectLst/>
            <a:scene3d>
              <a:camera prst="legacyPerspectiveBottom"/>
              <a:lightRig rig="legacyFlat3" dir="t"/>
            </a:scene3d>
            <a:sp3d extrusionH="163500" prstMaterial="legacyMatte">
              <a:bevelT w="13500" h="13500" prst="angle"/>
              <a:bevelB w="13500" h="13500" prst="angle"/>
              <a:extrusionClr>
                <a:srgbClr val="1C1C1C"/>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fontAlgn="base">
                <a:spcBef>
                  <a:spcPct val="0"/>
                </a:spcBef>
                <a:spcAft>
                  <a:spcPct val="0"/>
                </a:spcAft>
              </a:pPr>
              <a:endParaRPr lang="en-US" smtClean="0">
                <a:solidFill>
                  <a:srgbClr val="FFFFFF"/>
                </a:solidFill>
              </a:endParaRPr>
            </a:p>
          </p:txBody>
        </p:sp>
        <p:grpSp>
          <p:nvGrpSpPr>
            <p:cNvPr id="6209" name="Group 65"/>
            <p:cNvGrpSpPr>
              <a:grpSpLocks/>
            </p:cNvGrpSpPr>
            <p:nvPr/>
          </p:nvGrpSpPr>
          <p:grpSpPr bwMode="auto">
            <a:xfrm>
              <a:off x="5104" y="1852"/>
              <a:ext cx="35" cy="214"/>
              <a:chOff x="5311" y="1135"/>
              <a:chExt cx="73" cy="346"/>
            </a:xfrm>
          </p:grpSpPr>
          <p:sp>
            <p:nvSpPr>
              <p:cNvPr id="6210" name="Oval 66"/>
              <p:cNvSpPr>
                <a:spLocks noChangeArrowheads="1"/>
              </p:cNvSpPr>
              <p:nvPr/>
            </p:nvSpPr>
            <p:spPr bwMode="ltGray">
              <a:xfrm flipH="1" flipV="1">
                <a:off x="5357" y="1454"/>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6211" name="Oval 67"/>
              <p:cNvSpPr>
                <a:spLocks noChangeArrowheads="1"/>
              </p:cNvSpPr>
              <p:nvPr/>
            </p:nvSpPr>
            <p:spPr bwMode="ltGray">
              <a:xfrm flipH="1" flipV="1">
                <a:off x="5311" y="1454"/>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6212" name="Oval 68"/>
              <p:cNvSpPr>
                <a:spLocks noChangeArrowheads="1"/>
              </p:cNvSpPr>
              <p:nvPr/>
            </p:nvSpPr>
            <p:spPr bwMode="ltGray">
              <a:xfrm flipH="1" flipV="1">
                <a:off x="5357" y="140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6213" name="Oval 69"/>
              <p:cNvSpPr>
                <a:spLocks noChangeArrowheads="1"/>
              </p:cNvSpPr>
              <p:nvPr/>
            </p:nvSpPr>
            <p:spPr bwMode="ltGray">
              <a:xfrm flipH="1" flipV="1">
                <a:off x="5357" y="113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6214" name="Oval 70"/>
              <p:cNvSpPr>
                <a:spLocks noChangeArrowheads="1"/>
              </p:cNvSpPr>
              <p:nvPr/>
            </p:nvSpPr>
            <p:spPr bwMode="ltGray">
              <a:xfrm flipH="1" flipV="1">
                <a:off x="5313" y="113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6215" name="Oval 71"/>
              <p:cNvSpPr>
                <a:spLocks noChangeArrowheads="1"/>
              </p:cNvSpPr>
              <p:nvPr/>
            </p:nvSpPr>
            <p:spPr bwMode="ltGray">
              <a:xfrm flipH="1" flipV="1">
                <a:off x="5357" y="1183"/>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6216" name="Group 72"/>
            <p:cNvGrpSpPr>
              <a:grpSpLocks/>
            </p:cNvGrpSpPr>
            <p:nvPr/>
          </p:nvGrpSpPr>
          <p:grpSpPr bwMode="auto">
            <a:xfrm>
              <a:off x="2139" y="1908"/>
              <a:ext cx="104" cy="146"/>
              <a:chOff x="2139" y="1991"/>
              <a:chExt cx="104" cy="146"/>
            </a:xfrm>
          </p:grpSpPr>
          <p:sp>
            <p:nvSpPr>
              <p:cNvPr id="6217" name="Oval 73"/>
              <p:cNvSpPr>
                <a:spLocks noChangeArrowheads="1"/>
              </p:cNvSpPr>
              <p:nvPr/>
            </p:nvSpPr>
            <p:spPr bwMode="ltGray">
              <a:xfrm>
                <a:off x="2139" y="1991"/>
                <a:ext cx="104" cy="122"/>
              </a:xfrm>
              <a:prstGeom prst="ellipse">
                <a:avLst/>
              </a:prstGeom>
              <a:solidFill>
                <a:srgbClr val="EAEAEA">
                  <a:alpha val="50000"/>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nvGrpSpPr>
              <p:cNvPr id="6218" name="Group 74"/>
              <p:cNvGrpSpPr>
                <a:grpSpLocks/>
              </p:cNvGrpSpPr>
              <p:nvPr/>
            </p:nvGrpSpPr>
            <p:grpSpPr bwMode="auto">
              <a:xfrm>
                <a:off x="2142" y="1995"/>
                <a:ext cx="98" cy="142"/>
                <a:chOff x="2142" y="1995"/>
                <a:chExt cx="98" cy="142"/>
              </a:xfrm>
            </p:grpSpPr>
            <p:pic>
              <p:nvPicPr>
                <p:cNvPr id="6219" name="Picture 75" descr="circuler_1"/>
                <p:cNvPicPr>
                  <a:picLocks noChangeAspect="1" noChangeArrowheads="1"/>
                </p:cNvPicPr>
                <p:nvPr/>
              </p:nvPicPr>
              <p:blipFill>
                <a:blip r:embed="rId3" cstate="print">
                  <a:lum bright="-24000"/>
                  <a:extLst>
                    <a:ext uri="{28A0092B-C50C-407E-A947-70E740481C1C}">
                      <a14:useLocalDpi xmlns:a14="http://schemas.microsoft.com/office/drawing/2010/main" val="0"/>
                    </a:ext>
                  </a:extLst>
                </a:blip>
                <a:srcRect/>
                <a:stretch>
                  <a:fillRect/>
                </a:stretch>
              </p:blipFill>
              <p:spPr bwMode="ltGray">
                <a:xfrm>
                  <a:off x="2142" y="1995"/>
                  <a:ext cx="9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8F8F8"/>
                      </a:solidFill>
                      <a:miter lim="800000"/>
                      <a:headEnd/>
                      <a:tailEnd/>
                    </a14:hiddenLine>
                  </a:ext>
                </a:extLst>
              </p:spPr>
            </p:pic>
            <p:sp>
              <p:nvSpPr>
                <p:cNvPr id="6220" name="Oval 76"/>
                <p:cNvSpPr>
                  <a:spLocks noChangeArrowheads="1"/>
                </p:cNvSpPr>
                <p:nvPr/>
              </p:nvSpPr>
              <p:spPr bwMode="ltGray">
                <a:xfrm>
                  <a:off x="2142" y="1995"/>
                  <a:ext cx="98" cy="114"/>
                </a:xfrm>
                <a:prstGeom prst="ellipse">
                  <a:avLst/>
                </a:prstGeom>
                <a:gradFill rotWithShape="1">
                  <a:gsLst>
                    <a:gs pos="0">
                      <a:schemeClr val="hlink"/>
                    </a:gs>
                    <a:gs pos="100000">
                      <a:schemeClr val="hlink">
                        <a:gamma/>
                        <a:shade val="46275"/>
                        <a:invGamma/>
                      </a:schemeClr>
                    </a:gs>
                  </a:gsLst>
                  <a:path path="shape">
                    <a:fillToRect l="50000" t="50000" r="50000" b="50000"/>
                  </a:path>
                </a:gradFill>
                <a:ln>
                  <a:noFill/>
                </a:ln>
                <a:effectLst/>
                <a:extLst>
                  <a:ext uri="{91240B29-F687-4F45-9708-019B960494DF}">
                    <a14:hiddenLine xmlns:a14="http://schemas.microsoft.com/office/drawing/2010/main" w="9525" algn="ctr">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pic>
              <p:nvPicPr>
                <p:cNvPr id="6221" name="Picture 77"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14285"/>
                <a:stretch>
                  <a:fillRect/>
                </a:stretch>
              </p:blipFill>
              <p:spPr bwMode="ltGray">
                <a:xfrm>
                  <a:off x="2143" y="2000"/>
                  <a:ext cx="72" cy="71"/>
                </a:xfrm>
                <a:prstGeom prst="rect">
                  <a:avLst/>
                </a:prstGeom>
                <a:noFill/>
                <a:extLst>
                  <a:ext uri="{909E8E84-426E-40DD-AFC4-6F175D3DCCD1}">
                    <a14:hiddenFill xmlns:a14="http://schemas.microsoft.com/office/drawing/2010/main">
                      <a:solidFill>
                        <a:srgbClr val="FFFFFF"/>
                      </a:solidFill>
                    </a14:hiddenFill>
                  </a:ext>
                </a:extLst>
              </p:spPr>
            </p:pic>
            <p:grpSp>
              <p:nvGrpSpPr>
                <p:cNvPr id="6222" name="Group 78"/>
                <p:cNvGrpSpPr>
                  <a:grpSpLocks/>
                </p:cNvGrpSpPr>
                <p:nvPr/>
              </p:nvGrpSpPr>
              <p:grpSpPr bwMode="auto">
                <a:xfrm rot="-3733502" flipH="1" flipV="1">
                  <a:off x="2165" y="2076"/>
                  <a:ext cx="100" cy="21"/>
                  <a:chOff x="2532" y="1051"/>
                  <a:chExt cx="893" cy="246"/>
                </a:xfrm>
              </p:grpSpPr>
              <p:grpSp>
                <p:nvGrpSpPr>
                  <p:cNvPr id="6223" name="Group 79"/>
                  <p:cNvGrpSpPr>
                    <a:grpSpLocks/>
                  </p:cNvGrpSpPr>
                  <p:nvPr/>
                </p:nvGrpSpPr>
                <p:grpSpPr bwMode="auto">
                  <a:xfrm>
                    <a:off x="2532" y="1051"/>
                    <a:ext cx="743" cy="185"/>
                    <a:chOff x="1565" y="2568"/>
                    <a:chExt cx="1118" cy="279"/>
                  </a:xfrm>
                </p:grpSpPr>
                <p:sp>
                  <p:nvSpPr>
                    <p:cNvPr id="6224" name="AutoShape 80"/>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225" name="AutoShape 81"/>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226" name="AutoShape 82"/>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227" name="AutoShape 83"/>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6228" name="Group 84"/>
                  <p:cNvGrpSpPr>
                    <a:grpSpLocks/>
                  </p:cNvGrpSpPr>
                  <p:nvPr/>
                </p:nvGrpSpPr>
                <p:grpSpPr bwMode="auto">
                  <a:xfrm rot="1353540">
                    <a:off x="2682" y="1111"/>
                    <a:ext cx="743" cy="186"/>
                    <a:chOff x="1565" y="2568"/>
                    <a:chExt cx="1118" cy="279"/>
                  </a:xfrm>
                </p:grpSpPr>
                <p:sp>
                  <p:nvSpPr>
                    <p:cNvPr id="6229" name="AutoShape 85"/>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230" name="AutoShape 86"/>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231" name="AutoShape 87"/>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232" name="AutoShape 88"/>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grpSp>
          <p:grpSp>
            <p:nvGrpSpPr>
              <p:cNvPr id="6233" name="Group 89"/>
              <p:cNvGrpSpPr>
                <a:grpSpLocks/>
              </p:cNvGrpSpPr>
              <p:nvPr/>
            </p:nvGrpSpPr>
            <p:grpSpPr bwMode="auto">
              <a:xfrm rot="-3733502" flipH="1" flipV="1">
                <a:off x="2176" y="2076"/>
                <a:ext cx="88" cy="18"/>
                <a:chOff x="2532" y="1051"/>
                <a:chExt cx="893" cy="246"/>
              </a:xfrm>
            </p:grpSpPr>
            <p:grpSp>
              <p:nvGrpSpPr>
                <p:cNvPr id="6234" name="Group 90"/>
                <p:cNvGrpSpPr>
                  <a:grpSpLocks/>
                </p:cNvGrpSpPr>
                <p:nvPr/>
              </p:nvGrpSpPr>
              <p:grpSpPr bwMode="auto">
                <a:xfrm>
                  <a:off x="2532" y="1051"/>
                  <a:ext cx="743" cy="185"/>
                  <a:chOff x="1565" y="2568"/>
                  <a:chExt cx="1118" cy="279"/>
                </a:xfrm>
              </p:grpSpPr>
              <p:sp>
                <p:nvSpPr>
                  <p:cNvPr id="6235" name="AutoShape 91"/>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236" name="AutoShape 92"/>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237" name="AutoShape 93"/>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238" name="AutoShape 94"/>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6239" name="Group 95"/>
                <p:cNvGrpSpPr>
                  <a:grpSpLocks/>
                </p:cNvGrpSpPr>
                <p:nvPr/>
              </p:nvGrpSpPr>
              <p:grpSpPr bwMode="auto">
                <a:xfrm rot="1353540">
                  <a:off x="2682" y="1111"/>
                  <a:ext cx="743" cy="186"/>
                  <a:chOff x="1565" y="2568"/>
                  <a:chExt cx="1118" cy="279"/>
                </a:xfrm>
              </p:grpSpPr>
              <p:sp>
                <p:nvSpPr>
                  <p:cNvPr id="6240" name="AutoShape 96"/>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241" name="AutoShape 97"/>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242" name="AutoShape 98"/>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243" name="AutoShape 99"/>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grpSp>
        <p:grpSp>
          <p:nvGrpSpPr>
            <p:cNvPr id="6244" name="Group 100"/>
            <p:cNvGrpSpPr>
              <a:grpSpLocks/>
            </p:cNvGrpSpPr>
            <p:nvPr/>
          </p:nvGrpSpPr>
          <p:grpSpPr bwMode="auto">
            <a:xfrm>
              <a:off x="2326" y="1852"/>
              <a:ext cx="2649" cy="229"/>
              <a:chOff x="657" y="2893"/>
              <a:chExt cx="1032" cy="590"/>
            </a:xfrm>
          </p:grpSpPr>
          <p:sp>
            <p:nvSpPr>
              <p:cNvPr id="6245" name="AutoShape 101"/>
              <p:cNvSpPr>
                <a:spLocks noChangeArrowheads="1"/>
              </p:cNvSpPr>
              <p:nvPr/>
            </p:nvSpPr>
            <p:spPr bwMode="ltGray">
              <a:xfrm>
                <a:off x="657" y="2893"/>
                <a:ext cx="1031" cy="590"/>
              </a:xfrm>
              <a:prstGeom prst="roundRect">
                <a:avLst>
                  <a:gd name="adj" fmla="val 12736"/>
                </a:avLst>
              </a:prstGeom>
              <a:gradFill rotWithShape="1">
                <a:gsLst>
                  <a:gs pos="0">
                    <a:schemeClr val="hlink">
                      <a:gamma/>
                      <a:shade val="85882"/>
                      <a:invGamma/>
                    </a:schemeClr>
                  </a:gs>
                  <a:gs pos="100000">
                    <a:schemeClr val="hlink"/>
                  </a:gs>
                </a:gsLst>
                <a:lin ang="5400000" scaled="1"/>
              </a:gradFill>
              <a:ln>
                <a:noFill/>
              </a:ln>
              <a:effectLst>
                <a:prstShdw prst="shdw18" dist="17961" dir="13500000">
                  <a:schemeClr val="hlink">
                    <a:gamma/>
                    <a:shade val="60000"/>
                    <a:invGamma/>
                  </a:schemeClr>
                </a:prst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6246" name="AutoShape 102"/>
              <p:cNvSpPr>
                <a:spLocks noChangeArrowheads="1"/>
              </p:cNvSpPr>
              <p:nvPr/>
            </p:nvSpPr>
            <p:spPr bwMode="ltGray">
              <a:xfrm>
                <a:off x="658" y="2894"/>
                <a:ext cx="1031" cy="236"/>
              </a:xfrm>
              <a:prstGeom prst="roundRect">
                <a:avLst>
                  <a:gd name="adj" fmla="val 30769"/>
                </a:avLst>
              </a:prstGeom>
              <a:gradFill rotWithShape="1">
                <a:gsLst>
                  <a:gs pos="0">
                    <a:schemeClr val="hlink"/>
                  </a:gs>
                  <a:gs pos="100000">
                    <a:schemeClr val="hlink">
                      <a:gamma/>
                      <a:tint val="82353"/>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sp>
          <p:nvSpPr>
            <p:cNvPr id="6247" name="Text Box 103"/>
            <p:cNvSpPr txBox="1">
              <a:spLocks noChangeArrowheads="1"/>
            </p:cNvSpPr>
            <p:nvPr/>
          </p:nvSpPr>
          <p:spPr bwMode="black">
            <a:xfrm>
              <a:off x="2371" y="1829"/>
              <a:ext cx="2580" cy="250"/>
            </a:xfrm>
            <a:prstGeom prst="rect">
              <a:avLst/>
            </a:prstGeom>
            <a:noFill/>
            <a:ln>
              <a:noFill/>
            </a:ln>
            <a:effectLst>
              <a:outerShdw dist="28398" dir="3806097" algn="ctr" rotWithShape="0">
                <a:srgbClr val="1C1C1C">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eaLnBrk="0" fontAlgn="base" hangingPunct="0">
                <a:spcBef>
                  <a:spcPct val="0"/>
                </a:spcBef>
                <a:spcAft>
                  <a:spcPct val="0"/>
                </a:spcAft>
              </a:pPr>
              <a:r>
                <a:rPr lang="en-US" sz="2000" b="1" dirty="0" smtClean="0">
                  <a:solidFill>
                    <a:srgbClr val="FFFFFF"/>
                  </a:solidFill>
                </a:rPr>
                <a:t>ĐOÀN THANH BÌNH</a:t>
              </a:r>
              <a:endParaRPr lang="en-US" sz="2000" b="1" dirty="0">
                <a:solidFill>
                  <a:srgbClr val="FFFFFF"/>
                </a:solidFill>
              </a:endParaRPr>
            </a:p>
          </p:txBody>
        </p:sp>
      </p:grpSp>
      <p:grpSp>
        <p:nvGrpSpPr>
          <p:cNvPr id="6372" name="Group 228"/>
          <p:cNvGrpSpPr>
            <a:grpSpLocks/>
          </p:cNvGrpSpPr>
          <p:nvPr/>
        </p:nvGrpSpPr>
        <p:grpSpPr bwMode="auto">
          <a:xfrm>
            <a:off x="3200400" y="3124200"/>
            <a:ext cx="5029200" cy="566738"/>
            <a:chOff x="2016" y="2749"/>
            <a:chExt cx="3168" cy="357"/>
          </a:xfrm>
        </p:grpSpPr>
        <p:sp>
          <p:nvSpPr>
            <p:cNvPr id="6290" name="AutoShape 146"/>
            <p:cNvSpPr>
              <a:spLocks noChangeArrowheads="1"/>
            </p:cNvSpPr>
            <p:nvPr/>
          </p:nvSpPr>
          <p:spPr bwMode="ltGray">
            <a:xfrm>
              <a:off x="2016" y="2756"/>
              <a:ext cx="3168" cy="350"/>
            </a:xfrm>
            <a:prstGeom prst="roundRect">
              <a:avLst>
                <a:gd name="adj" fmla="val 16667"/>
              </a:avLst>
            </a:prstGeom>
            <a:gradFill rotWithShape="1">
              <a:gsLst>
                <a:gs pos="0">
                  <a:srgbClr val="B9C2C7"/>
                </a:gs>
                <a:gs pos="50000">
                  <a:srgbClr val="B9C2C7">
                    <a:gamma/>
                    <a:tint val="60392"/>
                    <a:invGamma/>
                  </a:srgbClr>
                </a:gs>
                <a:gs pos="100000">
                  <a:srgbClr val="B9C2C7"/>
                </a:gs>
              </a:gsLst>
              <a:lin ang="5400000" scaled="1"/>
            </a:gradFill>
            <a:ln w="9525">
              <a:round/>
              <a:headEnd/>
              <a:tailEnd/>
            </a:ln>
            <a:effectLst/>
            <a:scene3d>
              <a:camera prst="legacyPerspectiveBottom"/>
              <a:lightRig rig="legacyFlat3" dir="t"/>
            </a:scene3d>
            <a:sp3d extrusionH="163500" prstMaterial="legacyMatte">
              <a:bevelT w="13500" h="13500" prst="angle"/>
              <a:bevelB w="13500" h="13500" prst="angle"/>
              <a:extrusionClr>
                <a:srgbClr val="1C1C1C"/>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fontAlgn="base">
                <a:spcBef>
                  <a:spcPct val="0"/>
                </a:spcBef>
                <a:spcAft>
                  <a:spcPct val="0"/>
                </a:spcAft>
              </a:pPr>
              <a:endParaRPr lang="en-US" smtClean="0">
                <a:solidFill>
                  <a:srgbClr val="FFFFFF"/>
                </a:solidFill>
              </a:endParaRPr>
            </a:p>
          </p:txBody>
        </p:sp>
        <p:grpSp>
          <p:nvGrpSpPr>
            <p:cNvPr id="6291" name="Group 147"/>
            <p:cNvGrpSpPr>
              <a:grpSpLocks/>
            </p:cNvGrpSpPr>
            <p:nvPr/>
          </p:nvGrpSpPr>
          <p:grpSpPr bwMode="auto">
            <a:xfrm>
              <a:off x="5104" y="2772"/>
              <a:ext cx="35" cy="214"/>
              <a:chOff x="5311" y="1135"/>
              <a:chExt cx="73" cy="346"/>
            </a:xfrm>
          </p:grpSpPr>
          <p:sp>
            <p:nvSpPr>
              <p:cNvPr id="6292" name="Oval 148"/>
              <p:cNvSpPr>
                <a:spLocks noChangeArrowheads="1"/>
              </p:cNvSpPr>
              <p:nvPr/>
            </p:nvSpPr>
            <p:spPr bwMode="ltGray">
              <a:xfrm flipH="1" flipV="1">
                <a:off x="5357" y="1454"/>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6293" name="Oval 149"/>
              <p:cNvSpPr>
                <a:spLocks noChangeArrowheads="1"/>
              </p:cNvSpPr>
              <p:nvPr/>
            </p:nvSpPr>
            <p:spPr bwMode="ltGray">
              <a:xfrm flipH="1" flipV="1">
                <a:off x="5311" y="1454"/>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6294" name="Oval 150"/>
              <p:cNvSpPr>
                <a:spLocks noChangeArrowheads="1"/>
              </p:cNvSpPr>
              <p:nvPr/>
            </p:nvSpPr>
            <p:spPr bwMode="ltGray">
              <a:xfrm flipH="1" flipV="1">
                <a:off x="5357" y="140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6295" name="Oval 151"/>
              <p:cNvSpPr>
                <a:spLocks noChangeArrowheads="1"/>
              </p:cNvSpPr>
              <p:nvPr/>
            </p:nvSpPr>
            <p:spPr bwMode="ltGray">
              <a:xfrm flipH="1" flipV="1">
                <a:off x="5357" y="113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6296" name="Oval 152"/>
              <p:cNvSpPr>
                <a:spLocks noChangeArrowheads="1"/>
              </p:cNvSpPr>
              <p:nvPr/>
            </p:nvSpPr>
            <p:spPr bwMode="ltGray">
              <a:xfrm flipH="1" flipV="1">
                <a:off x="5313" y="113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6297" name="Oval 153"/>
              <p:cNvSpPr>
                <a:spLocks noChangeArrowheads="1"/>
              </p:cNvSpPr>
              <p:nvPr/>
            </p:nvSpPr>
            <p:spPr bwMode="ltGray">
              <a:xfrm flipH="1" flipV="1">
                <a:off x="5357" y="1183"/>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6298" name="Group 154"/>
            <p:cNvGrpSpPr>
              <a:grpSpLocks/>
            </p:cNvGrpSpPr>
            <p:nvPr/>
          </p:nvGrpSpPr>
          <p:grpSpPr bwMode="auto">
            <a:xfrm>
              <a:off x="2139" y="2828"/>
              <a:ext cx="104" cy="146"/>
              <a:chOff x="2139" y="1991"/>
              <a:chExt cx="104" cy="146"/>
            </a:xfrm>
          </p:grpSpPr>
          <p:sp>
            <p:nvSpPr>
              <p:cNvPr id="6299" name="Oval 155"/>
              <p:cNvSpPr>
                <a:spLocks noChangeArrowheads="1"/>
              </p:cNvSpPr>
              <p:nvPr/>
            </p:nvSpPr>
            <p:spPr bwMode="ltGray">
              <a:xfrm>
                <a:off x="2139" y="1991"/>
                <a:ext cx="104" cy="122"/>
              </a:xfrm>
              <a:prstGeom prst="ellipse">
                <a:avLst/>
              </a:prstGeom>
              <a:solidFill>
                <a:srgbClr val="EAEAEA">
                  <a:alpha val="50000"/>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nvGrpSpPr>
              <p:cNvPr id="6300" name="Group 156"/>
              <p:cNvGrpSpPr>
                <a:grpSpLocks/>
              </p:cNvGrpSpPr>
              <p:nvPr/>
            </p:nvGrpSpPr>
            <p:grpSpPr bwMode="auto">
              <a:xfrm>
                <a:off x="2142" y="1995"/>
                <a:ext cx="98" cy="142"/>
                <a:chOff x="2142" y="1995"/>
                <a:chExt cx="98" cy="142"/>
              </a:xfrm>
            </p:grpSpPr>
            <p:pic>
              <p:nvPicPr>
                <p:cNvPr id="6301" name="Picture 157" descr="circuler_1"/>
                <p:cNvPicPr>
                  <a:picLocks noChangeAspect="1" noChangeArrowheads="1"/>
                </p:cNvPicPr>
                <p:nvPr/>
              </p:nvPicPr>
              <p:blipFill>
                <a:blip r:embed="rId3" cstate="print">
                  <a:lum bright="-24000"/>
                  <a:extLst>
                    <a:ext uri="{28A0092B-C50C-407E-A947-70E740481C1C}">
                      <a14:useLocalDpi xmlns:a14="http://schemas.microsoft.com/office/drawing/2010/main" val="0"/>
                    </a:ext>
                  </a:extLst>
                </a:blip>
                <a:srcRect/>
                <a:stretch>
                  <a:fillRect/>
                </a:stretch>
              </p:blipFill>
              <p:spPr bwMode="ltGray">
                <a:xfrm>
                  <a:off x="2142" y="1995"/>
                  <a:ext cx="9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8F8F8"/>
                      </a:solidFill>
                      <a:miter lim="800000"/>
                      <a:headEnd/>
                      <a:tailEnd/>
                    </a14:hiddenLine>
                  </a:ext>
                </a:extLst>
              </p:spPr>
            </p:pic>
            <p:sp>
              <p:nvSpPr>
                <p:cNvPr id="6302" name="Oval 158"/>
                <p:cNvSpPr>
                  <a:spLocks noChangeArrowheads="1"/>
                </p:cNvSpPr>
                <p:nvPr/>
              </p:nvSpPr>
              <p:spPr bwMode="ltGray">
                <a:xfrm>
                  <a:off x="2142" y="1995"/>
                  <a:ext cx="98" cy="114"/>
                </a:xfrm>
                <a:prstGeom prst="ellipse">
                  <a:avLst/>
                </a:prstGeom>
                <a:gradFill rotWithShape="1">
                  <a:gsLst>
                    <a:gs pos="0">
                      <a:schemeClr val="hlink"/>
                    </a:gs>
                    <a:gs pos="100000">
                      <a:schemeClr val="hlink">
                        <a:gamma/>
                        <a:shade val="46275"/>
                        <a:invGamma/>
                      </a:schemeClr>
                    </a:gs>
                  </a:gsLst>
                  <a:path path="shape">
                    <a:fillToRect l="50000" t="50000" r="50000" b="50000"/>
                  </a:path>
                </a:gradFill>
                <a:ln>
                  <a:noFill/>
                </a:ln>
                <a:effectLst/>
                <a:extLst>
                  <a:ext uri="{91240B29-F687-4F45-9708-019B960494DF}">
                    <a14:hiddenLine xmlns:a14="http://schemas.microsoft.com/office/drawing/2010/main" w="9525" algn="ctr">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pic>
              <p:nvPicPr>
                <p:cNvPr id="6303" name="Picture 159"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14285"/>
                <a:stretch>
                  <a:fillRect/>
                </a:stretch>
              </p:blipFill>
              <p:spPr bwMode="ltGray">
                <a:xfrm>
                  <a:off x="2143" y="2000"/>
                  <a:ext cx="72" cy="71"/>
                </a:xfrm>
                <a:prstGeom prst="rect">
                  <a:avLst/>
                </a:prstGeom>
                <a:noFill/>
                <a:extLst>
                  <a:ext uri="{909E8E84-426E-40DD-AFC4-6F175D3DCCD1}">
                    <a14:hiddenFill xmlns:a14="http://schemas.microsoft.com/office/drawing/2010/main">
                      <a:solidFill>
                        <a:srgbClr val="FFFFFF"/>
                      </a:solidFill>
                    </a14:hiddenFill>
                  </a:ext>
                </a:extLst>
              </p:spPr>
            </p:pic>
            <p:grpSp>
              <p:nvGrpSpPr>
                <p:cNvPr id="6304" name="Group 160"/>
                <p:cNvGrpSpPr>
                  <a:grpSpLocks/>
                </p:cNvGrpSpPr>
                <p:nvPr/>
              </p:nvGrpSpPr>
              <p:grpSpPr bwMode="auto">
                <a:xfrm rot="-3733502" flipH="1" flipV="1">
                  <a:off x="2165" y="2076"/>
                  <a:ext cx="100" cy="21"/>
                  <a:chOff x="2532" y="1051"/>
                  <a:chExt cx="893" cy="246"/>
                </a:xfrm>
              </p:grpSpPr>
              <p:grpSp>
                <p:nvGrpSpPr>
                  <p:cNvPr id="6305" name="Group 161"/>
                  <p:cNvGrpSpPr>
                    <a:grpSpLocks/>
                  </p:cNvGrpSpPr>
                  <p:nvPr/>
                </p:nvGrpSpPr>
                <p:grpSpPr bwMode="auto">
                  <a:xfrm>
                    <a:off x="2532" y="1051"/>
                    <a:ext cx="743" cy="185"/>
                    <a:chOff x="1565" y="2568"/>
                    <a:chExt cx="1118" cy="279"/>
                  </a:xfrm>
                </p:grpSpPr>
                <p:sp>
                  <p:nvSpPr>
                    <p:cNvPr id="6306" name="AutoShape 162"/>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307" name="AutoShape 163"/>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308" name="AutoShape 164"/>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309" name="AutoShape 165"/>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6310" name="Group 166"/>
                  <p:cNvGrpSpPr>
                    <a:grpSpLocks/>
                  </p:cNvGrpSpPr>
                  <p:nvPr/>
                </p:nvGrpSpPr>
                <p:grpSpPr bwMode="auto">
                  <a:xfrm rot="1353540">
                    <a:off x="2682" y="1111"/>
                    <a:ext cx="743" cy="186"/>
                    <a:chOff x="1565" y="2568"/>
                    <a:chExt cx="1118" cy="279"/>
                  </a:xfrm>
                </p:grpSpPr>
                <p:sp>
                  <p:nvSpPr>
                    <p:cNvPr id="6311" name="AutoShape 167"/>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312" name="AutoShape 168"/>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313" name="AutoShape 169"/>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314" name="AutoShape 170"/>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grpSp>
          <p:grpSp>
            <p:nvGrpSpPr>
              <p:cNvPr id="6315" name="Group 171"/>
              <p:cNvGrpSpPr>
                <a:grpSpLocks/>
              </p:cNvGrpSpPr>
              <p:nvPr/>
            </p:nvGrpSpPr>
            <p:grpSpPr bwMode="auto">
              <a:xfrm rot="-3733502" flipH="1" flipV="1">
                <a:off x="2176" y="2076"/>
                <a:ext cx="88" cy="18"/>
                <a:chOff x="2532" y="1051"/>
                <a:chExt cx="893" cy="246"/>
              </a:xfrm>
            </p:grpSpPr>
            <p:grpSp>
              <p:nvGrpSpPr>
                <p:cNvPr id="6316" name="Group 172"/>
                <p:cNvGrpSpPr>
                  <a:grpSpLocks/>
                </p:cNvGrpSpPr>
                <p:nvPr/>
              </p:nvGrpSpPr>
              <p:grpSpPr bwMode="auto">
                <a:xfrm>
                  <a:off x="2532" y="1051"/>
                  <a:ext cx="743" cy="185"/>
                  <a:chOff x="1565" y="2568"/>
                  <a:chExt cx="1118" cy="279"/>
                </a:xfrm>
              </p:grpSpPr>
              <p:sp>
                <p:nvSpPr>
                  <p:cNvPr id="6317" name="AutoShape 173"/>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318" name="AutoShape 174"/>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319" name="AutoShape 175"/>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320" name="AutoShape 176"/>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6321" name="Group 177"/>
                <p:cNvGrpSpPr>
                  <a:grpSpLocks/>
                </p:cNvGrpSpPr>
                <p:nvPr/>
              </p:nvGrpSpPr>
              <p:grpSpPr bwMode="auto">
                <a:xfrm rot="1353540">
                  <a:off x="2682" y="1111"/>
                  <a:ext cx="743" cy="186"/>
                  <a:chOff x="1565" y="2568"/>
                  <a:chExt cx="1118" cy="279"/>
                </a:xfrm>
              </p:grpSpPr>
              <p:sp>
                <p:nvSpPr>
                  <p:cNvPr id="6322" name="AutoShape 178"/>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323" name="AutoShape 179"/>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324" name="AutoShape 180"/>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6325" name="AutoShape 181"/>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grpSp>
        <p:grpSp>
          <p:nvGrpSpPr>
            <p:cNvPr id="6326" name="Group 182"/>
            <p:cNvGrpSpPr>
              <a:grpSpLocks/>
            </p:cNvGrpSpPr>
            <p:nvPr/>
          </p:nvGrpSpPr>
          <p:grpSpPr bwMode="auto">
            <a:xfrm>
              <a:off x="2326" y="2772"/>
              <a:ext cx="2649" cy="229"/>
              <a:chOff x="657" y="2893"/>
              <a:chExt cx="1032" cy="590"/>
            </a:xfrm>
          </p:grpSpPr>
          <p:sp>
            <p:nvSpPr>
              <p:cNvPr id="6327" name="AutoShape 183"/>
              <p:cNvSpPr>
                <a:spLocks noChangeArrowheads="1"/>
              </p:cNvSpPr>
              <p:nvPr/>
            </p:nvSpPr>
            <p:spPr bwMode="ltGray">
              <a:xfrm>
                <a:off x="657" y="2893"/>
                <a:ext cx="1031" cy="590"/>
              </a:xfrm>
              <a:prstGeom prst="roundRect">
                <a:avLst>
                  <a:gd name="adj" fmla="val 12736"/>
                </a:avLst>
              </a:prstGeom>
              <a:gradFill rotWithShape="1">
                <a:gsLst>
                  <a:gs pos="0">
                    <a:schemeClr val="hlink">
                      <a:gamma/>
                      <a:shade val="85882"/>
                      <a:invGamma/>
                    </a:schemeClr>
                  </a:gs>
                  <a:gs pos="100000">
                    <a:schemeClr val="hlink"/>
                  </a:gs>
                </a:gsLst>
                <a:lin ang="5400000" scaled="1"/>
              </a:gradFill>
              <a:ln>
                <a:noFill/>
              </a:ln>
              <a:effectLst>
                <a:prstShdw prst="shdw18" dist="17961" dir="13500000">
                  <a:schemeClr val="hlink">
                    <a:gamma/>
                    <a:shade val="60000"/>
                    <a:invGamma/>
                  </a:schemeClr>
                </a:prst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6328" name="AutoShape 184"/>
              <p:cNvSpPr>
                <a:spLocks noChangeArrowheads="1"/>
              </p:cNvSpPr>
              <p:nvPr/>
            </p:nvSpPr>
            <p:spPr bwMode="ltGray">
              <a:xfrm>
                <a:off x="658" y="2894"/>
                <a:ext cx="1031" cy="236"/>
              </a:xfrm>
              <a:prstGeom prst="roundRect">
                <a:avLst>
                  <a:gd name="adj" fmla="val 30769"/>
                </a:avLst>
              </a:prstGeom>
              <a:gradFill rotWithShape="1">
                <a:gsLst>
                  <a:gs pos="0">
                    <a:schemeClr val="hlink"/>
                  </a:gs>
                  <a:gs pos="100000">
                    <a:schemeClr val="hlink">
                      <a:gamma/>
                      <a:tint val="82353"/>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sp>
          <p:nvSpPr>
            <p:cNvPr id="6329" name="Text Box 185"/>
            <p:cNvSpPr txBox="1">
              <a:spLocks noChangeArrowheads="1"/>
            </p:cNvSpPr>
            <p:nvPr/>
          </p:nvSpPr>
          <p:spPr bwMode="black">
            <a:xfrm>
              <a:off x="2371" y="2749"/>
              <a:ext cx="2580" cy="250"/>
            </a:xfrm>
            <a:prstGeom prst="rect">
              <a:avLst/>
            </a:prstGeom>
            <a:noFill/>
            <a:ln>
              <a:noFill/>
            </a:ln>
            <a:effectLst>
              <a:outerShdw dist="28398" dir="3806097" algn="ctr" rotWithShape="0">
                <a:srgbClr val="1C1C1C">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eaLnBrk="0" fontAlgn="base" hangingPunct="0">
                <a:spcBef>
                  <a:spcPct val="0"/>
                </a:spcBef>
                <a:spcAft>
                  <a:spcPct val="0"/>
                </a:spcAft>
              </a:pPr>
              <a:r>
                <a:rPr lang="en-US" sz="2000" b="1" dirty="0" smtClean="0">
                  <a:solidFill>
                    <a:srgbClr val="FFFFFF"/>
                  </a:solidFill>
                </a:rPr>
                <a:t>TRANG THIÊN TƯỜNG</a:t>
              </a:r>
            </a:p>
          </p:txBody>
        </p:sp>
      </p:grpSp>
      <p:grpSp>
        <p:nvGrpSpPr>
          <p:cNvPr id="227" name="Group 231"/>
          <p:cNvGrpSpPr>
            <a:grpSpLocks/>
          </p:cNvGrpSpPr>
          <p:nvPr/>
        </p:nvGrpSpPr>
        <p:grpSpPr bwMode="auto">
          <a:xfrm>
            <a:off x="3200400" y="3787775"/>
            <a:ext cx="5029200" cy="555625"/>
            <a:chOff x="2016" y="1296"/>
            <a:chExt cx="3168" cy="350"/>
          </a:xfrm>
        </p:grpSpPr>
        <p:sp>
          <p:nvSpPr>
            <p:cNvPr id="228" name="AutoShape 23"/>
            <p:cNvSpPr>
              <a:spLocks noChangeArrowheads="1"/>
            </p:cNvSpPr>
            <p:nvPr/>
          </p:nvSpPr>
          <p:spPr bwMode="ltGray">
            <a:xfrm>
              <a:off x="2016" y="1296"/>
              <a:ext cx="3168" cy="350"/>
            </a:xfrm>
            <a:prstGeom prst="roundRect">
              <a:avLst>
                <a:gd name="adj" fmla="val 16667"/>
              </a:avLst>
            </a:prstGeom>
            <a:gradFill rotWithShape="1">
              <a:gsLst>
                <a:gs pos="0">
                  <a:srgbClr val="B9C2C7"/>
                </a:gs>
                <a:gs pos="50000">
                  <a:srgbClr val="B9C2C7">
                    <a:gamma/>
                    <a:tint val="60392"/>
                    <a:invGamma/>
                  </a:srgbClr>
                </a:gs>
                <a:gs pos="100000">
                  <a:srgbClr val="B9C2C7"/>
                </a:gs>
              </a:gsLst>
              <a:lin ang="5400000" scaled="1"/>
            </a:gradFill>
            <a:ln w="9525">
              <a:round/>
              <a:headEnd/>
              <a:tailEnd/>
            </a:ln>
            <a:effectLst/>
            <a:scene3d>
              <a:camera prst="legacyPerspectiveBottom"/>
              <a:lightRig rig="legacyFlat3" dir="t"/>
            </a:scene3d>
            <a:sp3d extrusionH="163500" prstMaterial="legacyMatte">
              <a:bevelT w="13500" h="13500" prst="angle"/>
              <a:bevelB w="13500" h="13500" prst="angle"/>
              <a:extrusionClr>
                <a:srgbClr val="1C1C1C"/>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fontAlgn="base">
                <a:spcBef>
                  <a:spcPct val="0"/>
                </a:spcBef>
                <a:spcAft>
                  <a:spcPct val="0"/>
                </a:spcAft>
              </a:pPr>
              <a:endParaRPr lang="en-US" smtClean="0">
                <a:solidFill>
                  <a:srgbClr val="FFFFFF"/>
                </a:solidFill>
              </a:endParaRPr>
            </a:p>
          </p:txBody>
        </p:sp>
        <p:grpSp>
          <p:nvGrpSpPr>
            <p:cNvPr id="229" name="Group 24"/>
            <p:cNvGrpSpPr>
              <a:grpSpLocks/>
            </p:cNvGrpSpPr>
            <p:nvPr/>
          </p:nvGrpSpPr>
          <p:grpSpPr bwMode="auto">
            <a:xfrm>
              <a:off x="5104" y="1360"/>
              <a:ext cx="35" cy="214"/>
              <a:chOff x="5311" y="1135"/>
              <a:chExt cx="73" cy="346"/>
            </a:xfrm>
          </p:grpSpPr>
          <p:sp>
            <p:nvSpPr>
              <p:cNvPr id="262" name="Oval 25"/>
              <p:cNvSpPr>
                <a:spLocks noChangeArrowheads="1"/>
              </p:cNvSpPr>
              <p:nvPr/>
            </p:nvSpPr>
            <p:spPr bwMode="ltGray">
              <a:xfrm flipH="1" flipV="1">
                <a:off x="5357" y="1454"/>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263" name="Oval 26"/>
              <p:cNvSpPr>
                <a:spLocks noChangeArrowheads="1"/>
              </p:cNvSpPr>
              <p:nvPr/>
            </p:nvSpPr>
            <p:spPr bwMode="ltGray">
              <a:xfrm flipH="1" flipV="1">
                <a:off x="5311" y="1454"/>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264" name="Oval 27"/>
              <p:cNvSpPr>
                <a:spLocks noChangeArrowheads="1"/>
              </p:cNvSpPr>
              <p:nvPr/>
            </p:nvSpPr>
            <p:spPr bwMode="ltGray">
              <a:xfrm flipH="1" flipV="1">
                <a:off x="5357" y="140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265" name="Oval 28"/>
              <p:cNvSpPr>
                <a:spLocks noChangeArrowheads="1"/>
              </p:cNvSpPr>
              <p:nvPr/>
            </p:nvSpPr>
            <p:spPr bwMode="ltGray">
              <a:xfrm flipH="1" flipV="1">
                <a:off x="5357" y="113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266" name="Oval 29"/>
              <p:cNvSpPr>
                <a:spLocks noChangeArrowheads="1"/>
              </p:cNvSpPr>
              <p:nvPr/>
            </p:nvSpPr>
            <p:spPr bwMode="ltGray">
              <a:xfrm flipH="1" flipV="1">
                <a:off x="5313" y="113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267" name="Oval 30"/>
              <p:cNvSpPr>
                <a:spLocks noChangeArrowheads="1"/>
              </p:cNvSpPr>
              <p:nvPr/>
            </p:nvSpPr>
            <p:spPr bwMode="ltGray">
              <a:xfrm flipH="1" flipV="1">
                <a:off x="5357" y="1183"/>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230" name="Group 31"/>
            <p:cNvGrpSpPr>
              <a:grpSpLocks/>
            </p:cNvGrpSpPr>
            <p:nvPr/>
          </p:nvGrpSpPr>
          <p:grpSpPr bwMode="auto">
            <a:xfrm>
              <a:off x="2139" y="1416"/>
              <a:ext cx="104" cy="146"/>
              <a:chOff x="2139" y="1498"/>
              <a:chExt cx="104" cy="146"/>
            </a:xfrm>
          </p:grpSpPr>
          <p:sp>
            <p:nvSpPr>
              <p:cNvPr id="235" name="Oval 32"/>
              <p:cNvSpPr>
                <a:spLocks noChangeArrowheads="1"/>
              </p:cNvSpPr>
              <p:nvPr/>
            </p:nvSpPr>
            <p:spPr bwMode="ltGray">
              <a:xfrm>
                <a:off x="2139" y="1498"/>
                <a:ext cx="104" cy="122"/>
              </a:xfrm>
              <a:prstGeom prst="ellipse">
                <a:avLst/>
              </a:prstGeom>
              <a:solidFill>
                <a:srgbClr val="EAEAEA">
                  <a:alpha val="50000"/>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nvGrpSpPr>
              <p:cNvPr id="236" name="Group 33"/>
              <p:cNvGrpSpPr>
                <a:grpSpLocks/>
              </p:cNvGrpSpPr>
              <p:nvPr/>
            </p:nvGrpSpPr>
            <p:grpSpPr bwMode="auto">
              <a:xfrm>
                <a:off x="2142" y="1502"/>
                <a:ext cx="98" cy="142"/>
                <a:chOff x="2142" y="1502"/>
                <a:chExt cx="98" cy="142"/>
              </a:xfrm>
            </p:grpSpPr>
            <p:pic>
              <p:nvPicPr>
                <p:cNvPr id="248" name="Picture 34" descr="circuler_1"/>
                <p:cNvPicPr>
                  <a:picLocks noChangeAspect="1" noChangeArrowheads="1"/>
                </p:cNvPicPr>
                <p:nvPr/>
              </p:nvPicPr>
              <p:blipFill>
                <a:blip r:embed="rId3" cstate="print">
                  <a:lum bright="-24000"/>
                  <a:extLst>
                    <a:ext uri="{28A0092B-C50C-407E-A947-70E740481C1C}">
                      <a14:useLocalDpi xmlns:a14="http://schemas.microsoft.com/office/drawing/2010/main" val="0"/>
                    </a:ext>
                  </a:extLst>
                </a:blip>
                <a:srcRect/>
                <a:stretch>
                  <a:fillRect/>
                </a:stretch>
              </p:blipFill>
              <p:spPr bwMode="ltGray">
                <a:xfrm>
                  <a:off x="2142" y="1502"/>
                  <a:ext cx="9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8F8F8"/>
                      </a:solidFill>
                      <a:miter lim="800000"/>
                      <a:headEnd/>
                      <a:tailEnd/>
                    </a14:hiddenLine>
                  </a:ext>
                </a:extLst>
              </p:spPr>
            </p:pic>
            <p:sp>
              <p:nvSpPr>
                <p:cNvPr id="249" name="Oval 35"/>
                <p:cNvSpPr>
                  <a:spLocks noChangeArrowheads="1"/>
                </p:cNvSpPr>
                <p:nvPr/>
              </p:nvSpPr>
              <p:spPr bwMode="ltGray">
                <a:xfrm>
                  <a:off x="2142" y="1502"/>
                  <a:ext cx="98" cy="114"/>
                </a:xfrm>
                <a:prstGeom prst="ellipse">
                  <a:avLst/>
                </a:prstGeom>
                <a:gradFill rotWithShape="1">
                  <a:gsLst>
                    <a:gs pos="0">
                      <a:schemeClr val="accent2"/>
                    </a:gs>
                    <a:gs pos="100000">
                      <a:schemeClr val="accent2">
                        <a:gamma/>
                        <a:shade val="46275"/>
                        <a:invGamma/>
                      </a:schemeClr>
                    </a:gs>
                  </a:gsLst>
                  <a:path path="shape">
                    <a:fillToRect l="50000" t="50000" r="50000" b="50000"/>
                  </a:path>
                </a:gradFill>
                <a:ln>
                  <a:noFill/>
                </a:ln>
                <a:effectLst/>
                <a:extLst>
                  <a:ext uri="{91240B29-F687-4F45-9708-019B960494DF}">
                    <a14:hiddenLine xmlns:a14="http://schemas.microsoft.com/office/drawing/2010/main" w="9525" algn="ctr">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pic>
              <p:nvPicPr>
                <p:cNvPr id="250" name="Picture 36"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14285"/>
                <a:stretch>
                  <a:fillRect/>
                </a:stretch>
              </p:blipFill>
              <p:spPr bwMode="ltGray">
                <a:xfrm>
                  <a:off x="2143" y="1507"/>
                  <a:ext cx="72" cy="71"/>
                </a:xfrm>
                <a:prstGeom prst="rect">
                  <a:avLst/>
                </a:prstGeom>
                <a:noFill/>
                <a:extLst>
                  <a:ext uri="{909E8E84-426E-40DD-AFC4-6F175D3DCCD1}">
                    <a14:hiddenFill xmlns:a14="http://schemas.microsoft.com/office/drawing/2010/main">
                      <a:solidFill>
                        <a:srgbClr val="FFFFFF"/>
                      </a:solidFill>
                    </a14:hiddenFill>
                  </a:ext>
                </a:extLst>
              </p:spPr>
            </p:pic>
            <p:grpSp>
              <p:nvGrpSpPr>
                <p:cNvPr id="251" name="Group 37"/>
                <p:cNvGrpSpPr>
                  <a:grpSpLocks/>
                </p:cNvGrpSpPr>
                <p:nvPr/>
              </p:nvGrpSpPr>
              <p:grpSpPr bwMode="auto">
                <a:xfrm rot="-3733502" flipH="1" flipV="1">
                  <a:off x="2165" y="1583"/>
                  <a:ext cx="100" cy="21"/>
                  <a:chOff x="2532" y="1051"/>
                  <a:chExt cx="893" cy="246"/>
                </a:xfrm>
              </p:grpSpPr>
              <p:grpSp>
                <p:nvGrpSpPr>
                  <p:cNvPr id="252" name="Group 38"/>
                  <p:cNvGrpSpPr>
                    <a:grpSpLocks/>
                  </p:cNvGrpSpPr>
                  <p:nvPr/>
                </p:nvGrpSpPr>
                <p:grpSpPr bwMode="auto">
                  <a:xfrm>
                    <a:off x="2532" y="1051"/>
                    <a:ext cx="743" cy="185"/>
                    <a:chOff x="1565" y="2568"/>
                    <a:chExt cx="1118" cy="279"/>
                  </a:xfrm>
                </p:grpSpPr>
                <p:sp>
                  <p:nvSpPr>
                    <p:cNvPr id="258" name="AutoShape 39"/>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59" name="AutoShape 40"/>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60" name="AutoShape 41"/>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61" name="AutoShape 42"/>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253" name="Group 43"/>
                  <p:cNvGrpSpPr>
                    <a:grpSpLocks/>
                  </p:cNvGrpSpPr>
                  <p:nvPr/>
                </p:nvGrpSpPr>
                <p:grpSpPr bwMode="auto">
                  <a:xfrm rot="1353540">
                    <a:off x="2682" y="1111"/>
                    <a:ext cx="743" cy="186"/>
                    <a:chOff x="1565" y="2568"/>
                    <a:chExt cx="1118" cy="279"/>
                  </a:xfrm>
                </p:grpSpPr>
                <p:sp>
                  <p:nvSpPr>
                    <p:cNvPr id="254" name="AutoShape 44"/>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55" name="AutoShape 45"/>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56" name="AutoShape 46"/>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57" name="AutoShape 47"/>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grpSp>
          <p:grpSp>
            <p:nvGrpSpPr>
              <p:cNvPr id="237" name="Group 48"/>
              <p:cNvGrpSpPr>
                <a:grpSpLocks/>
              </p:cNvGrpSpPr>
              <p:nvPr/>
            </p:nvGrpSpPr>
            <p:grpSpPr bwMode="auto">
              <a:xfrm rot="-3733502" flipH="1" flipV="1">
                <a:off x="2176" y="1583"/>
                <a:ext cx="88" cy="18"/>
                <a:chOff x="2532" y="1051"/>
                <a:chExt cx="893" cy="246"/>
              </a:xfrm>
            </p:grpSpPr>
            <p:grpSp>
              <p:nvGrpSpPr>
                <p:cNvPr id="238" name="Group 49"/>
                <p:cNvGrpSpPr>
                  <a:grpSpLocks/>
                </p:cNvGrpSpPr>
                <p:nvPr/>
              </p:nvGrpSpPr>
              <p:grpSpPr bwMode="auto">
                <a:xfrm>
                  <a:off x="2532" y="1051"/>
                  <a:ext cx="743" cy="185"/>
                  <a:chOff x="1565" y="2568"/>
                  <a:chExt cx="1118" cy="279"/>
                </a:xfrm>
              </p:grpSpPr>
              <p:sp>
                <p:nvSpPr>
                  <p:cNvPr id="244" name="AutoShape 50"/>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45" name="AutoShape 51"/>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46" name="AutoShape 52"/>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47" name="AutoShape 53"/>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239" name="Group 54"/>
                <p:cNvGrpSpPr>
                  <a:grpSpLocks/>
                </p:cNvGrpSpPr>
                <p:nvPr/>
              </p:nvGrpSpPr>
              <p:grpSpPr bwMode="auto">
                <a:xfrm rot="1353540">
                  <a:off x="2682" y="1111"/>
                  <a:ext cx="743" cy="186"/>
                  <a:chOff x="1565" y="2568"/>
                  <a:chExt cx="1118" cy="279"/>
                </a:xfrm>
              </p:grpSpPr>
              <p:sp>
                <p:nvSpPr>
                  <p:cNvPr id="240" name="AutoShape 55"/>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41" name="AutoShape 56"/>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42" name="AutoShape 57"/>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43" name="AutoShape 58"/>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grpSp>
        <p:grpSp>
          <p:nvGrpSpPr>
            <p:cNvPr id="231" name="Group 59"/>
            <p:cNvGrpSpPr>
              <a:grpSpLocks/>
            </p:cNvGrpSpPr>
            <p:nvPr/>
          </p:nvGrpSpPr>
          <p:grpSpPr bwMode="auto">
            <a:xfrm>
              <a:off x="2326" y="1360"/>
              <a:ext cx="2649" cy="229"/>
              <a:chOff x="657" y="2893"/>
              <a:chExt cx="1032" cy="590"/>
            </a:xfrm>
          </p:grpSpPr>
          <p:sp>
            <p:nvSpPr>
              <p:cNvPr id="233" name="AutoShape 60"/>
              <p:cNvSpPr>
                <a:spLocks noChangeArrowheads="1"/>
              </p:cNvSpPr>
              <p:nvPr/>
            </p:nvSpPr>
            <p:spPr bwMode="ltGray">
              <a:xfrm>
                <a:off x="657" y="2893"/>
                <a:ext cx="1031" cy="590"/>
              </a:xfrm>
              <a:prstGeom prst="roundRect">
                <a:avLst>
                  <a:gd name="adj" fmla="val 12736"/>
                </a:avLst>
              </a:prstGeom>
              <a:gradFill rotWithShape="1">
                <a:gsLst>
                  <a:gs pos="0">
                    <a:schemeClr val="accent2">
                      <a:gamma/>
                      <a:shade val="85882"/>
                      <a:invGamma/>
                    </a:schemeClr>
                  </a:gs>
                  <a:gs pos="100000">
                    <a:schemeClr val="accent2"/>
                  </a:gs>
                </a:gsLst>
                <a:lin ang="5400000" scaled="1"/>
              </a:gradFill>
              <a:ln>
                <a:noFill/>
              </a:ln>
              <a:effectLst>
                <a:prstShdw prst="shdw18" dist="17961" dir="13500000">
                  <a:schemeClr val="accent2">
                    <a:gamma/>
                    <a:shade val="60000"/>
                    <a:invGamma/>
                  </a:schemeClr>
                </a:prst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234" name="AutoShape 61"/>
              <p:cNvSpPr>
                <a:spLocks noChangeArrowheads="1"/>
              </p:cNvSpPr>
              <p:nvPr/>
            </p:nvSpPr>
            <p:spPr bwMode="ltGray">
              <a:xfrm>
                <a:off x="658" y="2894"/>
                <a:ext cx="1031" cy="236"/>
              </a:xfrm>
              <a:prstGeom prst="roundRect">
                <a:avLst>
                  <a:gd name="adj" fmla="val 30769"/>
                </a:avLst>
              </a:prstGeom>
              <a:gradFill rotWithShape="1">
                <a:gsLst>
                  <a:gs pos="0">
                    <a:schemeClr val="accent2"/>
                  </a:gs>
                  <a:gs pos="100000">
                    <a:schemeClr val="accent2">
                      <a:gamma/>
                      <a:tint val="82353"/>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sp>
          <p:nvSpPr>
            <p:cNvPr id="232" name="Text Box 62"/>
            <p:cNvSpPr txBox="1">
              <a:spLocks noChangeArrowheads="1"/>
            </p:cNvSpPr>
            <p:nvPr/>
          </p:nvSpPr>
          <p:spPr bwMode="black">
            <a:xfrm>
              <a:off x="2371" y="1337"/>
              <a:ext cx="2580" cy="250"/>
            </a:xfrm>
            <a:prstGeom prst="rect">
              <a:avLst/>
            </a:prstGeom>
            <a:noFill/>
            <a:ln>
              <a:noFill/>
            </a:ln>
            <a:effectLst>
              <a:outerShdw dist="28398" dir="3806097" algn="ctr" rotWithShape="0">
                <a:srgbClr val="1C1C1C">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eaLnBrk="0" fontAlgn="base" hangingPunct="0">
                <a:spcBef>
                  <a:spcPct val="0"/>
                </a:spcBef>
                <a:spcAft>
                  <a:spcPct val="0"/>
                </a:spcAft>
              </a:pPr>
              <a:r>
                <a:rPr lang="en-US" sz="2000" b="1" dirty="0" smtClean="0">
                  <a:solidFill>
                    <a:srgbClr val="FFFFFF"/>
                  </a:solidFill>
                </a:rPr>
                <a:t>NGUYỄN MINH VŨ</a:t>
              </a:r>
            </a:p>
          </p:txBody>
        </p:sp>
      </p:grpSp>
      <p:grpSp>
        <p:nvGrpSpPr>
          <p:cNvPr id="268" name="Group 230"/>
          <p:cNvGrpSpPr>
            <a:grpSpLocks/>
          </p:cNvGrpSpPr>
          <p:nvPr/>
        </p:nvGrpSpPr>
        <p:grpSpPr bwMode="auto">
          <a:xfrm>
            <a:off x="3200400" y="1722437"/>
            <a:ext cx="5029200" cy="555625"/>
            <a:chOff x="2016" y="1788"/>
            <a:chExt cx="3168" cy="350"/>
          </a:xfrm>
        </p:grpSpPr>
        <p:sp>
          <p:nvSpPr>
            <p:cNvPr id="269" name="AutoShape 64"/>
            <p:cNvSpPr>
              <a:spLocks noChangeArrowheads="1"/>
            </p:cNvSpPr>
            <p:nvPr/>
          </p:nvSpPr>
          <p:spPr bwMode="ltGray">
            <a:xfrm>
              <a:off x="2016" y="1788"/>
              <a:ext cx="3168" cy="350"/>
            </a:xfrm>
            <a:prstGeom prst="roundRect">
              <a:avLst>
                <a:gd name="adj" fmla="val 16667"/>
              </a:avLst>
            </a:prstGeom>
            <a:gradFill rotWithShape="1">
              <a:gsLst>
                <a:gs pos="0">
                  <a:srgbClr val="B9C2C7"/>
                </a:gs>
                <a:gs pos="50000">
                  <a:srgbClr val="B9C2C7">
                    <a:gamma/>
                    <a:tint val="60392"/>
                    <a:invGamma/>
                  </a:srgbClr>
                </a:gs>
                <a:gs pos="100000">
                  <a:srgbClr val="B9C2C7"/>
                </a:gs>
              </a:gsLst>
              <a:lin ang="5400000" scaled="1"/>
            </a:gradFill>
            <a:ln w="9525">
              <a:round/>
              <a:headEnd/>
              <a:tailEnd/>
            </a:ln>
            <a:effectLst/>
            <a:scene3d>
              <a:camera prst="legacyPerspectiveBottom"/>
              <a:lightRig rig="legacyFlat3" dir="t"/>
            </a:scene3d>
            <a:sp3d extrusionH="163500" prstMaterial="legacyMatte">
              <a:bevelT w="13500" h="13500" prst="angle"/>
              <a:bevelB w="13500" h="13500" prst="angle"/>
              <a:extrusionClr>
                <a:srgbClr val="1C1C1C"/>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fontAlgn="base">
                <a:spcBef>
                  <a:spcPct val="0"/>
                </a:spcBef>
                <a:spcAft>
                  <a:spcPct val="0"/>
                </a:spcAft>
              </a:pPr>
              <a:endParaRPr lang="en-US" smtClean="0">
                <a:solidFill>
                  <a:srgbClr val="FFFFFF"/>
                </a:solidFill>
              </a:endParaRPr>
            </a:p>
          </p:txBody>
        </p:sp>
        <p:grpSp>
          <p:nvGrpSpPr>
            <p:cNvPr id="270" name="Group 65"/>
            <p:cNvGrpSpPr>
              <a:grpSpLocks/>
            </p:cNvGrpSpPr>
            <p:nvPr/>
          </p:nvGrpSpPr>
          <p:grpSpPr bwMode="auto">
            <a:xfrm>
              <a:off x="5104" y="1852"/>
              <a:ext cx="35" cy="214"/>
              <a:chOff x="5311" y="1135"/>
              <a:chExt cx="73" cy="346"/>
            </a:xfrm>
          </p:grpSpPr>
          <p:sp>
            <p:nvSpPr>
              <p:cNvPr id="303" name="Oval 66"/>
              <p:cNvSpPr>
                <a:spLocks noChangeArrowheads="1"/>
              </p:cNvSpPr>
              <p:nvPr/>
            </p:nvSpPr>
            <p:spPr bwMode="ltGray">
              <a:xfrm flipH="1" flipV="1">
                <a:off x="5357" y="1454"/>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304" name="Oval 67"/>
              <p:cNvSpPr>
                <a:spLocks noChangeArrowheads="1"/>
              </p:cNvSpPr>
              <p:nvPr/>
            </p:nvSpPr>
            <p:spPr bwMode="ltGray">
              <a:xfrm flipH="1" flipV="1">
                <a:off x="5311" y="1454"/>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305" name="Oval 68"/>
              <p:cNvSpPr>
                <a:spLocks noChangeArrowheads="1"/>
              </p:cNvSpPr>
              <p:nvPr/>
            </p:nvSpPr>
            <p:spPr bwMode="ltGray">
              <a:xfrm flipH="1" flipV="1">
                <a:off x="5357" y="140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306" name="Oval 69"/>
              <p:cNvSpPr>
                <a:spLocks noChangeArrowheads="1"/>
              </p:cNvSpPr>
              <p:nvPr/>
            </p:nvSpPr>
            <p:spPr bwMode="ltGray">
              <a:xfrm flipH="1" flipV="1">
                <a:off x="5357" y="113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307" name="Oval 70"/>
              <p:cNvSpPr>
                <a:spLocks noChangeArrowheads="1"/>
              </p:cNvSpPr>
              <p:nvPr/>
            </p:nvSpPr>
            <p:spPr bwMode="ltGray">
              <a:xfrm flipH="1" flipV="1">
                <a:off x="5313" y="113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308" name="Oval 71"/>
              <p:cNvSpPr>
                <a:spLocks noChangeArrowheads="1"/>
              </p:cNvSpPr>
              <p:nvPr/>
            </p:nvSpPr>
            <p:spPr bwMode="ltGray">
              <a:xfrm flipH="1" flipV="1">
                <a:off x="5357" y="1183"/>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271" name="Group 72"/>
            <p:cNvGrpSpPr>
              <a:grpSpLocks/>
            </p:cNvGrpSpPr>
            <p:nvPr/>
          </p:nvGrpSpPr>
          <p:grpSpPr bwMode="auto">
            <a:xfrm>
              <a:off x="2139" y="1908"/>
              <a:ext cx="104" cy="146"/>
              <a:chOff x="2139" y="1991"/>
              <a:chExt cx="104" cy="146"/>
            </a:xfrm>
          </p:grpSpPr>
          <p:sp>
            <p:nvSpPr>
              <p:cNvPr id="276" name="Oval 73"/>
              <p:cNvSpPr>
                <a:spLocks noChangeArrowheads="1"/>
              </p:cNvSpPr>
              <p:nvPr/>
            </p:nvSpPr>
            <p:spPr bwMode="ltGray">
              <a:xfrm>
                <a:off x="2139" y="1991"/>
                <a:ext cx="104" cy="122"/>
              </a:xfrm>
              <a:prstGeom prst="ellipse">
                <a:avLst/>
              </a:prstGeom>
              <a:solidFill>
                <a:srgbClr val="EAEAEA">
                  <a:alpha val="50000"/>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nvGrpSpPr>
              <p:cNvPr id="277" name="Group 74"/>
              <p:cNvGrpSpPr>
                <a:grpSpLocks/>
              </p:cNvGrpSpPr>
              <p:nvPr/>
            </p:nvGrpSpPr>
            <p:grpSpPr bwMode="auto">
              <a:xfrm>
                <a:off x="2142" y="1995"/>
                <a:ext cx="98" cy="142"/>
                <a:chOff x="2142" y="1995"/>
                <a:chExt cx="98" cy="142"/>
              </a:xfrm>
            </p:grpSpPr>
            <p:pic>
              <p:nvPicPr>
                <p:cNvPr id="289" name="Picture 75" descr="circuler_1"/>
                <p:cNvPicPr>
                  <a:picLocks noChangeAspect="1" noChangeArrowheads="1"/>
                </p:cNvPicPr>
                <p:nvPr/>
              </p:nvPicPr>
              <p:blipFill>
                <a:blip r:embed="rId3" cstate="print">
                  <a:lum bright="-24000"/>
                  <a:extLst>
                    <a:ext uri="{28A0092B-C50C-407E-A947-70E740481C1C}">
                      <a14:useLocalDpi xmlns:a14="http://schemas.microsoft.com/office/drawing/2010/main" val="0"/>
                    </a:ext>
                  </a:extLst>
                </a:blip>
                <a:srcRect/>
                <a:stretch>
                  <a:fillRect/>
                </a:stretch>
              </p:blipFill>
              <p:spPr bwMode="ltGray">
                <a:xfrm>
                  <a:off x="2142" y="1995"/>
                  <a:ext cx="9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8F8F8"/>
                      </a:solidFill>
                      <a:miter lim="800000"/>
                      <a:headEnd/>
                      <a:tailEnd/>
                    </a14:hiddenLine>
                  </a:ext>
                </a:extLst>
              </p:spPr>
            </p:pic>
            <p:sp>
              <p:nvSpPr>
                <p:cNvPr id="290" name="Oval 76"/>
                <p:cNvSpPr>
                  <a:spLocks noChangeArrowheads="1"/>
                </p:cNvSpPr>
                <p:nvPr/>
              </p:nvSpPr>
              <p:spPr bwMode="ltGray">
                <a:xfrm>
                  <a:off x="2142" y="1995"/>
                  <a:ext cx="98" cy="114"/>
                </a:xfrm>
                <a:prstGeom prst="ellipse">
                  <a:avLst/>
                </a:prstGeom>
                <a:gradFill rotWithShape="1">
                  <a:gsLst>
                    <a:gs pos="0">
                      <a:schemeClr val="hlink"/>
                    </a:gs>
                    <a:gs pos="100000">
                      <a:schemeClr val="hlink">
                        <a:gamma/>
                        <a:shade val="46275"/>
                        <a:invGamma/>
                      </a:schemeClr>
                    </a:gs>
                  </a:gsLst>
                  <a:path path="shape">
                    <a:fillToRect l="50000" t="50000" r="50000" b="50000"/>
                  </a:path>
                </a:gradFill>
                <a:ln>
                  <a:noFill/>
                </a:ln>
                <a:effectLst/>
                <a:extLst>
                  <a:ext uri="{91240B29-F687-4F45-9708-019B960494DF}">
                    <a14:hiddenLine xmlns:a14="http://schemas.microsoft.com/office/drawing/2010/main" w="9525" algn="ctr">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pic>
              <p:nvPicPr>
                <p:cNvPr id="291" name="Picture 77"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14285"/>
                <a:stretch>
                  <a:fillRect/>
                </a:stretch>
              </p:blipFill>
              <p:spPr bwMode="ltGray">
                <a:xfrm>
                  <a:off x="2143" y="2000"/>
                  <a:ext cx="72" cy="71"/>
                </a:xfrm>
                <a:prstGeom prst="rect">
                  <a:avLst/>
                </a:prstGeom>
                <a:noFill/>
                <a:extLst>
                  <a:ext uri="{909E8E84-426E-40DD-AFC4-6F175D3DCCD1}">
                    <a14:hiddenFill xmlns:a14="http://schemas.microsoft.com/office/drawing/2010/main">
                      <a:solidFill>
                        <a:srgbClr val="FFFFFF"/>
                      </a:solidFill>
                    </a14:hiddenFill>
                  </a:ext>
                </a:extLst>
              </p:spPr>
            </p:pic>
            <p:grpSp>
              <p:nvGrpSpPr>
                <p:cNvPr id="292" name="Group 78"/>
                <p:cNvGrpSpPr>
                  <a:grpSpLocks/>
                </p:cNvGrpSpPr>
                <p:nvPr/>
              </p:nvGrpSpPr>
              <p:grpSpPr bwMode="auto">
                <a:xfrm rot="-3733502" flipH="1" flipV="1">
                  <a:off x="2165" y="2076"/>
                  <a:ext cx="100" cy="21"/>
                  <a:chOff x="2532" y="1051"/>
                  <a:chExt cx="893" cy="246"/>
                </a:xfrm>
              </p:grpSpPr>
              <p:grpSp>
                <p:nvGrpSpPr>
                  <p:cNvPr id="293" name="Group 79"/>
                  <p:cNvGrpSpPr>
                    <a:grpSpLocks/>
                  </p:cNvGrpSpPr>
                  <p:nvPr/>
                </p:nvGrpSpPr>
                <p:grpSpPr bwMode="auto">
                  <a:xfrm>
                    <a:off x="2532" y="1051"/>
                    <a:ext cx="743" cy="185"/>
                    <a:chOff x="1565" y="2568"/>
                    <a:chExt cx="1118" cy="279"/>
                  </a:xfrm>
                </p:grpSpPr>
                <p:sp>
                  <p:nvSpPr>
                    <p:cNvPr id="299" name="AutoShape 80"/>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00" name="AutoShape 81"/>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01" name="AutoShape 82"/>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02" name="AutoShape 83"/>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294" name="Group 84"/>
                  <p:cNvGrpSpPr>
                    <a:grpSpLocks/>
                  </p:cNvGrpSpPr>
                  <p:nvPr/>
                </p:nvGrpSpPr>
                <p:grpSpPr bwMode="auto">
                  <a:xfrm rot="1353540">
                    <a:off x="2682" y="1111"/>
                    <a:ext cx="743" cy="186"/>
                    <a:chOff x="1565" y="2568"/>
                    <a:chExt cx="1118" cy="279"/>
                  </a:xfrm>
                </p:grpSpPr>
                <p:sp>
                  <p:nvSpPr>
                    <p:cNvPr id="295" name="AutoShape 85"/>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96" name="AutoShape 86"/>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97" name="AutoShape 87"/>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98" name="AutoShape 88"/>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grpSp>
          <p:grpSp>
            <p:nvGrpSpPr>
              <p:cNvPr id="278" name="Group 89"/>
              <p:cNvGrpSpPr>
                <a:grpSpLocks/>
              </p:cNvGrpSpPr>
              <p:nvPr/>
            </p:nvGrpSpPr>
            <p:grpSpPr bwMode="auto">
              <a:xfrm rot="-3733502" flipH="1" flipV="1">
                <a:off x="2176" y="2076"/>
                <a:ext cx="88" cy="18"/>
                <a:chOff x="2532" y="1051"/>
                <a:chExt cx="893" cy="246"/>
              </a:xfrm>
            </p:grpSpPr>
            <p:grpSp>
              <p:nvGrpSpPr>
                <p:cNvPr id="279" name="Group 90"/>
                <p:cNvGrpSpPr>
                  <a:grpSpLocks/>
                </p:cNvGrpSpPr>
                <p:nvPr/>
              </p:nvGrpSpPr>
              <p:grpSpPr bwMode="auto">
                <a:xfrm>
                  <a:off x="2532" y="1051"/>
                  <a:ext cx="743" cy="185"/>
                  <a:chOff x="1565" y="2568"/>
                  <a:chExt cx="1118" cy="279"/>
                </a:xfrm>
              </p:grpSpPr>
              <p:sp>
                <p:nvSpPr>
                  <p:cNvPr id="285" name="AutoShape 91"/>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86" name="AutoShape 92"/>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87" name="AutoShape 93"/>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88" name="AutoShape 94"/>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280" name="Group 95"/>
                <p:cNvGrpSpPr>
                  <a:grpSpLocks/>
                </p:cNvGrpSpPr>
                <p:nvPr/>
              </p:nvGrpSpPr>
              <p:grpSpPr bwMode="auto">
                <a:xfrm rot="1353540">
                  <a:off x="2682" y="1111"/>
                  <a:ext cx="743" cy="186"/>
                  <a:chOff x="1565" y="2568"/>
                  <a:chExt cx="1118" cy="279"/>
                </a:xfrm>
              </p:grpSpPr>
              <p:sp>
                <p:nvSpPr>
                  <p:cNvPr id="281" name="AutoShape 96"/>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82" name="AutoShape 97"/>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83" name="AutoShape 98"/>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284" name="AutoShape 99"/>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grpSp>
        <p:grpSp>
          <p:nvGrpSpPr>
            <p:cNvPr id="272" name="Group 100"/>
            <p:cNvGrpSpPr>
              <a:grpSpLocks/>
            </p:cNvGrpSpPr>
            <p:nvPr/>
          </p:nvGrpSpPr>
          <p:grpSpPr bwMode="auto">
            <a:xfrm>
              <a:off x="2326" y="1852"/>
              <a:ext cx="2649" cy="229"/>
              <a:chOff x="657" y="2893"/>
              <a:chExt cx="1032" cy="590"/>
            </a:xfrm>
          </p:grpSpPr>
          <p:sp>
            <p:nvSpPr>
              <p:cNvPr id="274" name="AutoShape 101"/>
              <p:cNvSpPr>
                <a:spLocks noChangeArrowheads="1"/>
              </p:cNvSpPr>
              <p:nvPr/>
            </p:nvSpPr>
            <p:spPr bwMode="ltGray">
              <a:xfrm>
                <a:off x="657" y="2893"/>
                <a:ext cx="1031" cy="590"/>
              </a:xfrm>
              <a:prstGeom prst="roundRect">
                <a:avLst>
                  <a:gd name="adj" fmla="val 12736"/>
                </a:avLst>
              </a:prstGeom>
              <a:gradFill rotWithShape="1">
                <a:gsLst>
                  <a:gs pos="0">
                    <a:schemeClr val="hlink">
                      <a:gamma/>
                      <a:shade val="85882"/>
                      <a:invGamma/>
                    </a:schemeClr>
                  </a:gs>
                  <a:gs pos="100000">
                    <a:schemeClr val="hlink"/>
                  </a:gs>
                </a:gsLst>
                <a:lin ang="5400000" scaled="1"/>
              </a:gradFill>
              <a:ln>
                <a:noFill/>
              </a:ln>
              <a:effectLst>
                <a:prstShdw prst="shdw18" dist="17961" dir="13500000">
                  <a:schemeClr val="hlink">
                    <a:gamma/>
                    <a:shade val="60000"/>
                    <a:invGamma/>
                  </a:schemeClr>
                </a:prst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275" name="AutoShape 102"/>
              <p:cNvSpPr>
                <a:spLocks noChangeArrowheads="1"/>
              </p:cNvSpPr>
              <p:nvPr/>
            </p:nvSpPr>
            <p:spPr bwMode="ltGray">
              <a:xfrm>
                <a:off x="658" y="2894"/>
                <a:ext cx="1031" cy="236"/>
              </a:xfrm>
              <a:prstGeom prst="roundRect">
                <a:avLst>
                  <a:gd name="adj" fmla="val 30769"/>
                </a:avLst>
              </a:prstGeom>
              <a:gradFill rotWithShape="1">
                <a:gsLst>
                  <a:gs pos="0">
                    <a:schemeClr val="hlink"/>
                  </a:gs>
                  <a:gs pos="100000">
                    <a:schemeClr val="hlink">
                      <a:gamma/>
                      <a:tint val="82353"/>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sp>
          <p:nvSpPr>
            <p:cNvPr id="273" name="Text Box 103"/>
            <p:cNvSpPr txBox="1">
              <a:spLocks noChangeArrowheads="1"/>
            </p:cNvSpPr>
            <p:nvPr/>
          </p:nvSpPr>
          <p:spPr bwMode="black">
            <a:xfrm>
              <a:off x="2371" y="1829"/>
              <a:ext cx="2580" cy="250"/>
            </a:xfrm>
            <a:prstGeom prst="rect">
              <a:avLst/>
            </a:prstGeom>
            <a:noFill/>
            <a:ln>
              <a:noFill/>
            </a:ln>
            <a:effectLst>
              <a:outerShdw dist="28398" dir="3806097" algn="ctr" rotWithShape="0">
                <a:srgbClr val="1C1C1C">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eaLnBrk="0" fontAlgn="base" hangingPunct="0">
                <a:spcBef>
                  <a:spcPct val="0"/>
                </a:spcBef>
                <a:spcAft>
                  <a:spcPct val="0"/>
                </a:spcAft>
              </a:pPr>
              <a:r>
                <a:rPr lang="en-US" sz="2000" b="1" dirty="0" smtClean="0">
                  <a:solidFill>
                    <a:srgbClr val="FFFFFF"/>
                  </a:solidFill>
                </a:rPr>
                <a:t>NGUYỄN TÀI TUỆ</a:t>
              </a:r>
            </a:p>
          </p:txBody>
        </p:sp>
      </p:grpSp>
      <p:grpSp>
        <p:nvGrpSpPr>
          <p:cNvPr id="350" name="Group 231"/>
          <p:cNvGrpSpPr>
            <a:grpSpLocks/>
          </p:cNvGrpSpPr>
          <p:nvPr/>
        </p:nvGrpSpPr>
        <p:grpSpPr bwMode="auto">
          <a:xfrm>
            <a:off x="3200400" y="4473575"/>
            <a:ext cx="5029200" cy="555625"/>
            <a:chOff x="2016" y="1296"/>
            <a:chExt cx="3168" cy="350"/>
          </a:xfrm>
        </p:grpSpPr>
        <p:sp>
          <p:nvSpPr>
            <p:cNvPr id="351" name="AutoShape 23"/>
            <p:cNvSpPr>
              <a:spLocks noChangeArrowheads="1"/>
            </p:cNvSpPr>
            <p:nvPr/>
          </p:nvSpPr>
          <p:spPr bwMode="ltGray">
            <a:xfrm>
              <a:off x="2016" y="1296"/>
              <a:ext cx="3168" cy="350"/>
            </a:xfrm>
            <a:prstGeom prst="roundRect">
              <a:avLst>
                <a:gd name="adj" fmla="val 16667"/>
              </a:avLst>
            </a:prstGeom>
            <a:gradFill rotWithShape="1">
              <a:gsLst>
                <a:gs pos="0">
                  <a:srgbClr val="B9C2C7"/>
                </a:gs>
                <a:gs pos="50000">
                  <a:srgbClr val="B9C2C7">
                    <a:gamma/>
                    <a:tint val="60392"/>
                    <a:invGamma/>
                  </a:srgbClr>
                </a:gs>
                <a:gs pos="100000">
                  <a:srgbClr val="B9C2C7"/>
                </a:gs>
              </a:gsLst>
              <a:lin ang="5400000" scaled="1"/>
            </a:gradFill>
            <a:ln w="9525">
              <a:round/>
              <a:headEnd/>
              <a:tailEnd/>
            </a:ln>
            <a:effectLst/>
            <a:scene3d>
              <a:camera prst="legacyPerspectiveBottom"/>
              <a:lightRig rig="legacyFlat3" dir="t"/>
            </a:scene3d>
            <a:sp3d extrusionH="163500" prstMaterial="legacyMatte">
              <a:bevelT w="13500" h="13500" prst="angle"/>
              <a:bevelB w="13500" h="13500" prst="angle"/>
              <a:extrusionClr>
                <a:srgbClr val="1C1C1C"/>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fontAlgn="base">
                <a:spcBef>
                  <a:spcPct val="0"/>
                </a:spcBef>
                <a:spcAft>
                  <a:spcPct val="0"/>
                </a:spcAft>
              </a:pPr>
              <a:endParaRPr lang="en-US" smtClean="0">
                <a:solidFill>
                  <a:srgbClr val="FFFFFF"/>
                </a:solidFill>
              </a:endParaRPr>
            </a:p>
          </p:txBody>
        </p:sp>
        <p:grpSp>
          <p:nvGrpSpPr>
            <p:cNvPr id="352" name="Group 24"/>
            <p:cNvGrpSpPr>
              <a:grpSpLocks/>
            </p:cNvGrpSpPr>
            <p:nvPr/>
          </p:nvGrpSpPr>
          <p:grpSpPr bwMode="auto">
            <a:xfrm>
              <a:off x="5104" y="1360"/>
              <a:ext cx="35" cy="214"/>
              <a:chOff x="5311" y="1135"/>
              <a:chExt cx="73" cy="346"/>
            </a:xfrm>
          </p:grpSpPr>
          <p:sp>
            <p:nvSpPr>
              <p:cNvPr id="385" name="Oval 25"/>
              <p:cNvSpPr>
                <a:spLocks noChangeArrowheads="1"/>
              </p:cNvSpPr>
              <p:nvPr/>
            </p:nvSpPr>
            <p:spPr bwMode="ltGray">
              <a:xfrm flipH="1" flipV="1">
                <a:off x="5357" y="1454"/>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386" name="Oval 26"/>
              <p:cNvSpPr>
                <a:spLocks noChangeArrowheads="1"/>
              </p:cNvSpPr>
              <p:nvPr/>
            </p:nvSpPr>
            <p:spPr bwMode="ltGray">
              <a:xfrm flipH="1" flipV="1">
                <a:off x="5311" y="1454"/>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387" name="Oval 27"/>
              <p:cNvSpPr>
                <a:spLocks noChangeArrowheads="1"/>
              </p:cNvSpPr>
              <p:nvPr/>
            </p:nvSpPr>
            <p:spPr bwMode="ltGray">
              <a:xfrm flipH="1" flipV="1">
                <a:off x="5357" y="140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388" name="Oval 28"/>
              <p:cNvSpPr>
                <a:spLocks noChangeArrowheads="1"/>
              </p:cNvSpPr>
              <p:nvPr/>
            </p:nvSpPr>
            <p:spPr bwMode="ltGray">
              <a:xfrm flipH="1" flipV="1">
                <a:off x="5357" y="113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389" name="Oval 29"/>
              <p:cNvSpPr>
                <a:spLocks noChangeArrowheads="1"/>
              </p:cNvSpPr>
              <p:nvPr/>
            </p:nvSpPr>
            <p:spPr bwMode="ltGray">
              <a:xfrm flipH="1" flipV="1">
                <a:off x="5313" y="113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390" name="Oval 30"/>
              <p:cNvSpPr>
                <a:spLocks noChangeArrowheads="1"/>
              </p:cNvSpPr>
              <p:nvPr/>
            </p:nvSpPr>
            <p:spPr bwMode="ltGray">
              <a:xfrm flipH="1" flipV="1">
                <a:off x="5357" y="1183"/>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353" name="Group 31"/>
            <p:cNvGrpSpPr>
              <a:grpSpLocks/>
            </p:cNvGrpSpPr>
            <p:nvPr/>
          </p:nvGrpSpPr>
          <p:grpSpPr bwMode="auto">
            <a:xfrm>
              <a:off x="2139" y="1416"/>
              <a:ext cx="104" cy="146"/>
              <a:chOff x="2139" y="1498"/>
              <a:chExt cx="104" cy="146"/>
            </a:xfrm>
          </p:grpSpPr>
          <p:sp>
            <p:nvSpPr>
              <p:cNvPr id="358" name="Oval 32"/>
              <p:cNvSpPr>
                <a:spLocks noChangeArrowheads="1"/>
              </p:cNvSpPr>
              <p:nvPr/>
            </p:nvSpPr>
            <p:spPr bwMode="ltGray">
              <a:xfrm>
                <a:off x="2139" y="1498"/>
                <a:ext cx="104" cy="122"/>
              </a:xfrm>
              <a:prstGeom prst="ellipse">
                <a:avLst/>
              </a:prstGeom>
              <a:solidFill>
                <a:srgbClr val="EAEAEA">
                  <a:alpha val="50000"/>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nvGrpSpPr>
              <p:cNvPr id="359" name="Group 33"/>
              <p:cNvGrpSpPr>
                <a:grpSpLocks/>
              </p:cNvGrpSpPr>
              <p:nvPr/>
            </p:nvGrpSpPr>
            <p:grpSpPr bwMode="auto">
              <a:xfrm>
                <a:off x="2142" y="1502"/>
                <a:ext cx="98" cy="142"/>
                <a:chOff x="2142" y="1502"/>
                <a:chExt cx="98" cy="142"/>
              </a:xfrm>
            </p:grpSpPr>
            <p:pic>
              <p:nvPicPr>
                <p:cNvPr id="371" name="Picture 34" descr="circuler_1"/>
                <p:cNvPicPr>
                  <a:picLocks noChangeAspect="1" noChangeArrowheads="1"/>
                </p:cNvPicPr>
                <p:nvPr/>
              </p:nvPicPr>
              <p:blipFill>
                <a:blip r:embed="rId3" cstate="print">
                  <a:lum bright="-24000"/>
                  <a:extLst>
                    <a:ext uri="{28A0092B-C50C-407E-A947-70E740481C1C}">
                      <a14:useLocalDpi xmlns:a14="http://schemas.microsoft.com/office/drawing/2010/main" val="0"/>
                    </a:ext>
                  </a:extLst>
                </a:blip>
                <a:srcRect/>
                <a:stretch>
                  <a:fillRect/>
                </a:stretch>
              </p:blipFill>
              <p:spPr bwMode="ltGray">
                <a:xfrm>
                  <a:off x="2142" y="1502"/>
                  <a:ext cx="9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8F8F8"/>
                      </a:solidFill>
                      <a:miter lim="800000"/>
                      <a:headEnd/>
                      <a:tailEnd/>
                    </a14:hiddenLine>
                  </a:ext>
                </a:extLst>
              </p:spPr>
            </p:pic>
            <p:sp>
              <p:nvSpPr>
                <p:cNvPr id="372" name="Oval 35"/>
                <p:cNvSpPr>
                  <a:spLocks noChangeArrowheads="1"/>
                </p:cNvSpPr>
                <p:nvPr/>
              </p:nvSpPr>
              <p:spPr bwMode="ltGray">
                <a:xfrm>
                  <a:off x="2142" y="1502"/>
                  <a:ext cx="98" cy="114"/>
                </a:xfrm>
                <a:prstGeom prst="ellipse">
                  <a:avLst/>
                </a:prstGeom>
                <a:gradFill rotWithShape="1">
                  <a:gsLst>
                    <a:gs pos="0">
                      <a:schemeClr val="accent2"/>
                    </a:gs>
                    <a:gs pos="100000">
                      <a:schemeClr val="accent2">
                        <a:gamma/>
                        <a:shade val="46275"/>
                        <a:invGamma/>
                      </a:schemeClr>
                    </a:gs>
                  </a:gsLst>
                  <a:path path="shape">
                    <a:fillToRect l="50000" t="50000" r="50000" b="50000"/>
                  </a:path>
                </a:gradFill>
                <a:ln>
                  <a:noFill/>
                </a:ln>
                <a:effectLst/>
                <a:extLst>
                  <a:ext uri="{91240B29-F687-4F45-9708-019B960494DF}">
                    <a14:hiddenLine xmlns:a14="http://schemas.microsoft.com/office/drawing/2010/main" w="9525" algn="ctr">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pic>
              <p:nvPicPr>
                <p:cNvPr id="373" name="Picture 36"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14285"/>
                <a:stretch>
                  <a:fillRect/>
                </a:stretch>
              </p:blipFill>
              <p:spPr bwMode="ltGray">
                <a:xfrm>
                  <a:off x="2143" y="1507"/>
                  <a:ext cx="72" cy="71"/>
                </a:xfrm>
                <a:prstGeom prst="rect">
                  <a:avLst/>
                </a:prstGeom>
                <a:noFill/>
                <a:extLst>
                  <a:ext uri="{909E8E84-426E-40DD-AFC4-6F175D3DCCD1}">
                    <a14:hiddenFill xmlns:a14="http://schemas.microsoft.com/office/drawing/2010/main">
                      <a:solidFill>
                        <a:srgbClr val="FFFFFF"/>
                      </a:solidFill>
                    </a14:hiddenFill>
                  </a:ext>
                </a:extLst>
              </p:spPr>
            </p:pic>
            <p:grpSp>
              <p:nvGrpSpPr>
                <p:cNvPr id="374" name="Group 37"/>
                <p:cNvGrpSpPr>
                  <a:grpSpLocks/>
                </p:cNvGrpSpPr>
                <p:nvPr/>
              </p:nvGrpSpPr>
              <p:grpSpPr bwMode="auto">
                <a:xfrm rot="-3733502" flipH="1" flipV="1">
                  <a:off x="2165" y="1583"/>
                  <a:ext cx="100" cy="21"/>
                  <a:chOff x="2532" y="1051"/>
                  <a:chExt cx="893" cy="246"/>
                </a:xfrm>
              </p:grpSpPr>
              <p:grpSp>
                <p:nvGrpSpPr>
                  <p:cNvPr id="375" name="Group 38"/>
                  <p:cNvGrpSpPr>
                    <a:grpSpLocks/>
                  </p:cNvGrpSpPr>
                  <p:nvPr/>
                </p:nvGrpSpPr>
                <p:grpSpPr bwMode="auto">
                  <a:xfrm>
                    <a:off x="2532" y="1051"/>
                    <a:ext cx="743" cy="185"/>
                    <a:chOff x="1565" y="2568"/>
                    <a:chExt cx="1118" cy="279"/>
                  </a:xfrm>
                </p:grpSpPr>
                <p:sp>
                  <p:nvSpPr>
                    <p:cNvPr id="381" name="AutoShape 39"/>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82" name="AutoShape 40"/>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83" name="AutoShape 41"/>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84" name="AutoShape 42"/>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376" name="Group 43"/>
                  <p:cNvGrpSpPr>
                    <a:grpSpLocks/>
                  </p:cNvGrpSpPr>
                  <p:nvPr/>
                </p:nvGrpSpPr>
                <p:grpSpPr bwMode="auto">
                  <a:xfrm rot="1353540">
                    <a:off x="2682" y="1111"/>
                    <a:ext cx="743" cy="186"/>
                    <a:chOff x="1565" y="2568"/>
                    <a:chExt cx="1118" cy="279"/>
                  </a:xfrm>
                </p:grpSpPr>
                <p:sp>
                  <p:nvSpPr>
                    <p:cNvPr id="377" name="AutoShape 44"/>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78" name="AutoShape 45"/>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79" name="AutoShape 46"/>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80" name="AutoShape 47"/>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grpSp>
          <p:grpSp>
            <p:nvGrpSpPr>
              <p:cNvPr id="360" name="Group 48"/>
              <p:cNvGrpSpPr>
                <a:grpSpLocks/>
              </p:cNvGrpSpPr>
              <p:nvPr/>
            </p:nvGrpSpPr>
            <p:grpSpPr bwMode="auto">
              <a:xfrm rot="-3733502" flipH="1" flipV="1">
                <a:off x="2176" y="1583"/>
                <a:ext cx="88" cy="18"/>
                <a:chOff x="2532" y="1051"/>
                <a:chExt cx="893" cy="246"/>
              </a:xfrm>
            </p:grpSpPr>
            <p:grpSp>
              <p:nvGrpSpPr>
                <p:cNvPr id="361" name="Group 49"/>
                <p:cNvGrpSpPr>
                  <a:grpSpLocks/>
                </p:cNvGrpSpPr>
                <p:nvPr/>
              </p:nvGrpSpPr>
              <p:grpSpPr bwMode="auto">
                <a:xfrm>
                  <a:off x="2532" y="1051"/>
                  <a:ext cx="743" cy="185"/>
                  <a:chOff x="1565" y="2568"/>
                  <a:chExt cx="1118" cy="279"/>
                </a:xfrm>
              </p:grpSpPr>
              <p:sp>
                <p:nvSpPr>
                  <p:cNvPr id="367" name="AutoShape 50"/>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68" name="AutoShape 51"/>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69" name="AutoShape 52"/>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70" name="AutoShape 53"/>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362" name="Group 54"/>
                <p:cNvGrpSpPr>
                  <a:grpSpLocks/>
                </p:cNvGrpSpPr>
                <p:nvPr/>
              </p:nvGrpSpPr>
              <p:grpSpPr bwMode="auto">
                <a:xfrm rot="1353540">
                  <a:off x="2682" y="1111"/>
                  <a:ext cx="743" cy="186"/>
                  <a:chOff x="1565" y="2568"/>
                  <a:chExt cx="1118" cy="279"/>
                </a:xfrm>
              </p:grpSpPr>
              <p:sp>
                <p:nvSpPr>
                  <p:cNvPr id="363" name="AutoShape 55"/>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64" name="AutoShape 56"/>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65" name="AutoShape 57"/>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366" name="AutoShape 58"/>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grpSp>
        <p:grpSp>
          <p:nvGrpSpPr>
            <p:cNvPr id="354" name="Group 59"/>
            <p:cNvGrpSpPr>
              <a:grpSpLocks/>
            </p:cNvGrpSpPr>
            <p:nvPr/>
          </p:nvGrpSpPr>
          <p:grpSpPr bwMode="auto">
            <a:xfrm>
              <a:off x="2326" y="1360"/>
              <a:ext cx="2649" cy="229"/>
              <a:chOff x="657" y="2893"/>
              <a:chExt cx="1032" cy="590"/>
            </a:xfrm>
          </p:grpSpPr>
          <p:sp>
            <p:nvSpPr>
              <p:cNvPr id="356" name="AutoShape 60"/>
              <p:cNvSpPr>
                <a:spLocks noChangeArrowheads="1"/>
              </p:cNvSpPr>
              <p:nvPr/>
            </p:nvSpPr>
            <p:spPr bwMode="ltGray">
              <a:xfrm>
                <a:off x="657" y="2893"/>
                <a:ext cx="1031" cy="590"/>
              </a:xfrm>
              <a:prstGeom prst="roundRect">
                <a:avLst>
                  <a:gd name="adj" fmla="val 12736"/>
                </a:avLst>
              </a:prstGeom>
              <a:gradFill rotWithShape="1">
                <a:gsLst>
                  <a:gs pos="0">
                    <a:schemeClr val="accent2">
                      <a:gamma/>
                      <a:shade val="85882"/>
                      <a:invGamma/>
                    </a:schemeClr>
                  </a:gs>
                  <a:gs pos="100000">
                    <a:schemeClr val="accent2"/>
                  </a:gs>
                </a:gsLst>
                <a:lin ang="5400000" scaled="1"/>
              </a:gradFill>
              <a:ln>
                <a:noFill/>
              </a:ln>
              <a:effectLst>
                <a:prstShdw prst="shdw18" dist="17961" dir="13500000">
                  <a:schemeClr val="accent2">
                    <a:gamma/>
                    <a:shade val="60000"/>
                    <a:invGamma/>
                  </a:schemeClr>
                </a:prst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357" name="AutoShape 61"/>
              <p:cNvSpPr>
                <a:spLocks noChangeArrowheads="1"/>
              </p:cNvSpPr>
              <p:nvPr/>
            </p:nvSpPr>
            <p:spPr bwMode="ltGray">
              <a:xfrm>
                <a:off x="658" y="2894"/>
                <a:ext cx="1031" cy="236"/>
              </a:xfrm>
              <a:prstGeom prst="roundRect">
                <a:avLst>
                  <a:gd name="adj" fmla="val 30769"/>
                </a:avLst>
              </a:prstGeom>
              <a:gradFill rotWithShape="1">
                <a:gsLst>
                  <a:gs pos="0">
                    <a:schemeClr val="accent2"/>
                  </a:gs>
                  <a:gs pos="100000">
                    <a:schemeClr val="accent2">
                      <a:gamma/>
                      <a:tint val="82353"/>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sp>
          <p:nvSpPr>
            <p:cNvPr id="355" name="Text Box 62"/>
            <p:cNvSpPr txBox="1">
              <a:spLocks noChangeArrowheads="1"/>
            </p:cNvSpPr>
            <p:nvPr/>
          </p:nvSpPr>
          <p:spPr bwMode="black">
            <a:xfrm>
              <a:off x="2371" y="1337"/>
              <a:ext cx="2580" cy="250"/>
            </a:xfrm>
            <a:prstGeom prst="rect">
              <a:avLst/>
            </a:prstGeom>
            <a:noFill/>
            <a:ln>
              <a:noFill/>
            </a:ln>
            <a:effectLst>
              <a:outerShdw dist="28398" dir="3806097" algn="ctr" rotWithShape="0">
                <a:srgbClr val="1C1C1C">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eaLnBrk="0" fontAlgn="base" hangingPunct="0">
                <a:spcBef>
                  <a:spcPct val="0"/>
                </a:spcBef>
                <a:spcAft>
                  <a:spcPct val="0"/>
                </a:spcAft>
              </a:pPr>
              <a:r>
                <a:rPr lang="en-US" sz="2000" b="1" dirty="0" smtClean="0">
                  <a:solidFill>
                    <a:srgbClr val="FFFFFF"/>
                  </a:solidFill>
                </a:rPr>
                <a:t>HUỲNH HOÀNG THÔNG</a:t>
              </a:r>
            </a:p>
          </p:txBody>
        </p:sp>
      </p:grpSp>
      <p:grpSp>
        <p:nvGrpSpPr>
          <p:cNvPr id="391" name="Group 231"/>
          <p:cNvGrpSpPr>
            <a:grpSpLocks/>
          </p:cNvGrpSpPr>
          <p:nvPr/>
        </p:nvGrpSpPr>
        <p:grpSpPr bwMode="auto">
          <a:xfrm>
            <a:off x="3200400" y="5159375"/>
            <a:ext cx="5029200" cy="555625"/>
            <a:chOff x="2016" y="1296"/>
            <a:chExt cx="3168" cy="350"/>
          </a:xfrm>
        </p:grpSpPr>
        <p:sp>
          <p:nvSpPr>
            <p:cNvPr id="392" name="AutoShape 23"/>
            <p:cNvSpPr>
              <a:spLocks noChangeArrowheads="1"/>
            </p:cNvSpPr>
            <p:nvPr/>
          </p:nvSpPr>
          <p:spPr bwMode="ltGray">
            <a:xfrm>
              <a:off x="2016" y="1296"/>
              <a:ext cx="3168" cy="350"/>
            </a:xfrm>
            <a:prstGeom prst="roundRect">
              <a:avLst>
                <a:gd name="adj" fmla="val 16667"/>
              </a:avLst>
            </a:prstGeom>
            <a:gradFill rotWithShape="1">
              <a:gsLst>
                <a:gs pos="0">
                  <a:srgbClr val="B9C2C7"/>
                </a:gs>
                <a:gs pos="50000">
                  <a:srgbClr val="B9C2C7">
                    <a:gamma/>
                    <a:tint val="60392"/>
                    <a:invGamma/>
                  </a:srgbClr>
                </a:gs>
                <a:gs pos="100000">
                  <a:srgbClr val="B9C2C7"/>
                </a:gs>
              </a:gsLst>
              <a:lin ang="5400000" scaled="1"/>
            </a:gradFill>
            <a:ln w="9525">
              <a:round/>
              <a:headEnd/>
              <a:tailEnd/>
            </a:ln>
            <a:effectLst/>
            <a:scene3d>
              <a:camera prst="legacyPerspectiveBottom"/>
              <a:lightRig rig="legacyFlat3" dir="t"/>
            </a:scene3d>
            <a:sp3d extrusionH="163500" prstMaterial="legacyMatte">
              <a:bevelT w="13500" h="13500" prst="angle"/>
              <a:bevelB w="13500" h="13500" prst="angle"/>
              <a:extrusionClr>
                <a:srgbClr val="1C1C1C"/>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fontAlgn="base">
                <a:spcBef>
                  <a:spcPct val="0"/>
                </a:spcBef>
                <a:spcAft>
                  <a:spcPct val="0"/>
                </a:spcAft>
              </a:pPr>
              <a:endParaRPr lang="en-US" smtClean="0">
                <a:solidFill>
                  <a:srgbClr val="FFFFFF"/>
                </a:solidFill>
              </a:endParaRPr>
            </a:p>
          </p:txBody>
        </p:sp>
        <p:grpSp>
          <p:nvGrpSpPr>
            <p:cNvPr id="393" name="Group 24"/>
            <p:cNvGrpSpPr>
              <a:grpSpLocks/>
            </p:cNvGrpSpPr>
            <p:nvPr/>
          </p:nvGrpSpPr>
          <p:grpSpPr bwMode="auto">
            <a:xfrm>
              <a:off x="5104" y="1360"/>
              <a:ext cx="35" cy="214"/>
              <a:chOff x="5311" y="1135"/>
              <a:chExt cx="73" cy="346"/>
            </a:xfrm>
          </p:grpSpPr>
          <p:sp>
            <p:nvSpPr>
              <p:cNvPr id="426" name="Oval 25"/>
              <p:cNvSpPr>
                <a:spLocks noChangeArrowheads="1"/>
              </p:cNvSpPr>
              <p:nvPr/>
            </p:nvSpPr>
            <p:spPr bwMode="ltGray">
              <a:xfrm flipH="1" flipV="1">
                <a:off x="5357" y="1454"/>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427" name="Oval 26"/>
              <p:cNvSpPr>
                <a:spLocks noChangeArrowheads="1"/>
              </p:cNvSpPr>
              <p:nvPr/>
            </p:nvSpPr>
            <p:spPr bwMode="ltGray">
              <a:xfrm flipH="1" flipV="1">
                <a:off x="5311" y="1454"/>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428" name="Oval 27"/>
              <p:cNvSpPr>
                <a:spLocks noChangeArrowheads="1"/>
              </p:cNvSpPr>
              <p:nvPr/>
            </p:nvSpPr>
            <p:spPr bwMode="ltGray">
              <a:xfrm flipH="1" flipV="1">
                <a:off x="5357" y="140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429" name="Oval 28"/>
              <p:cNvSpPr>
                <a:spLocks noChangeArrowheads="1"/>
              </p:cNvSpPr>
              <p:nvPr/>
            </p:nvSpPr>
            <p:spPr bwMode="ltGray">
              <a:xfrm flipH="1" flipV="1">
                <a:off x="5357" y="113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430" name="Oval 29"/>
              <p:cNvSpPr>
                <a:spLocks noChangeArrowheads="1"/>
              </p:cNvSpPr>
              <p:nvPr/>
            </p:nvSpPr>
            <p:spPr bwMode="ltGray">
              <a:xfrm flipH="1" flipV="1">
                <a:off x="5313" y="1135"/>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431" name="Oval 30"/>
              <p:cNvSpPr>
                <a:spLocks noChangeArrowheads="1"/>
              </p:cNvSpPr>
              <p:nvPr/>
            </p:nvSpPr>
            <p:spPr bwMode="ltGray">
              <a:xfrm flipH="1" flipV="1">
                <a:off x="5357" y="1183"/>
                <a:ext cx="27" cy="27"/>
              </a:xfrm>
              <a:prstGeom prst="ellipse">
                <a:avLst/>
              </a:prstGeom>
              <a:solidFill>
                <a:srgbClr val="F8F8F8"/>
              </a:solidFill>
              <a:ln>
                <a:noFill/>
              </a:ln>
              <a:effectLst>
                <a:prstShdw prst="shdw17" dist="17961" dir="13500000">
                  <a:srgbClr val="1C1C1C">
                    <a:alpha val="50000"/>
                  </a:srgbClr>
                </a:prstShdw>
              </a:effectLst>
              <a:extLst>
                <a:ext uri="{91240B29-F687-4F45-9708-019B960494DF}">
                  <a14:hiddenLine xmlns:a14="http://schemas.microsoft.com/office/drawing/2010/main" w="9525">
                    <a:solidFill>
                      <a:srgbClr val="777777"/>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394" name="Group 31"/>
            <p:cNvGrpSpPr>
              <a:grpSpLocks/>
            </p:cNvGrpSpPr>
            <p:nvPr/>
          </p:nvGrpSpPr>
          <p:grpSpPr bwMode="auto">
            <a:xfrm>
              <a:off x="2139" y="1416"/>
              <a:ext cx="104" cy="146"/>
              <a:chOff x="2139" y="1498"/>
              <a:chExt cx="104" cy="146"/>
            </a:xfrm>
          </p:grpSpPr>
          <p:sp>
            <p:nvSpPr>
              <p:cNvPr id="399" name="Oval 32"/>
              <p:cNvSpPr>
                <a:spLocks noChangeArrowheads="1"/>
              </p:cNvSpPr>
              <p:nvPr/>
            </p:nvSpPr>
            <p:spPr bwMode="ltGray">
              <a:xfrm>
                <a:off x="2139" y="1498"/>
                <a:ext cx="104" cy="122"/>
              </a:xfrm>
              <a:prstGeom prst="ellipse">
                <a:avLst/>
              </a:prstGeom>
              <a:solidFill>
                <a:srgbClr val="EAEAEA">
                  <a:alpha val="50000"/>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nvGrpSpPr>
              <p:cNvPr id="400" name="Group 33"/>
              <p:cNvGrpSpPr>
                <a:grpSpLocks/>
              </p:cNvGrpSpPr>
              <p:nvPr/>
            </p:nvGrpSpPr>
            <p:grpSpPr bwMode="auto">
              <a:xfrm>
                <a:off x="2142" y="1502"/>
                <a:ext cx="98" cy="142"/>
                <a:chOff x="2142" y="1502"/>
                <a:chExt cx="98" cy="142"/>
              </a:xfrm>
            </p:grpSpPr>
            <p:pic>
              <p:nvPicPr>
                <p:cNvPr id="412" name="Picture 34" descr="circuler_1"/>
                <p:cNvPicPr>
                  <a:picLocks noChangeAspect="1" noChangeArrowheads="1"/>
                </p:cNvPicPr>
                <p:nvPr/>
              </p:nvPicPr>
              <p:blipFill>
                <a:blip r:embed="rId3" cstate="print">
                  <a:lum bright="-24000"/>
                  <a:extLst>
                    <a:ext uri="{28A0092B-C50C-407E-A947-70E740481C1C}">
                      <a14:useLocalDpi xmlns:a14="http://schemas.microsoft.com/office/drawing/2010/main" val="0"/>
                    </a:ext>
                  </a:extLst>
                </a:blip>
                <a:srcRect/>
                <a:stretch>
                  <a:fillRect/>
                </a:stretch>
              </p:blipFill>
              <p:spPr bwMode="ltGray">
                <a:xfrm>
                  <a:off x="2142" y="1502"/>
                  <a:ext cx="9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8F8F8"/>
                      </a:solidFill>
                      <a:miter lim="800000"/>
                      <a:headEnd/>
                      <a:tailEnd/>
                    </a14:hiddenLine>
                  </a:ext>
                </a:extLst>
              </p:spPr>
            </p:pic>
            <p:sp>
              <p:nvSpPr>
                <p:cNvPr id="413" name="Oval 35"/>
                <p:cNvSpPr>
                  <a:spLocks noChangeArrowheads="1"/>
                </p:cNvSpPr>
                <p:nvPr/>
              </p:nvSpPr>
              <p:spPr bwMode="ltGray">
                <a:xfrm>
                  <a:off x="2142" y="1502"/>
                  <a:ext cx="98" cy="114"/>
                </a:xfrm>
                <a:prstGeom prst="ellipse">
                  <a:avLst/>
                </a:prstGeom>
                <a:gradFill rotWithShape="1">
                  <a:gsLst>
                    <a:gs pos="0">
                      <a:schemeClr val="accent2"/>
                    </a:gs>
                    <a:gs pos="100000">
                      <a:schemeClr val="accent2">
                        <a:gamma/>
                        <a:shade val="46275"/>
                        <a:invGamma/>
                      </a:schemeClr>
                    </a:gs>
                  </a:gsLst>
                  <a:path path="shape">
                    <a:fillToRect l="50000" t="50000" r="50000" b="50000"/>
                  </a:path>
                </a:gradFill>
                <a:ln>
                  <a:noFill/>
                </a:ln>
                <a:effectLst/>
                <a:extLst>
                  <a:ext uri="{91240B29-F687-4F45-9708-019B960494DF}">
                    <a14:hiddenLine xmlns:a14="http://schemas.microsoft.com/office/drawing/2010/main" w="9525" algn="ctr">
                      <a:solidFill>
                        <a:srgbClr val="1C1C1C"/>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pic>
              <p:nvPicPr>
                <p:cNvPr id="414" name="Picture 36"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14285"/>
                <a:stretch>
                  <a:fillRect/>
                </a:stretch>
              </p:blipFill>
              <p:spPr bwMode="ltGray">
                <a:xfrm>
                  <a:off x="2143" y="1507"/>
                  <a:ext cx="72" cy="71"/>
                </a:xfrm>
                <a:prstGeom prst="rect">
                  <a:avLst/>
                </a:prstGeom>
                <a:noFill/>
                <a:extLst>
                  <a:ext uri="{909E8E84-426E-40DD-AFC4-6F175D3DCCD1}">
                    <a14:hiddenFill xmlns:a14="http://schemas.microsoft.com/office/drawing/2010/main">
                      <a:solidFill>
                        <a:srgbClr val="FFFFFF"/>
                      </a:solidFill>
                    </a14:hiddenFill>
                  </a:ext>
                </a:extLst>
              </p:spPr>
            </p:pic>
            <p:grpSp>
              <p:nvGrpSpPr>
                <p:cNvPr id="415" name="Group 37"/>
                <p:cNvGrpSpPr>
                  <a:grpSpLocks/>
                </p:cNvGrpSpPr>
                <p:nvPr/>
              </p:nvGrpSpPr>
              <p:grpSpPr bwMode="auto">
                <a:xfrm rot="-3733502" flipH="1" flipV="1">
                  <a:off x="2165" y="1583"/>
                  <a:ext cx="100" cy="21"/>
                  <a:chOff x="2532" y="1051"/>
                  <a:chExt cx="893" cy="246"/>
                </a:xfrm>
              </p:grpSpPr>
              <p:grpSp>
                <p:nvGrpSpPr>
                  <p:cNvPr id="416" name="Group 38"/>
                  <p:cNvGrpSpPr>
                    <a:grpSpLocks/>
                  </p:cNvGrpSpPr>
                  <p:nvPr/>
                </p:nvGrpSpPr>
                <p:grpSpPr bwMode="auto">
                  <a:xfrm>
                    <a:off x="2532" y="1051"/>
                    <a:ext cx="743" cy="185"/>
                    <a:chOff x="1565" y="2568"/>
                    <a:chExt cx="1118" cy="279"/>
                  </a:xfrm>
                </p:grpSpPr>
                <p:sp>
                  <p:nvSpPr>
                    <p:cNvPr id="422" name="AutoShape 39"/>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423" name="AutoShape 40"/>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424" name="AutoShape 41"/>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425" name="AutoShape 42"/>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417" name="Group 43"/>
                  <p:cNvGrpSpPr>
                    <a:grpSpLocks/>
                  </p:cNvGrpSpPr>
                  <p:nvPr/>
                </p:nvGrpSpPr>
                <p:grpSpPr bwMode="auto">
                  <a:xfrm rot="1353540">
                    <a:off x="2682" y="1111"/>
                    <a:ext cx="743" cy="186"/>
                    <a:chOff x="1565" y="2568"/>
                    <a:chExt cx="1118" cy="279"/>
                  </a:xfrm>
                </p:grpSpPr>
                <p:sp>
                  <p:nvSpPr>
                    <p:cNvPr id="418" name="AutoShape 44"/>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419" name="AutoShape 45"/>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420" name="AutoShape 46"/>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421" name="AutoShape 47"/>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grpSp>
          <p:grpSp>
            <p:nvGrpSpPr>
              <p:cNvPr id="401" name="Group 48"/>
              <p:cNvGrpSpPr>
                <a:grpSpLocks/>
              </p:cNvGrpSpPr>
              <p:nvPr/>
            </p:nvGrpSpPr>
            <p:grpSpPr bwMode="auto">
              <a:xfrm rot="-3733502" flipH="1" flipV="1">
                <a:off x="2176" y="1583"/>
                <a:ext cx="88" cy="18"/>
                <a:chOff x="2532" y="1051"/>
                <a:chExt cx="893" cy="246"/>
              </a:xfrm>
            </p:grpSpPr>
            <p:grpSp>
              <p:nvGrpSpPr>
                <p:cNvPr id="402" name="Group 49"/>
                <p:cNvGrpSpPr>
                  <a:grpSpLocks/>
                </p:cNvGrpSpPr>
                <p:nvPr/>
              </p:nvGrpSpPr>
              <p:grpSpPr bwMode="auto">
                <a:xfrm>
                  <a:off x="2532" y="1051"/>
                  <a:ext cx="743" cy="185"/>
                  <a:chOff x="1565" y="2568"/>
                  <a:chExt cx="1118" cy="279"/>
                </a:xfrm>
              </p:grpSpPr>
              <p:sp>
                <p:nvSpPr>
                  <p:cNvPr id="408" name="AutoShape 50"/>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409" name="AutoShape 51"/>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410" name="AutoShape 52"/>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411" name="AutoShape 53"/>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403" name="Group 54"/>
                <p:cNvGrpSpPr>
                  <a:grpSpLocks/>
                </p:cNvGrpSpPr>
                <p:nvPr/>
              </p:nvGrpSpPr>
              <p:grpSpPr bwMode="auto">
                <a:xfrm rot="1353540">
                  <a:off x="2682" y="1111"/>
                  <a:ext cx="743" cy="186"/>
                  <a:chOff x="1565" y="2568"/>
                  <a:chExt cx="1118" cy="279"/>
                </a:xfrm>
              </p:grpSpPr>
              <p:sp>
                <p:nvSpPr>
                  <p:cNvPr id="404" name="AutoShape 55"/>
                  <p:cNvSpPr>
                    <a:spLocks noChangeArrowheads="1"/>
                  </p:cNvSpPr>
                  <p:nvPr/>
                </p:nvSpPr>
                <p:spPr bwMode="lt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405" name="AutoShape 56"/>
                  <p:cNvSpPr>
                    <a:spLocks noChangeArrowheads="1"/>
                  </p:cNvSpPr>
                  <p:nvPr/>
                </p:nvSpPr>
                <p:spPr bwMode="lt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406" name="AutoShape 57"/>
                  <p:cNvSpPr>
                    <a:spLocks noChangeArrowheads="1"/>
                  </p:cNvSpPr>
                  <p:nvPr/>
                </p:nvSpPr>
                <p:spPr bwMode="lt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407" name="AutoShape 58"/>
                  <p:cNvSpPr>
                    <a:spLocks noChangeArrowheads="1"/>
                  </p:cNvSpPr>
                  <p:nvPr/>
                </p:nvSpPr>
                <p:spPr bwMode="lt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grpSp>
        <p:grpSp>
          <p:nvGrpSpPr>
            <p:cNvPr id="395" name="Group 59"/>
            <p:cNvGrpSpPr>
              <a:grpSpLocks/>
            </p:cNvGrpSpPr>
            <p:nvPr/>
          </p:nvGrpSpPr>
          <p:grpSpPr bwMode="auto">
            <a:xfrm>
              <a:off x="2326" y="1360"/>
              <a:ext cx="2649" cy="229"/>
              <a:chOff x="657" y="2893"/>
              <a:chExt cx="1032" cy="590"/>
            </a:xfrm>
          </p:grpSpPr>
          <p:sp>
            <p:nvSpPr>
              <p:cNvPr id="397" name="AutoShape 60"/>
              <p:cNvSpPr>
                <a:spLocks noChangeArrowheads="1"/>
              </p:cNvSpPr>
              <p:nvPr/>
            </p:nvSpPr>
            <p:spPr bwMode="ltGray">
              <a:xfrm>
                <a:off x="657" y="2893"/>
                <a:ext cx="1031" cy="590"/>
              </a:xfrm>
              <a:prstGeom prst="roundRect">
                <a:avLst>
                  <a:gd name="adj" fmla="val 12736"/>
                </a:avLst>
              </a:prstGeom>
              <a:gradFill rotWithShape="1">
                <a:gsLst>
                  <a:gs pos="0">
                    <a:schemeClr val="accent2">
                      <a:gamma/>
                      <a:shade val="85882"/>
                      <a:invGamma/>
                    </a:schemeClr>
                  </a:gs>
                  <a:gs pos="100000">
                    <a:schemeClr val="accent2"/>
                  </a:gs>
                </a:gsLst>
                <a:lin ang="5400000" scaled="1"/>
              </a:gradFill>
              <a:ln>
                <a:noFill/>
              </a:ln>
              <a:effectLst>
                <a:prstShdw prst="shdw18" dist="17961" dir="13500000">
                  <a:schemeClr val="accent2">
                    <a:gamma/>
                    <a:shade val="60000"/>
                    <a:invGamma/>
                  </a:schemeClr>
                </a:prst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algn="ctr" fontAlgn="base">
                  <a:spcBef>
                    <a:spcPct val="0"/>
                  </a:spcBef>
                  <a:spcAft>
                    <a:spcPct val="0"/>
                  </a:spcAft>
                </a:pPr>
                <a:endParaRPr lang="en-US" smtClean="0">
                  <a:solidFill>
                    <a:srgbClr val="FFFFFF"/>
                  </a:solidFill>
                </a:endParaRPr>
              </a:p>
            </p:txBody>
          </p:sp>
          <p:sp>
            <p:nvSpPr>
              <p:cNvPr id="398" name="AutoShape 61"/>
              <p:cNvSpPr>
                <a:spLocks noChangeArrowheads="1"/>
              </p:cNvSpPr>
              <p:nvPr/>
            </p:nvSpPr>
            <p:spPr bwMode="ltGray">
              <a:xfrm>
                <a:off x="658" y="2894"/>
                <a:ext cx="1031" cy="236"/>
              </a:xfrm>
              <a:prstGeom prst="roundRect">
                <a:avLst>
                  <a:gd name="adj" fmla="val 30769"/>
                </a:avLst>
              </a:prstGeom>
              <a:gradFill rotWithShape="1">
                <a:gsLst>
                  <a:gs pos="0">
                    <a:schemeClr val="accent2"/>
                  </a:gs>
                  <a:gs pos="100000">
                    <a:schemeClr val="accent2">
                      <a:gamma/>
                      <a:tint val="82353"/>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sp>
          <p:nvSpPr>
            <p:cNvPr id="396" name="Text Box 62"/>
            <p:cNvSpPr txBox="1">
              <a:spLocks noChangeArrowheads="1"/>
            </p:cNvSpPr>
            <p:nvPr/>
          </p:nvSpPr>
          <p:spPr bwMode="black">
            <a:xfrm>
              <a:off x="2371" y="1337"/>
              <a:ext cx="2580" cy="250"/>
            </a:xfrm>
            <a:prstGeom prst="rect">
              <a:avLst/>
            </a:prstGeom>
            <a:noFill/>
            <a:ln>
              <a:noFill/>
            </a:ln>
            <a:effectLst>
              <a:outerShdw dist="28398" dir="3806097" algn="ctr" rotWithShape="0">
                <a:srgbClr val="1C1C1C">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eaLnBrk="0" fontAlgn="base" hangingPunct="0">
                <a:spcBef>
                  <a:spcPct val="0"/>
                </a:spcBef>
                <a:spcAft>
                  <a:spcPct val="0"/>
                </a:spcAft>
              </a:pPr>
              <a:r>
                <a:rPr lang="en-US" sz="2000" b="1" dirty="0" smtClean="0">
                  <a:solidFill>
                    <a:srgbClr val="FFFFFF"/>
                  </a:solidFill>
                </a:rPr>
                <a:t>ĐỖ SƠN HẢI</a:t>
              </a:r>
            </a:p>
          </p:txBody>
        </p:sp>
      </p:grpSp>
    </p:spTree>
    <p:extLst>
      <p:ext uri="{BB962C8B-B14F-4D97-AF65-F5344CB8AC3E}">
        <p14:creationId xmlns:p14="http://schemas.microsoft.com/office/powerpoint/2010/main" val="12777900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txBox="1">
            <a:spLocks noChangeArrowheads="1"/>
          </p:cNvSpPr>
          <p:nvPr/>
        </p:nvSpPr>
        <p:spPr bwMode="auto">
          <a:xfrm>
            <a:off x="533400" y="609600"/>
            <a:ext cx="8305800" cy="838200"/>
          </a:xfrm>
          <a:prstGeom prst="rect">
            <a:avLst/>
          </a:prstGeom>
          <a:noFill/>
          <a:ln w="9525">
            <a:noFill/>
            <a:miter lim="800000"/>
            <a:headEnd/>
            <a:tailEnd/>
          </a:ln>
          <a:effectLst/>
        </p:spPr>
        <p:txBody>
          <a:bodyPr/>
          <a:lstStyle/>
          <a:p>
            <a:pPr fontAlgn="base">
              <a:spcBef>
                <a:spcPct val="0"/>
              </a:spcBef>
              <a:spcAft>
                <a:spcPct val="0"/>
              </a:spcAft>
              <a:defRPr/>
            </a:pPr>
            <a:r>
              <a:rPr lang="en-US" sz="2800" dirty="0">
                <a:solidFill>
                  <a:srgbClr val="000000"/>
                </a:solidFill>
              </a:rPr>
              <a:t>- </a:t>
            </a:r>
            <a:r>
              <a:rPr lang="en-US" sz="2800" i="1" dirty="0" err="1">
                <a:solidFill>
                  <a:srgbClr val="000000"/>
                </a:solidFill>
              </a:rPr>
              <a:t>Giấy</a:t>
            </a:r>
            <a:r>
              <a:rPr lang="en-US" sz="2800" i="1" dirty="0">
                <a:solidFill>
                  <a:srgbClr val="000000"/>
                </a:solidFill>
              </a:rPr>
              <a:t> </a:t>
            </a:r>
            <a:r>
              <a:rPr lang="en-US" sz="2800" i="1" dirty="0" err="1">
                <a:solidFill>
                  <a:srgbClr val="000000"/>
                </a:solidFill>
              </a:rPr>
              <a:t>nợ</a:t>
            </a:r>
            <a:r>
              <a:rPr lang="en-US" sz="2800" dirty="0">
                <a:solidFill>
                  <a:srgbClr val="000000"/>
                </a:solidFill>
              </a:rPr>
              <a:t> </a:t>
            </a:r>
            <a:r>
              <a:rPr lang="en-US" sz="2800" dirty="0" err="1">
                <a:solidFill>
                  <a:srgbClr val="000000"/>
                </a:solidFill>
              </a:rPr>
              <a:t>trong</a:t>
            </a:r>
            <a:r>
              <a:rPr lang="en-US" sz="2800" dirty="0">
                <a:solidFill>
                  <a:srgbClr val="000000"/>
                </a:solidFill>
              </a:rPr>
              <a:t> </a:t>
            </a:r>
            <a:r>
              <a:rPr lang="en-US" sz="2800" dirty="0" err="1">
                <a:solidFill>
                  <a:srgbClr val="000000"/>
                </a:solidFill>
              </a:rPr>
              <a:t>quan</a:t>
            </a:r>
            <a:r>
              <a:rPr lang="en-US" sz="2800" dirty="0">
                <a:solidFill>
                  <a:srgbClr val="000000"/>
                </a:solidFill>
              </a:rPr>
              <a:t> </a:t>
            </a:r>
            <a:r>
              <a:rPr lang="en-US" sz="2800" dirty="0" err="1">
                <a:solidFill>
                  <a:srgbClr val="000000"/>
                </a:solidFill>
              </a:rPr>
              <a:t>hệ</a:t>
            </a:r>
            <a:r>
              <a:rPr lang="en-US" sz="2800" dirty="0">
                <a:solidFill>
                  <a:srgbClr val="000000"/>
                </a:solidFill>
              </a:rPr>
              <a:t> </a:t>
            </a:r>
            <a:r>
              <a:rPr lang="en-US" sz="2800" dirty="0" err="1">
                <a:solidFill>
                  <a:srgbClr val="000000"/>
                </a:solidFill>
              </a:rPr>
              <a:t>tín</a:t>
            </a:r>
            <a:r>
              <a:rPr lang="en-US" sz="2800" dirty="0">
                <a:solidFill>
                  <a:srgbClr val="000000"/>
                </a:solidFill>
              </a:rPr>
              <a:t> </a:t>
            </a:r>
            <a:r>
              <a:rPr lang="en-US" sz="2800" dirty="0" err="1">
                <a:solidFill>
                  <a:srgbClr val="000000"/>
                </a:solidFill>
              </a:rPr>
              <a:t>dụng</a:t>
            </a:r>
            <a:r>
              <a:rPr lang="en-US" sz="2800" dirty="0">
                <a:solidFill>
                  <a:srgbClr val="000000"/>
                </a:solidFill>
              </a:rPr>
              <a:t> </a:t>
            </a:r>
            <a:r>
              <a:rPr lang="en-US" sz="2800" dirty="0" err="1">
                <a:solidFill>
                  <a:srgbClr val="000000"/>
                </a:solidFill>
              </a:rPr>
              <a:t>thương</a:t>
            </a:r>
            <a:r>
              <a:rPr lang="en-US" sz="2800" dirty="0">
                <a:solidFill>
                  <a:srgbClr val="000000"/>
                </a:solidFill>
              </a:rPr>
              <a:t> </a:t>
            </a:r>
            <a:r>
              <a:rPr lang="en-US" sz="2800" dirty="0" err="1">
                <a:solidFill>
                  <a:srgbClr val="000000"/>
                </a:solidFill>
              </a:rPr>
              <a:t>mại</a:t>
            </a:r>
            <a:r>
              <a:rPr lang="en-US" sz="2800" dirty="0">
                <a:solidFill>
                  <a:srgbClr val="000000"/>
                </a:solidFill>
              </a:rPr>
              <a:t> </a:t>
            </a:r>
            <a:r>
              <a:rPr lang="en-US" sz="2800" dirty="0" err="1">
                <a:solidFill>
                  <a:srgbClr val="000000"/>
                </a:solidFill>
              </a:rPr>
              <a:t>được</a:t>
            </a:r>
            <a:r>
              <a:rPr lang="en-US" sz="2800" dirty="0">
                <a:solidFill>
                  <a:srgbClr val="000000"/>
                </a:solidFill>
              </a:rPr>
              <a:t> </a:t>
            </a:r>
            <a:r>
              <a:rPr lang="en-US" sz="2800" dirty="0" err="1">
                <a:solidFill>
                  <a:srgbClr val="000000"/>
                </a:solidFill>
              </a:rPr>
              <a:t>gọi</a:t>
            </a:r>
            <a:r>
              <a:rPr lang="en-US" sz="2800" dirty="0">
                <a:solidFill>
                  <a:srgbClr val="000000"/>
                </a:solidFill>
              </a:rPr>
              <a:t> </a:t>
            </a:r>
            <a:r>
              <a:rPr lang="en-US" sz="2800" dirty="0" err="1">
                <a:solidFill>
                  <a:srgbClr val="000000"/>
                </a:solidFill>
              </a:rPr>
              <a:t>là</a:t>
            </a:r>
            <a:r>
              <a:rPr lang="en-US" sz="2800" dirty="0">
                <a:solidFill>
                  <a:srgbClr val="000000"/>
                </a:solidFill>
              </a:rPr>
              <a:t> </a:t>
            </a:r>
            <a:r>
              <a:rPr lang="en-US" sz="2800" i="1" dirty="0" err="1">
                <a:solidFill>
                  <a:srgbClr val="000000"/>
                </a:solidFill>
              </a:rPr>
              <a:t>kỳ</a:t>
            </a:r>
            <a:r>
              <a:rPr lang="en-US" sz="2800" i="1" dirty="0">
                <a:solidFill>
                  <a:srgbClr val="000000"/>
                </a:solidFill>
              </a:rPr>
              <a:t> </a:t>
            </a:r>
            <a:r>
              <a:rPr lang="en-US" sz="2800" i="1" dirty="0" err="1">
                <a:solidFill>
                  <a:srgbClr val="000000"/>
                </a:solidFill>
              </a:rPr>
              <a:t>phiếu</a:t>
            </a:r>
            <a:r>
              <a:rPr lang="en-US" sz="2800" i="1" dirty="0">
                <a:solidFill>
                  <a:srgbClr val="000000"/>
                </a:solidFill>
              </a:rPr>
              <a:t> </a:t>
            </a:r>
            <a:r>
              <a:rPr lang="en-US" sz="2800" i="1" dirty="0" err="1">
                <a:solidFill>
                  <a:srgbClr val="000000"/>
                </a:solidFill>
              </a:rPr>
              <a:t>thương</a:t>
            </a:r>
            <a:r>
              <a:rPr lang="en-US" sz="2800" i="1" dirty="0">
                <a:solidFill>
                  <a:srgbClr val="000000"/>
                </a:solidFill>
              </a:rPr>
              <a:t> </a:t>
            </a:r>
            <a:r>
              <a:rPr lang="en-US" sz="2800" i="1" dirty="0" err="1">
                <a:solidFill>
                  <a:srgbClr val="000000"/>
                </a:solidFill>
              </a:rPr>
              <a:t>mại</a:t>
            </a:r>
            <a:r>
              <a:rPr lang="en-US" sz="2800" i="1" dirty="0">
                <a:solidFill>
                  <a:srgbClr val="000000"/>
                </a:solidFill>
              </a:rPr>
              <a:t> </a:t>
            </a:r>
            <a:r>
              <a:rPr lang="en-US" sz="2800" dirty="0">
                <a:solidFill>
                  <a:srgbClr val="000000"/>
                </a:solidFill>
              </a:rPr>
              <a:t>(hay </a:t>
            </a:r>
            <a:r>
              <a:rPr lang="en-US" sz="2800" i="1" dirty="0" err="1">
                <a:solidFill>
                  <a:srgbClr val="000000"/>
                </a:solidFill>
              </a:rPr>
              <a:t>thương</a:t>
            </a:r>
            <a:r>
              <a:rPr lang="en-US" sz="2800" i="1" dirty="0">
                <a:solidFill>
                  <a:srgbClr val="000000"/>
                </a:solidFill>
              </a:rPr>
              <a:t> </a:t>
            </a:r>
            <a:r>
              <a:rPr lang="en-US" sz="2800" i="1" dirty="0" err="1">
                <a:solidFill>
                  <a:srgbClr val="000000"/>
                </a:solidFill>
              </a:rPr>
              <a:t>phiếu</a:t>
            </a:r>
            <a:r>
              <a:rPr lang="en-US" sz="2800" dirty="0">
                <a:solidFill>
                  <a:srgbClr val="000000"/>
                </a:solidFill>
              </a:rPr>
              <a:t>), </a:t>
            </a:r>
            <a:r>
              <a:rPr lang="en-US" sz="2800" dirty="0" err="1">
                <a:solidFill>
                  <a:srgbClr val="000000"/>
                </a:solidFill>
              </a:rPr>
              <a:t>với</a:t>
            </a:r>
            <a:r>
              <a:rPr lang="en-US" sz="2800" dirty="0">
                <a:solidFill>
                  <a:srgbClr val="000000"/>
                </a:solidFill>
              </a:rPr>
              <a:t> 2 </a:t>
            </a:r>
            <a:r>
              <a:rPr lang="en-US" sz="2800" dirty="0" err="1">
                <a:solidFill>
                  <a:srgbClr val="000000"/>
                </a:solidFill>
              </a:rPr>
              <a:t>loại</a:t>
            </a:r>
            <a:r>
              <a:rPr lang="en-US" sz="2800" dirty="0">
                <a:solidFill>
                  <a:srgbClr val="000000"/>
                </a:solidFill>
              </a:rPr>
              <a:t>: </a:t>
            </a:r>
            <a:r>
              <a:rPr lang="en-US" sz="2800" i="1" dirty="0" err="1">
                <a:solidFill>
                  <a:srgbClr val="000000"/>
                </a:solidFill>
              </a:rPr>
              <a:t>hối</a:t>
            </a:r>
            <a:r>
              <a:rPr lang="en-US" sz="2800" i="1" dirty="0">
                <a:solidFill>
                  <a:srgbClr val="000000"/>
                </a:solidFill>
              </a:rPr>
              <a:t> </a:t>
            </a:r>
            <a:r>
              <a:rPr lang="en-US" sz="2800" i="1" dirty="0" err="1">
                <a:solidFill>
                  <a:srgbClr val="000000"/>
                </a:solidFill>
              </a:rPr>
              <a:t>phiếu</a:t>
            </a:r>
            <a:r>
              <a:rPr lang="en-US" sz="2800" i="1" dirty="0">
                <a:solidFill>
                  <a:srgbClr val="000000"/>
                </a:solidFill>
              </a:rPr>
              <a:t> </a:t>
            </a:r>
            <a:r>
              <a:rPr lang="en-US" sz="2800" dirty="0" err="1">
                <a:solidFill>
                  <a:srgbClr val="000000"/>
                </a:solidFill>
              </a:rPr>
              <a:t>và</a:t>
            </a:r>
            <a:r>
              <a:rPr lang="en-US" sz="2800" dirty="0">
                <a:solidFill>
                  <a:srgbClr val="000000"/>
                </a:solidFill>
              </a:rPr>
              <a:t> </a:t>
            </a:r>
            <a:r>
              <a:rPr lang="en-US" sz="2800" i="1" dirty="0" err="1">
                <a:solidFill>
                  <a:srgbClr val="000000"/>
                </a:solidFill>
              </a:rPr>
              <a:t>lệnh</a:t>
            </a:r>
            <a:r>
              <a:rPr lang="en-US" sz="2800" i="1" dirty="0">
                <a:solidFill>
                  <a:srgbClr val="000000"/>
                </a:solidFill>
              </a:rPr>
              <a:t> </a:t>
            </a:r>
            <a:r>
              <a:rPr lang="en-US" sz="2800" i="1" dirty="0" err="1">
                <a:solidFill>
                  <a:srgbClr val="000000"/>
                </a:solidFill>
              </a:rPr>
              <a:t>phiếu</a:t>
            </a:r>
            <a:r>
              <a:rPr lang="en-US" sz="2800" dirty="0">
                <a:solidFill>
                  <a:srgbClr val="000000"/>
                </a:solidFill>
              </a:rPr>
              <a:t>.</a:t>
            </a:r>
            <a:endParaRPr lang="en-US" sz="2800" i="1" kern="0" dirty="0">
              <a:solidFill>
                <a:srgbClr val="5CC1EE">
                  <a:lumMod val="50000"/>
                </a:srgbClr>
              </a:solidFill>
            </a:endParaRPr>
          </a:p>
        </p:txBody>
      </p:sp>
      <p:sp>
        <p:nvSpPr>
          <p:cNvPr id="8" name="Rectangle 3"/>
          <p:cNvSpPr txBox="1">
            <a:spLocks noChangeArrowheads="1"/>
          </p:cNvSpPr>
          <p:nvPr/>
        </p:nvSpPr>
        <p:spPr bwMode="auto">
          <a:xfrm>
            <a:off x="609600" y="2133600"/>
            <a:ext cx="8229600" cy="838200"/>
          </a:xfrm>
          <a:prstGeom prst="rect">
            <a:avLst/>
          </a:prstGeom>
          <a:noFill/>
          <a:ln w="9525">
            <a:noFill/>
            <a:miter lim="800000"/>
            <a:headEnd/>
            <a:tailEnd/>
          </a:ln>
          <a:effectLst/>
        </p:spPr>
        <p:txBody>
          <a:bodyPr/>
          <a:lstStyle/>
          <a:p>
            <a:pPr fontAlgn="base">
              <a:spcBef>
                <a:spcPct val="20000"/>
              </a:spcBef>
              <a:spcAft>
                <a:spcPct val="0"/>
              </a:spcAft>
              <a:buFont typeface="Arial" pitchFamily="34" charset="0"/>
              <a:buChar char="•"/>
              <a:defRPr/>
            </a:pPr>
            <a:r>
              <a:rPr lang="en-US" sz="2800" i="1" dirty="0">
                <a:solidFill>
                  <a:srgbClr val="000000"/>
                </a:solidFill>
              </a:rPr>
              <a:t> </a:t>
            </a:r>
            <a:r>
              <a:rPr lang="en-US" sz="2800" i="1" dirty="0" err="1">
                <a:solidFill>
                  <a:srgbClr val="000000"/>
                </a:solidFill>
              </a:rPr>
              <a:t>Hối</a:t>
            </a:r>
            <a:r>
              <a:rPr lang="en-US" sz="2800" i="1" dirty="0">
                <a:solidFill>
                  <a:srgbClr val="000000"/>
                </a:solidFill>
              </a:rPr>
              <a:t> </a:t>
            </a:r>
            <a:r>
              <a:rPr lang="en-US" sz="2800" i="1" dirty="0" err="1">
                <a:solidFill>
                  <a:srgbClr val="000000"/>
                </a:solidFill>
              </a:rPr>
              <a:t>phiếu</a:t>
            </a:r>
            <a:r>
              <a:rPr lang="en-US" sz="2800" dirty="0">
                <a:solidFill>
                  <a:srgbClr val="000000"/>
                </a:solidFill>
              </a:rPr>
              <a:t> </a:t>
            </a:r>
            <a:r>
              <a:rPr lang="en-US" sz="2800" dirty="0" err="1">
                <a:solidFill>
                  <a:srgbClr val="000000"/>
                </a:solidFill>
              </a:rPr>
              <a:t>là</a:t>
            </a:r>
            <a:r>
              <a:rPr lang="en-US" sz="2800" dirty="0">
                <a:solidFill>
                  <a:srgbClr val="000000"/>
                </a:solidFill>
              </a:rPr>
              <a:t> </a:t>
            </a:r>
            <a:r>
              <a:rPr lang="en-US" sz="2800" dirty="0" err="1">
                <a:solidFill>
                  <a:srgbClr val="000000"/>
                </a:solidFill>
              </a:rPr>
              <a:t>một</a:t>
            </a:r>
            <a:r>
              <a:rPr lang="en-US" sz="2800" dirty="0">
                <a:solidFill>
                  <a:srgbClr val="000000"/>
                </a:solidFill>
              </a:rPr>
              <a:t> </a:t>
            </a:r>
            <a:r>
              <a:rPr lang="en-US" sz="2800" dirty="0" err="1">
                <a:solidFill>
                  <a:srgbClr val="000000"/>
                </a:solidFill>
              </a:rPr>
              <a:t>thương</a:t>
            </a:r>
            <a:r>
              <a:rPr lang="en-US" sz="2800" dirty="0">
                <a:solidFill>
                  <a:srgbClr val="000000"/>
                </a:solidFill>
              </a:rPr>
              <a:t> </a:t>
            </a:r>
            <a:r>
              <a:rPr lang="en-US" sz="2800" dirty="0" err="1">
                <a:solidFill>
                  <a:srgbClr val="000000"/>
                </a:solidFill>
              </a:rPr>
              <a:t>phiếu</a:t>
            </a:r>
            <a:r>
              <a:rPr lang="en-US" sz="2800" dirty="0">
                <a:solidFill>
                  <a:srgbClr val="000000"/>
                </a:solidFill>
              </a:rPr>
              <a:t> do </a:t>
            </a:r>
            <a:r>
              <a:rPr lang="en-US" sz="2800" dirty="0" err="1">
                <a:solidFill>
                  <a:srgbClr val="000000"/>
                </a:solidFill>
              </a:rPr>
              <a:t>chủ</a:t>
            </a:r>
            <a:r>
              <a:rPr lang="en-US" sz="2800" dirty="0">
                <a:solidFill>
                  <a:srgbClr val="000000"/>
                </a:solidFill>
              </a:rPr>
              <a:t> </a:t>
            </a:r>
            <a:r>
              <a:rPr lang="en-US" sz="2800" dirty="0" err="1">
                <a:solidFill>
                  <a:srgbClr val="000000"/>
                </a:solidFill>
              </a:rPr>
              <a:t>nợ</a:t>
            </a:r>
            <a:r>
              <a:rPr lang="en-US" sz="2800" dirty="0">
                <a:solidFill>
                  <a:srgbClr val="000000"/>
                </a:solidFill>
              </a:rPr>
              <a:t> </a:t>
            </a:r>
            <a:r>
              <a:rPr lang="en-US" sz="2800" dirty="0" err="1">
                <a:solidFill>
                  <a:srgbClr val="000000"/>
                </a:solidFill>
              </a:rPr>
              <a:t>lập</a:t>
            </a:r>
            <a:r>
              <a:rPr lang="en-US" sz="2800" dirty="0">
                <a:solidFill>
                  <a:srgbClr val="000000"/>
                </a:solidFill>
              </a:rPr>
              <a:t> </a:t>
            </a:r>
            <a:r>
              <a:rPr lang="en-US" sz="2800" dirty="0" err="1">
                <a:solidFill>
                  <a:srgbClr val="000000"/>
                </a:solidFill>
              </a:rPr>
              <a:t>ra</a:t>
            </a:r>
            <a:r>
              <a:rPr lang="en-US" sz="2800" dirty="0">
                <a:solidFill>
                  <a:srgbClr val="000000"/>
                </a:solidFill>
              </a:rPr>
              <a:t> </a:t>
            </a:r>
            <a:r>
              <a:rPr lang="en-US" sz="2800" dirty="0" err="1">
                <a:solidFill>
                  <a:srgbClr val="000000"/>
                </a:solidFill>
              </a:rPr>
              <a:t>để</a:t>
            </a:r>
            <a:r>
              <a:rPr lang="en-US" sz="2800" dirty="0">
                <a:solidFill>
                  <a:srgbClr val="000000"/>
                </a:solidFill>
              </a:rPr>
              <a:t> </a:t>
            </a:r>
            <a:r>
              <a:rPr lang="en-US" sz="2800" dirty="0" err="1">
                <a:solidFill>
                  <a:srgbClr val="000000"/>
                </a:solidFill>
              </a:rPr>
              <a:t>ra</a:t>
            </a:r>
            <a:r>
              <a:rPr lang="en-US" sz="2800" dirty="0">
                <a:solidFill>
                  <a:srgbClr val="000000"/>
                </a:solidFill>
              </a:rPr>
              <a:t> </a:t>
            </a:r>
            <a:r>
              <a:rPr lang="en-US" sz="2800" dirty="0" err="1">
                <a:solidFill>
                  <a:srgbClr val="000000"/>
                </a:solidFill>
              </a:rPr>
              <a:t>lệnh</a:t>
            </a:r>
            <a:r>
              <a:rPr lang="en-US" sz="2800" dirty="0">
                <a:solidFill>
                  <a:srgbClr val="000000"/>
                </a:solidFill>
              </a:rPr>
              <a:t> </a:t>
            </a:r>
            <a:r>
              <a:rPr lang="en-US" sz="2800" dirty="0" err="1">
                <a:solidFill>
                  <a:srgbClr val="000000"/>
                </a:solidFill>
              </a:rPr>
              <a:t>cho</a:t>
            </a:r>
            <a:r>
              <a:rPr lang="en-US" sz="2800" dirty="0">
                <a:solidFill>
                  <a:srgbClr val="000000"/>
                </a:solidFill>
              </a:rPr>
              <a:t> </a:t>
            </a:r>
            <a:r>
              <a:rPr lang="en-US" sz="2800" dirty="0" err="1">
                <a:solidFill>
                  <a:srgbClr val="000000"/>
                </a:solidFill>
              </a:rPr>
              <a:t>người</a:t>
            </a:r>
            <a:r>
              <a:rPr lang="en-US" sz="2800" dirty="0">
                <a:solidFill>
                  <a:srgbClr val="000000"/>
                </a:solidFill>
              </a:rPr>
              <a:t> </a:t>
            </a:r>
            <a:r>
              <a:rPr lang="en-US" sz="2800" dirty="0" err="1">
                <a:solidFill>
                  <a:srgbClr val="000000"/>
                </a:solidFill>
              </a:rPr>
              <a:t>thiếu</a:t>
            </a:r>
            <a:r>
              <a:rPr lang="en-US" sz="2800" dirty="0">
                <a:solidFill>
                  <a:srgbClr val="000000"/>
                </a:solidFill>
              </a:rPr>
              <a:t> </a:t>
            </a:r>
            <a:r>
              <a:rPr lang="en-US" sz="2800" dirty="0" err="1">
                <a:solidFill>
                  <a:srgbClr val="000000"/>
                </a:solidFill>
              </a:rPr>
              <a:t>nợ</a:t>
            </a:r>
            <a:r>
              <a:rPr lang="en-US" sz="2800" dirty="0">
                <a:solidFill>
                  <a:srgbClr val="000000"/>
                </a:solidFill>
              </a:rPr>
              <a:t> </a:t>
            </a:r>
            <a:r>
              <a:rPr lang="en-US" sz="2800" dirty="0" err="1">
                <a:solidFill>
                  <a:srgbClr val="000000"/>
                </a:solidFill>
              </a:rPr>
              <a:t>trả</a:t>
            </a:r>
            <a:r>
              <a:rPr lang="en-US" sz="2800" dirty="0">
                <a:solidFill>
                  <a:srgbClr val="000000"/>
                </a:solidFill>
              </a:rPr>
              <a:t> </a:t>
            </a:r>
            <a:r>
              <a:rPr lang="en-US" sz="2800" dirty="0" err="1">
                <a:solidFill>
                  <a:srgbClr val="000000"/>
                </a:solidFill>
              </a:rPr>
              <a:t>một</a:t>
            </a:r>
            <a:r>
              <a:rPr lang="en-US" sz="2800" dirty="0">
                <a:solidFill>
                  <a:srgbClr val="000000"/>
                </a:solidFill>
              </a:rPr>
              <a:t> </a:t>
            </a:r>
            <a:r>
              <a:rPr lang="en-US" sz="2800" dirty="0" err="1">
                <a:solidFill>
                  <a:srgbClr val="000000"/>
                </a:solidFill>
              </a:rPr>
              <a:t>số</a:t>
            </a:r>
            <a:r>
              <a:rPr lang="en-US" sz="2800" dirty="0">
                <a:solidFill>
                  <a:srgbClr val="000000"/>
                </a:solidFill>
              </a:rPr>
              <a:t> </a:t>
            </a:r>
            <a:r>
              <a:rPr lang="en-US" sz="2800" dirty="0" err="1">
                <a:solidFill>
                  <a:srgbClr val="000000"/>
                </a:solidFill>
              </a:rPr>
              <a:t>tiền</a:t>
            </a:r>
            <a:r>
              <a:rPr lang="en-US" sz="2800" dirty="0">
                <a:solidFill>
                  <a:srgbClr val="000000"/>
                </a:solidFill>
              </a:rPr>
              <a:t> </a:t>
            </a:r>
            <a:r>
              <a:rPr lang="en-US" sz="2800" dirty="0" err="1">
                <a:solidFill>
                  <a:srgbClr val="000000"/>
                </a:solidFill>
              </a:rPr>
              <a:t>nhất</a:t>
            </a:r>
            <a:r>
              <a:rPr lang="en-US" sz="2800" dirty="0">
                <a:solidFill>
                  <a:srgbClr val="000000"/>
                </a:solidFill>
              </a:rPr>
              <a:t> </a:t>
            </a:r>
            <a:r>
              <a:rPr lang="en-US" sz="2800" dirty="0" err="1">
                <a:solidFill>
                  <a:srgbClr val="000000"/>
                </a:solidFill>
              </a:rPr>
              <a:t>định</a:t>
            </a:r>
            <a:r>
              <a:rPr lang="en-US" sz="2800" dirty="0">
                <a:solidFill>
                  <a:srgbClr val="000000"/>
                </a:solidFill>
              </a:rPr>
              <a:t> </a:t>
            </a:r>
            <a:r>
              <a:rPr lang="en-US" sz="2800" dirty="0" err="1">
                <a:solidFill>
                  <a:srgbClr val="000000"/>
                </a:solidFill>
              </a:rPr>
              <a:t>cho</a:t>
            </a:r>
            <a:r>
              <a:rPr lang="en-US" sz="2800" dirty="0">
                <a:solidFill>
                  <a:srgbClr val="000000"/>
                </a:solidFill>
              </a:rPr>
              <a:t> </a:t>
            </a:r>
            <a:r>
              <a:rPr lang="en-US" sz="2800" dirty="0" err="1">
                <a:solidFill>
                  <a:srgbClr val="000000"/>
                </a:solidFill>
              </a:rPr>
              <a:t>người</a:t>
            </a:r>
            <a:r>
              <a:rPr lang="en-US" sz="2800" dirty="0">
                <a:solidFill>
                  <a:srgbClr val="000000"/>
                </a:solidFill>
              </a:rPr>
              <a:t> </a:t>
            </a:r>
            <a:r>
              <a:rPr lang="en-US" sz="2800" dirty="0" err="1">
                <a:solidFill>
                  <a:srgbClr val="000000"/>
                </a:solidFill>
              </a:rPr>
              <a:t>hưởng</a:t>
            </a:r>
            <a:r>
              <a:rPr lang="en-US" sz="2800" dirty="0">
                <a:solidFill>
                  <a:srgbClr val="000000"/>
                </a:solidFill>
              </a:rPr>
              <a:t> </a:t>
            </a:r>
            <a:r>
              <a:rPr lang="en-US" sz="2800" dirty="0" err="1">
                <a:solidFill>
                  <a:srgbClr val="000000"/>
                </a:solidFill>
              </a:rPr>
              <a:t>thụ</a:t>
            </a:r>
            <a:r>
              <a:rPr lang="en-US" sz="2800" dirty="0">
                <a:solidFill>
                  <a:srgbClr val="000000"/>
                </a:solidFill>
              </a:rPr>
              <a:t> </a:t>
            </a:r>
            <a:r>
              <a:rPr lang="en-US" sz="2800" dirty="0" err="1">
                <a:solidFill>
                  <a:srgbClr val="000000"/>
                </a:solidFill>
              </a:rPr>
              <a:t>khi</a:t>
            </a:r>
            <a:r>
              <a:rPr lang="en-US" sz="2800" dirty="0">
                <a:solidFill>
                  <a:srgbClr val="000000"/>
                </a:solidFill>
              </a:rPr>
              <a:t> </a:t>
            </a:r>
            <a:r>
              <a:rPr lang="en-US" sz="2800" dirty="0" err="1">
                <a:solidFill>
                  <a:srgbClr val="000000"/>
                </a:solidFill>
              </a:rPr>
              <a:t>món</a:t>
            </a:r>
            <a:r>
              <a:rPr lang="en-US" sz="2800" dirty="0">
                <a:solidFill>
                  <a:srgbClr val="000000"/>
                </a:solidFill>
              </a:rPr>
              <a:t> </a:t>
            </a:r>
            <a:r>
              <a:rPr lang="en-US" sz="2800" dirty="0" err="1">
                <a:solidFill>
                  <a:srgbClr val="000000"/>
                </a:solidFill>
              </a:rPr>
              <a:t>nợ</a:t>
            </a:r>
            <a:r>
              <a:rPr lang="en-US" sz="2800" dirty="0">
                <a:solidFill>
                  <a:srgbClr val="000000"/>
                </a:solidFill>
              </a:rPr>
              <a:t> </a:t>
            </a:r>
            <a:r>
              <a:rPr lang="en-US" sz="2800" dirty="0" err="1">
                <a:solidFill>
                  <a:srgbClr val="000000"/>
                </a:solidFill>
              </a:rPr>
              <a:t>đáo</a:t>
            </a:r>
            <a:r>
              <a:rPr lang="en-US" sz="2800" dirty="0">
                <a:solidFill>
                  <a:srgbClr val="000000"/>
                </a:solidFill>
              </a:rPr>
              <a:t> </a:t>
            </a:r>
            <a:r>
              <a:rPr lang="en-US" sz="2800" dirty="0" err="1">
                <a:solidFill>
                  <a:srgbClr val="000000"/>
                </a:solidFill>
              </a:rPr>
              <a:t>hạn</a:t>
            </a:r>
            <a:r>
              <a:rPr lang="en-US" sz="2800" dirty="0">
                <a:solidFill>
                  <a:srgbClr val="000000"/>
                </a:solidFill>
              </a:rPr>
              <a:t>. </a:t>
            </a:r>
            <a:r>
              <a:rPr lang="en-US" sz="2800" dirty="0" err="1">
                <a:solidFill>
                  <a:srgbClr val="000000"/>
                </a:solidFill>
              </a:rPr>
              <a:t>Người</a:t>
            </a:r>
            <a:r>
              <a:rPr lang="en-US" sz="2800" dirty="0">
                <a:solidFill>
                  <a:srgbClr val="000000"/>
                </a:solidFill>
              </a:rPr>
              <a:t> </a:t>
            </a:r>
            <a:r>
              <a:rPr lang="en-US" sz="2800" dirty="0" err="1">
                <a:solidFill>
                  <a:srgbClr val="000000"/>
                </a:solidFill>
              </a:rPr>
              <a:t>hưởng</a:t>
            </a:r>
            <a:r>
              <a:rPr lang="en-US" sz="2800" dirty="0">
                <a:solidFill>
                  <a:srgbClr val="000000"/>
                </a:solidFill>
              </a:rPr>
              <a:t> </a:t>
            </a:r>
            <a:r>
              <a:rPr lang="en-US" sz="2800" dirty="0" err="1">
                <a:solidFill>
                  <a:srgbClr val="000000"/>
                </a:solidFill>
              </a:rPr>
              <a:t>thụ</a:t>
            </a:r>
            <a:r>
              <a:rPr lang="en-US" sz="2800" dirty="0">
                <a:solidFill>
                  <a:srgbClr val="000000"/>
                </a:solidFill>
              </a:rPr>
              <a:t> </a:t>
            </a:r>
            <a:r>
              <a:rPr lang="en-US" sz="2800" dirty="0" err="1">
                <a:solidFill>
                  <a:srgbClr val="000000"/>
                </a:solidFill>
              </a:rPr>
              <a:t>có</a:t>
            </a:r>
            <a:r>
              <a:rPr lang="en-US" sz="2800" dirty="0">
                <a:solidFill>
                  <a:srgbClr val="000000"/>
                </a:solidFill>
              </a:rPr>
              <a:t> </a:t>
            </a:r>
            <a:r>
              <a:rPr lang="en-US" sz="2800" dirty="0" err="1">
                <a:solidFill>
                  <a:srgbClr val="000000"/>
                </a:solidFill>
              </a:rPr>
              <a:t>thể</a:t>
            </a:r>
            <a:r>
              <a:rPr lang="en-US" sz="2800" dirty="0">
                <a:solidFill>
                  <a:srgbClr val="000000"/>
                </a:solidFill>
              </a:rPr>
              <a:t> </a:t>
            </a:r>
            <a:r>
              <a:rPr lang="en-US" sz="2800" dirty="0" err="1">
                <a:solidFill>
                  <a:srgbClr val="000000"/>
                </a:solidFill>
              </a:rPr>
              <a:t>là</a:t>
            </a:r>
            <a:r>
              <a:rPr lang="en-US" sz="2800" dirty="0">
                <a:solidFill>
                  <a:srgbClr val="000000"/>
                </a:solidFill>
              </a:rPr>
              <a:t> </a:t>
            </a:r>
            <a:r>
              <a:rPr lang="en-US" sz="2800" dirty="0" err="1">
                <a:solidFill>
                  <a:srgbClr val="000000"/>
                </a:solidFill>
              </a:rPr>
              <a:t>người</a:t>
            </a:r>
            <a:r>
              <a:rPr lang="en-US" sz="2800" dirty="0">
                <a:solidFill>
                  <a:srgbClr val="000000"/>
                </a:solidFill>
              </a:rPr>
              <a:t> </a:t>
            </a:r>
            <a:r>
              <a:rPr lang="en-US" sz="2800" dirty="0" err="1">
                <a:solidFill>
                  <a:srgbClr val="000000"/>
                </a:solidFill>
              </a:rPr>
              <a:t>phát</a:t>
            </a:r>
            <a:r>
              <a:rPr lang="en-US" sz="2800" dirty="0">
                <a:solidFill>
                  <a:srgbClr val="000000"/>
                </a:solidFill>
              </a:rPr>
              <a:t> </a:t>
            </a:r>
            <a:r>
              <a:rPr lang="en-US" sz="2800" dirty="0" err="1">
                <a:solidFill>
                  <a:srgbClr val="000000"/>
                </a:solidFill>
              </a:rPr>
              <a:t>hành</a:t>
            </a:r>
            <a:r>
              <a:rPr lang="en-US" sz="2800" dirty="0">
                <a:solidFill>
                  <a:srgbClr val="000000"/>
                </a:solidFill>
              </a:rPr>
              <a:t>, </a:t>
            </a:r>
            <a:r>
              <a:rPr lang="en-US" sz="2800" dirty="0" err="1">
                <a:solidFill>
                  <a:srgbClr val="000000"/>
                </a:solidFill>
              </a:rPr>
              <a:t>cũng</a:t>
            </a:r>
            <a:r>
              <a:rPr lang="en-US" sz="2800" dirty="0">
                <a:solidFill>
                  <a:srgbClr val="000000"/>
                </a:solidFill>
              </a:rPr>
              <a:t> </a:t>
            </a:r>
            <a:r>
              <a:rPr lang="en-US" sz="2800" dirty="0" err="1">
                <a:solidFill>
                  <a:srgbClr val="000000"/>
                </a:solidFill>
              </a:rPr>
              <a:t>có</a:t>
            </a:r>
            <a:r>
              <a:rPr lang="en-US" sz="2800" dirty="0">
                <a:solidFill>
                  <a:srgbClr val="000000"/>
                </a:solidFill>
              </a:rPr>
              <a:t> </a:t>
            </a:r>
            <a:r>
              <a:rPr lang="en-US" sz="2800" dirty="0" err="1">
                <a:solidFill>
                  <a:srgbClr val="000000"/>
                </a:solidFill>
              </a:rPr>
              <a:t>thể</a:t>
            </a:r>
            <a:r>
              <a:rPr lang="en-US" sz="2800" dirty="0">
                <a:solidFill>
                  <a:srgbClr val="000000"/>
                </a:solidFill>
              </a:rPr>
              <a:t> </a:t>
            </a:r>
            <a:r>
              <a:rPr lang="en-US" sz="2800" dirty="0" err="1">
                <a:solidFill>
                  <a:srgbClr val="000000"/>
                </a:solidFill>
              </a:rPr>
              <a:t>là</a:t>
            </a:r>
            <a:r>
              <a:rPr lang="en-US" sz="2800" dirty="0">
                <a:solidFill>
                  <a:srgbClr val="000000"/>
                </a:solidFill>
              </a:rPr>
              <a:t> </a:t>
            </a:r>
            <a:r>
              <a:rPr lang="en-US" sz="2800" dirty="0" err="1">
                <a:solidFill>
                  <a:srgbClr val="000000"/>
                </a:solidFill>
              </a:rPr>
              <a:t>thứ</a:t>
            </a:r>
            <a:r>
              <a:rPr lang="en-US" sz="2800" dirty="0">
                <a:solidFill>
                  <a:srgbClr val="000000"/>
                </a:solidFill>
              </a:rPr>
              <a:t> </a:t>
            </a:r>
            <a:r>
              <a:rPr lang="en-US" sz="2800" dirty="0" err="1">
                <a:solidFill>
                  <a:srgbClr val="000000"/>
                </a:solidFill>
              </a:rPr>
              <a:t>ba</a:t>
            </a:r>
            <a:r>
              <a:rPr lang="en-US" sz="2800" dirty="0">
                <a:solidFill>
                  <a:srgbClr val="000000"/>
                </a:solidFill>
              </a:rPr>
              <a:t>.</a:t>
            </a:r>
            <a:endParaRPr lang="en-US" sz="2800" b="1" kern="0" dirty="0">
              <a:solidFill>
                <a:srgbClr val="B5DDF5">
                  <a:lumMod val="25000"/>
                </a:srgbClr>
              </a:solidFill>
            </a:endParaRPr>
          </a:p>
        </p:txBody>
      </p:sp>
      <p:sp>
        <p:nvSpPr>
          <p:cNvPr id="5" name="Rectangle 3"/>
          <p:cNvSpPr txBox="1">
            <a:spLocks noChangeArrowheads="1"/>
          </p:cNvSpPr>
          <p:nvPr/>
        </p:nvSpPr>
        <p:spPr bwMode="auto">
          <a:xfrm>
            <a:off x="609600" y="4572000"/>
            <a:ext cx="8229600" cy="838200"/>
          </a:xfrm>
          <a:prstGeom prst="rect">
            <a:avLst/>
          </a:prstGeom>
          <a:noFill/>
          <a:ln w="9525">
            <a:noFill/>
            <a:miter lim="800000"/>
            <a:headEnd/>
            <a:tailEnd/>
          </a:ln>
          <a:effectLst/>
        </p:spPr>
        <p:txBody>
          <a:bodyPr/>
          <a:lstStyle/>
          <a:p>
            <a:pPr fontAlgn="base">
              <a:spcBef>
                <a:spcPct val="20000"/>
              </a:spcBef>
              <a:spcAft>
                <a:spcPct val="0"/>
              </a:spcAft>
              <a:buFont typeface="Arial" pitchFamily="34" charset="0"/>
              <a:buChar char="•"/>
              <a:defRPr/>
            </a:pPr>
            <a:r>
              <a:rPr lang="en-US" sz="2800" dirty="0">
                <a:solidFill>
                  <a:srgbClr val="000000"/>
                </a:solidFill>
              </a:rPr>
              <a:t> </a:t>
            </a:r>
            <a:r>
              <a:rPr lang="en-US" sz="2800" i="1" dirty="0" err="1">
                <a:solidFill>
                  <a:srgbClr val="000000"/>
                </a:solidFill>
              </a:rPr>
              <a:t>Lệnh</a:t>
            </a:r>
            <a:r>
              <a:rPr lang="en-US" sz="2800" i="1" dirty="0">
                <a:solidFill>
                  <a:srgbClr val="000000"/>
                </a:solidFill>
              </a:rPr>
              <a:t> </a:t>
            </a:r>
            <a:r>
              <a:rPr lang="en-US" sz="2800" i="1" dirty="0" err="1">
                <a:solidFill>
                  <a:srgbClr val="000000"/>
                </a:solidFill>
              </a:rPr>
              <a:t>phiếu</a:t>
            </a:r>
            <a:r>
              <a:rPr lang="en-US" sz="2800" i="1" dirty="0">
                <a:solidFill>
                  <a:srgbClr val="000000"/>
                </a:solidFill>
              </a:rPr>
              <a:t> </a:t>
            </a:r>
            <a:r>
              <a:rPr lang="en-US" sz="2800" dirty="0" err="1">
                <a:solidFill>
                  <a:srgbClr val="000000"/>
                </a:solidFill>
              </a:rPr>
              <a:t>là</a:t>
            </a:r>
            <a:r>
              <a:rPr lang="en-US" sz="2800" dirty="0">
                <a:solidFill>
                  <a:srgbClr val="000000"/>
                </a:solidFill>
              </a:rPr>
              <a:t> </a:t>
            </a:r>
            <a:r>
              <a:rPr lang="en-US" sz="2800" dirty="0" err="1">
                <a:solidFill>
                  <a:srgbClr val="000000"/>
                </a:solidFill>
              </a:rPr>
              <a:t>một</a:t>
            </a:r>
            <a:r>
              <a:rPr lang="en-US" sz="2800" dirty="0">
                <a:solidFill>
                  <a:srgbClr val="000000"/>
                </a:solidFill>
              </a:rPr>
              <a:t> </a:t>
            </a:r>
            <a:r>
              <a:rPr lang="en-US" sz="2800" dirty="0" err="1">
                <a:solidFill>
                  <a:srgbClr val="000000"/>
                </a:solidFill>
              </a:rPr>
              <a:t>thương</a:t>
            </a:r>
            <a:r>
              <a:rPr lang="en-US" sz="2800" dirty="0">
                <a:solidFill>
                  <a:srgbClr val="000000"/>
                </a:solidFill>
              </a:rPr>
              <a:t> </a:t>
            </a:r>
            <a:r>
              <a:rPr lang="en-US" sz="2800" dirty="0" err="1">
                <a:solidFill>
                  <a:srgbClr val="000000"/>
                </a:solidFill>
              </a:rPr>
              <a:t>phiếu</a:t>
            </a:r>
            <a:r>
              <a:rPr lang="en-US" sz="2800" dirty="0">
                <a:solidFill>
                  <a:srgbClr val="000000"/>
                </a:solidFill>
              </a:rPr>
              <a:t> do </a:t>
            </a:r>
            <a:r>
              <a:rPr lang="en-US" sz="2800" dirty="0" err="1">
                <a:solidFill>
                  <a:srgbClr val="000000"/>
                </a:solidFill>
              </a:rPr>
              <a:t>người</a:t>
            </a:r>
            <a:r>
              <a:rPr lang="en-US" sz="2800" dirty="0">
                <a:solidFill>
                  <a:srgbClr val="000000"/>
                </a:solidFill>
              </a:rPr>
              <a:t> </a:t>
            </a:r>
            <a:r>
              <a:rPr lang="en-US" sz="2800" dirty="0" err="1">
                <a:solidFill>
                  <a:srgbClr val="000000"/>
                </a:solidFill>
              </a:rPr>
              <a:t>thiếu</a:t>
            </a:r>
            <a:r>
              <a:rPr lang="en-US" sz="2800" dirty="0">
                <a:solidFill>
                  <a:srgbClr val="000000"/>
                </a:solidFill>
              </a:rPr>
              <a:t> </a:t>
            </a:r>
            <a:r>
              <a:rPr lang="en-US" sz="2800" dirty="0" err="1">
                <a:solidFill>
                  <a:srgbClr val="000000"/>
                </a:solidFill>
              </a:rPr>
              <a:t>nợ</a:t>
            </a:r>
            <a:r>
              <a:rPr lang="en-US" sz="2800" dirty="0">
                <a:solidFill>
                  <a:srgbClr val="000000"/>
                </a:solidFill>
              </a:rPr>
              <a:t> </a:t>
            </a:r>
            <a:r>
              <a:rPr lang="en-US" sz="2800" dirty="0" err="1">
                <a:solidFill>
                  <a:srgbClr val="000000"/>
                </a:solidFill>
              </a:rPr>
              <a:t>lập</a:t>
            </a:r>
            <a:r>
              <a:rPr lang="en-US" sz="2800" dirty="0">
                <a:solidFill>
                  <a:srgbClr val="000000"/>
                </a:solidFill>
              </a:rPr>
              <a:t> </a:t>
            </a:r>
            <a:r>
              <a:rPr lang="en-US" sz="2800" dirty="0" err="1">
                <a:solidFill>
                  <a:srgbClr val="000000"/>
                </a:solidFill>
              </a:rPr>
              <a:t>ra</a:t>
            </a:r>
            <a:r>
              <a:rPr lang="en-US" sz="2800" dirty="0">
                <a:solidFill>
                  <a:srgbClr val="000000"/>
                </a:solidFill>
              </a:rPr>
              <a:t> </a:t>
            </a:r>
            <a:r>
              <a:rPr lang="en-US" sz="2800" dirty="0" err="1">
                <a:solidFill>
                  <a:srgbClr val="000000"/>
                </a:solidFill>
              </a:rPr>
              <a:t>để</a:t>
            </a:r>
            <a:r>
              <a:rPr lang="en-US" sz="2800" dirty="0">
                <a:solidFill>
                  <a:srgbClr val="000000"/>
                </a:solidFill>
              </a:rPr>
              <a:t> cam </a:t>
            </a:r>
            <a:r>
              <a:rPr lang="en-US" sz="2800" dirty="0" err="1">
                <a:solidFill>
                  <a:srgbClr val="000000"/>
                </a:solidFill>
              </a:rPr>
              <a:t>kết</a:t>
            </a:r>
            <a:r>
              <a:rPr lang="en-US" sz="2800" dirty="0">
                <a:solidFill>
                  <a:srgbClr val="000000"/>
                </a:solidFill>
              </a:rPr>
              <a:t> </a:t>
            </a:r>
            <a:r>
              <a:rPr lang="en-US" sz="2800" dirty="0" err="1">
                <a:solidFill>
                  <a:srgbClr val="000000"/>
                </a:solidFill>
              </a:rPr>
              <a:t>trả</a:t>
            </a:r>
            <a:r>
              <a:rPr lang="en-US" sz="2800" dirty="0">
                <a:solidFill>
                  <a:srgbClr val="000000"/>
                </a:solidFill>
              </a:rPr>
              <a:t> </a:t>
            </a:r>
            <a:r>
              <a:rPr lang="en-US" sz="2800" dirty="0" err="1">
                <a:solidFill>
                  <a:srgbClr val="000000"/>
                </a:solidFill>
              </a:rPr>
              <a:t>một</a:t>
            </a:r>
            <a:r>
              <a:rPr lang="en-US" sz="2800" dirty="0">
                <a:solidFill>
                  <a:srgbClr val="000000"/>
                </a:solidFill>
              </a:rPr>
              <a:t> </a:t>
            </a:r>
            <a:r>
              <a:rPr lang="en-US" sz="2800" dirty="0" err="1">
                <a:solidFill>
                  <a:srgbClr val="000000"/>
                </a:solidFill>
              </a:rPr>
              <a:t>số</a:t>
            </a:r>
            <a:r>
              <a:rPr lang="en-US" sz="2800" dirty="0">
                <a:solidFill>
                  <a:srgbClr val="000000"/>
                </a:solidFill>
              </a:rPr>
              <a:t> </a:t>
            </a:r>
            <a:r>
              <a:rPr lang="en-US" sz="2800" dirty="0" err="1">
                <a:solidFill>
                  <a:srgbClr val="000000"/>
                </a:solidFill>
              </a:rPr>
              <a:t>tiền</a:t>
            </a:r>
            <a:r>
              <a:rPr lang="en-US" sz="2800" dirty="0">
                <a:solidFill>
                  <a:srgbClr val="000000"/>
                </a:solidFill>
              </a:rPr>
              <a:t> </a:t>
            </a:r>
            <a:r>
              <a:rPr lang="en-US" sz="2800" dirty="0" err="1">
                <a:solidFill>
                  <a:srgbClr val="000000"/>
                </a:solidFill>
              </a:rPr>
              <a:t>nợ</a:t>
            </a:r>
            <a:r>
              <a:rPr lang="en-US" sz="2800" dirty="0">
                <a:solidFill>
                  <a:srgbClr val="000000"/>
                </a:solidFill>
              </a:rPr>
              <a:t> </a:t>
            </a:r>
            <a:r>
              <a:rPr lang="en-US" sz="2800" dirty="0" err="1">
                <a:solidFill>
                  <a:srgbClr val="000000"/>
                </a:solidFill>
              </a:rPr>
              <a:t>nhất</a:t>
            </a:r>
            <a:r>
              <a:rPr lang="en-US" sz="2800" dirty="0">
                <a:solidFill>
                  <a:srgbClr val="000000"/>
                </a:solidFill>
              </a:rPr>
              <a:t> </a:t>
            </a:r>
            <a:r>
              <a:rPr lang="en-US" sz="2800" dirty="0" err="1">
                <a:solidFill>
                  <a:srgbClr val="000000"/>
                </a:solidFill>
              </a:rPr>
              <a:t>định</a:t>
            </a:r>
            <a:r>
              <a:rPr lang="en-US" sz="2800" dirty="0">
                <a:solidFill>
                  <a:srgbClr val="000000"/>
                </a:solidFill>
              </a:rPr>
              <a:t> </a:t>
            </a:r>
            <a:r>
              <a:rPr lang="en-US" sz="2800" dirty="0" err="1">
                <a:solidFill>
                  <a:srgbClr val="000000"/>
                </a:solidFill>
              </a:rPr>
              <a:t>khi</a:t>
            </a:r>
            <a:r>
              <a:rPr lang="en-US" sz="2800" dirty="0">
                <a:solidFill>
                  <a:srgbClr val="000000"/>
                </a:solidFill>
              </a:rPr>
              <a:t> </a:t>
            </a:r>
            <a:r>
              <a:rPr lang="en-US" sz="2800" dirty="0" err="1">
                <a:solidFill>
                  <a:srgbClr val="000000"/>
                </a:solidFill>
              </a:rPr>
              <a:t>đến</a:t>
            </a:r>
            <a:r>
              <a:rPr lang="en-US" sz="2800" dirty="0">
                <a:solidFill>
                  <a:srgbClr val="000000"/>
                </a:solidFill>
              </a:rPr>
              <a:t> </a:t>
            </a:r>
            <a:r>
              <a:rPr lang="en-US" sz="2800" dirty="0" err="1">
                <a:solidFill>
                  <a:srgbClr val="000000"/>
                </a:solidFill>
              </a:rPr>
              <a:t>hạn</a:t>
            </a:r>
            <a:r>
              <a:rPr lang="en-US" sz="2800" dirty="0">
                <a:solidFill>
                  <a:srgbClr val="000000"/>
                </a:solidFill>
              </a:rPr>
              <a:t> </a:t>
            </a:r>
            <a:r>
              <a:rPr lang="en-US" sz="2800" dirty="0" err="1">
                <a:solidFill>
                  <a:srgbClr val="000000"/>
                </a:solidFill>
              </a:rPr>
              <a:t>cho</a:t>
            </a:r>
            <a:r>
              <a:rPr lang="en-US" sz="2800" dirty="0">
                <a:solidFill>
                  <a:srgbClr val="000000"/>
                </a:solidFill>
              </a:rPr>
              <a:t> </a:t>
            </a:r>
            <a:r>
              <a:rPr lang="en-US" sz="2800" dirty="0" err="1">
                <a:solidFill>
                  <a:srgbClr val="000000"/>
                </a:solidFill>
              </a:rPr>
              <a:t>chủ</a:t>
            </a:r>
            <a:r>
              <a:rPr lang="en-US" sz="2800" dirty="0">
                <a:solidFill>
                  <a:srgbClr val="000000"/>
                </a:solidFill>
              </a:rPr>
              <a:t> </a:t>
            </a:r>
            <a:r>
              <a:rPr lang="en-US" sz="2800" dirty="0" err="1">
                <a:solidFill>
                  <a:srgbClr val="000000"/>
                </a:solidFill>
              </a:rPr>
              <a:t>nợ</a:t>
            </a:r>
            <a:r>
              <a:rPr lang="en-US" sz="2800" dirty="0">
                <a:solidFill>
                  <a:srgbClr val="000000"/>
                </a:solidFill>
              </a:rPr>
              <a:t>.</a:t>
            </a:r>
            <a:endParaRPr lang="en-US" sz="2800" b="1" kern="0" dirty="0">
              <a:solidFill>
                <a:srgbClr val="B5DDF5">
                  <a:lumMod val="25000"/>
                </a:srgbClr>
              </a:solidFill>
            </a:endParaRPr>
          </a:p>
        </p:txBody>
      </p:sp>
    </p:spTree>
    <p:extLst>
      <p:ext uri="{BB962C8B-B14F-4D97-AF65-F5344CB8AC3E}">
        <p14:creationId xmlns:p14="http://schemas.microsoft.com/office/powerpoint/2010/main" val="323660079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8" grpId="0" build="p"/>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762000" y="228600"/>
            <a:ext cx="6629400" cy="838200"/>
          </a:xfrm>
        </p:spPr>
        <p:txBody>
          <a:bodyPr/>
          <a:lstStyle/>
          <a:p>
            <a:pPr algn="l">
              <a:buFont typeface="Wingdings" pitchFamily="2" charset="2"/>
              <a:buChar char="v"/>
              <a:defRPr/>
            </a:pPr>
            <a:r>
              <a:rPr lang="en-US" sz="2800" b="1" dirty="0" err="1" smtClean="0">
                <a:solidFill>
                  <a:schemeClr val="accent5">
                    <a:lumMod val="25000"/>
                  </a:schemeClr>
                </a:solidFill>
              </a:rPr>
              <a:t>Vai</a:t>
            </a:r>
            <a:r>
              <a:rPr lang="en-US" sz="2800" b="1" dirty="0" smtClean="0">
                <a:solidFill>
                  <a:schemeClr val="accent5">
                    <a:lumMod val="25000"/>
                  </a:schemeClr>
                </a:solidFill>
              </a:rPr>
              <a:t> </a:t>
            </a:r>
            <a:r>
              <a:rPr lang="en-US" sz="2800" b="1" dirty="0" err="1" smtClean="0">
                <a:solidFill>
                  <a:schemeClr val="accent5">
                    <a:lumMod val="25000"/>
                  </a:schemeClr>
                </a:solidFill>
              </a:rPr>
              <a:t>trò</a:t>
            </a:r>
            <a:r>
              <a:rPr lang="en-US" sz="2800" b="1" dirty="0" smtClean="0">
                <a:solidFill>
                  <a:schemeClr val="accent5">
                    <a:lumMod val="25000"/>
                  </a:schemeClr>
                </a:solidFill>
              </a:rPr>
              <a:t> </a:t>
            </a:r>
            <a:r>
              <a:rPr lang="en-US" sz="2800" b="1" dirty="0" err="1" smtClean="0">
                <a:solidFill>
                  <a:schemeClr val="accent5">
                    <a:lumMod val="25000"/>
                  </a:schemeClr>
                </a:solidFill>
              </a:rPr>
              <a:t>của</a:t>
            </a:r>
            <a:r>
              <a:rPr lang="en-US" sz="2800" b="1" dirty="0" smtClean="0">
                <a:solidFill>
                  <a:schemeClr val="accent5">
                    <a:lumMod val="25000"/>
                  </a:schemeClr>
                </a:solidFill>
              </a:rPr>
              <a:t> </a:t>
            </a:r>
            <a:r>
              <a:rPr lang="en-US" sz="2800" b="1" dirty="0" err="1" smtClean="0">
                <a:solidFill>
                  <a:schemeClr val="accent5">
                    <a:lumMod val="25000"/>
                  </a:schemeClr>
                </a:solidFill>
              </a:rPr>
              <a:t>tín</a:t>
            </a:r>
            <a:r>
              <a:rPr lang="en-US" sz="2800" b="1" dirty="0" smtClean="0">
                <a:solidFill>
                  <a:schemeClr val="accent5">
                    <a:lumMod val="25000"/>
                  </a:schemeClr>
                </a:solidFill>
              </a:rPr>
              <a:t> </a:t>
            </a:r>
            <a:r>
              <a:rPr lang="en-US" sz="2800" b="1" dirty="0" err="1" smtClean="0">
                <a:solidFill>
                  <a:schemeClr val="accent5">
                    <a:lumMod val="25000"/>
                  </a:schemeClr>
                </a:solidFill>
              </a:rPr>
              <a:t>dụng</a:t>
            </a:r>
            <a:r>
              <a:rPr lang="en-US" sz="2800" b="1" dirty="0" smtClean="0">
                <a:solidFill>
                  <a:schemeClr val="accent5">
                    <a:lumMod val="25000"/>
                  </a:schemeClr>
                </a:solidFill>
              </a:rPr>
              <a:t> </a:t>
            </a:r>
            <a:r>
              <a:rPr lang="en-US" sz="2800" b="1" dirty="0" err="1" smtClean="0">
                <a:solidFill>
                  <a:schemeClr val="accent5">
                    <a:lumMod val="25000"/>
                  </a:schemeClr>
                </a:solidFill>
              </a:rPr>
              <a:t>thương</a:t>
            </a:r>
            <a:r>
              <a:rPr lang="en-US" sz="2800" b="1" dirty="0" smtClean="0">
                <a:solidFill>
                  <a:schemeClr val="accent5">
                    <a:lumMod val="25000"/>
                  </a:schemeClr>
                </a:solidFill>
              </a:rPr>
              <a:t> </a:t>
            </a:r>
            <a:r>
              <a:rPr lang="en-US" sz="2800" b="1" dirty="0" err="1" smtClean="0">
                <a:solidFill>
                  <a:schemeClr val="accent5">
                    <a:lumMod val="25000"/>
                  </a:schemeClr>
                </a:solidFill>
              </a:rPr>
              <a:t>mại</a:t>
            </a:r>
            <a:endParaRPr lang="en-US" sz="2800" b="1" dirty="0" smtClean="0">
              <a:solidFill>
                <a:schemeClr val="accent5">
                  <a:lumMod val="25000"/>
                </a:schemeClr>
              </a:solidFill>
            </a:endParaRPr>
          </a:p>
        </p:txBody>
      </p:sp>
      <p:sp>
        <p:nvSpPr>
          <p:cNvPr id="10" name="Rectangle 3"/>
          <p:cNvSpPr txBox="1">
            <a:spLocks noChangeArrowheads="1"/>
          </p:cNvSpPr>
          <p:nvPr/>
        </p:nvSpPr>
        <p:spPr bwMode="auto">
          <a:xfrm>
            <a:off x="533400" y="838200"/>
            <a:ext cx="8305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sz="2800" smtClean="0">
                <a:solidFill>
                  <a:srgbClr val="000000"/>
                </a:solidFill>
              </a:rPr>
              <a:t>- Đáp ứng nhu cầu vốn của những nhà doanh nghiệp tạm thời thiếu vốn, đồng thời giúp cho các doanh nghiệp tiêu thụ được hàng hoá của mình.</a:t>
            </a:r>
          </a:p>
        </p:txBody>
      </p:sp>
      <p:sp>
        <p:nvSpPr>
          <p:cNvPr id="8" name="Rectangle 3"/>
          <p:cNvSpPr txBox="1">
            <a:spLocks noChangeArrowheads="1"/>
          </p:cNvSpPr>
          <p:nvPr/>
        </p:nvSpPr>
        <p:spPr bwMode="auto">
          <a:xfrm>
            <a:off x="533400" y="2209800"/>
            <a:ext cx="8229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sz="2800" smtClean="0">
                <a:solidFill>
                  <a:srgbClr val="000000"/>
                </a:solidFill>
              </a:rPr>
              <a:t>- Mặt khác sự tồn tại của hình thức tín dụng này sẽ giúp cho các nhà doanh nghiệp chủ động khai thác được nguồn vốn nhằm đáp ứng kịp thời cho hoạt động sản xuất kinh doanh.</a:t>
            </a:r>
            <a:br>
              <a:rPr lang="en-US" sz="2800" smtClean="0">
                <a:solidFill>
                  <a:srgbClr val="000000"/>
                </a:solidFill>
              </a:rPr>
            </a:br>
            <a:endParaRPr lang="en-US" sz="2800" smtClean="0">
              <a:solidFill>
                <a:srgbClr val="000000"/>
              </a:solidFill>
            </a:endParaRPr>
          </a:p>
        </p:txBody>
      </p:sp>
      <p:sp>
        <p:nvSpPr>
          <p:cNvPr id="5" name="Rectangle 3"/>
          <p:cNvSpPr txBox="1">
            <a:spLocks noChangeArrowheads="1"/>
          </p:cNvSpPr>
          <p:nvPr/>
        </p:nvSpPr>
        <p:spPr bwMode="auto">
          <a:xfrm>
            <a:off x="609600" y="3962400"/>
            <a:ext cx="8229600" cy="838200"/>
          </a:xfrm>
          <a:prstGeom prst="rect">
            <a:avLst/>
          </a:prstGeom>
          <a:noFill/>
          <a:ln w="9525">
            <a:noFill/>
            <a:miter lim="800000"/>
            <a:headEnd/>
            <a:tailEnd/>
          </a:ln>
          <a:effectLst/>
        </p:spPr>
        <p:txBody>
          <a:bodyPr/>
          <a:lstStyle/>
          <a:p>
            <a:pPr fontAlgn="base">
              <a:spcBef>
                <a:spcPct val="20000"/>
              </a:spcBef>
              <a:spcAft>
                <a:spcPct val="0"/>
              </a:spcAft>
              <a:defRPr/>
            </a:pPr>
            <a:r>
              <a:rPr lang="en-US" sz="2800" dirty="0">
                <a:solidFill>
                  <a:srgbClr val="000000"/>
                </a:solidFill>
              </a:rPr>
              <a:t>-</a:t>
            </a:r>
            <a:r>
              <a:rPr lang="en-US" sz="2800" dirty="0" err="1">
                <a:solidFill>
                  <a:srgbClr val="000000"/>
                </a:solidFill>
              </a:rPr>
              <a:t>Tuy</a:t>
            </a:r>
            <a:r>
              <a:rPr lang="en-US" sz="2800" dirty="0">
                <a:solidFill>
                  <a:srgbClr val="000000"/>
                </a:solidFill>
              </a:rPr>
              <a:t> </a:t>
            </a:r>
            <a:r>
              <a:rPr lang="en-US" sz="2800" dirty="0" err="1">
                <a:solidFill>
                  <a:srgbClr val="000000"/>
                </a:solidFill>
              </a:rPr>
              <a:t>vậy</a:t>
            </a:r>
            <a:r>
              <a:rPr lang="en-US" sz="2800" dirty="0">
                <a:solidFill>
                  <a:srgbClr val="000000"/>
                </a:solidFill>
              </a:rPr>
              <a:t> </a:t>
            </a:r>
            <a:r>
              <a:rPr lang="en-US" sz="2800" dirty="0" err="1">
                <a:solidFill>
                  <a:srgbClr val="000000"/>
                </a:solidFill>
              </a:rPr>
              <a:t>tín</a:t>
            </a:r>
            <a:r>
              <a:rPr lang="en-US" sz="2800" dirty="0">
                <a:solidFill>
                  <a:srgbClr val="000000"/>
                </a:solidFill>
              </a:rPr>
              <a:t> </a:t>
            </a:r>
            <a:r>
              <a:rPr lang="en-US" sz="2800" dirty="0" err="1">
                <a:solidFill>
                  <a:srgbClr val="000000"/>
                </a:solidFill>
              </a:rPr>
              <a:t>dụng</a:t>
            </a:r>
            <a:r>
              <a:rPr lang="en-US" sz="2800" dirty="0">
                <a:solidFill>
                  <a:srgbClr val="000000"/>
                </a:solidFill>
              </a:rPr>
              <a:t> </a:t>
            </a:r>
            <a:r>
              <a:rPr lang="en-US" sz="2800" dirty="0" err="1">
                <a:solidFill>
                  <a:srgbClr val="000000"/>
                </a:solidFill>
              </a:rPr>
              <a:t>thương</a:t>
            </a:r>
            <a:r>
              <a:rPr lang="en-US" sz="2800" dirty="0">
                <a:solidFill>
                  <a:srgbClr val="000000"/>
                </a:solidFill>
              </a:rPr>
              <a:t> </a:t>
            </a:r>
            <a:r>
              <a:rPr lang="en-US" sz="2800" dirty="0" err="1">
                <a:solidFill>
                  <a:srgbClr val="000000"/>
                </a:solidFill>
              </a:rPr>
              <a:t>mại</a:t>
            </a:r>
            <a:r>
              <a:rPr lang="en-US" sz="2800" dirty="0">
                <a:solidFill>
                  <a:srgbClr val="000000"/>
                </a:solidFill>
              </a:rPr>
              <a:t> </a:t>
            </a:r>
            <a:r>
              <a:rPr lang="en-US" sz="2800" dirty="0" err="1">
                <a:solidFill>
                  <a:srgbClr val="000000"/>
                </a:solidFill>
              </a:rPr>
              <a:t>vẫn</a:t>
            </a:r>
            <a:r>
              <a:rPr lang="en-US" sz="2800" dirty="0">
                <a:solidFill>
                  <a:srgbClr val="000000"/>
                </a:solidFill>
              </a:rPr>
              <a:t> </a:t>
            </a:r>
            <a:r>
              <a:rPr lang="en-US" sz="2800" dirty="0" err="1">
                <a:solidFill>
                  <a:srgbClr val="000000"/>
                </a:solidFill>
              </a:rPr>
              <a:t>có</a:t>
            </a:r>
            <a:r>
              <a:rPr lang="en-US" sz="2800" dirty="0">
                <a:solidFill>
                  <a:srgbClr val="000000"/>
                </a:solidFill>
              </a:rPr>
              <a:t> </a:t>
            </a:r>
            <a:r>
              <a:rPr lang="en-US" sz="2800" dirty="0" err="1">
                <a:solidFill>
                  <a:srgbClr val="000000"/>
                </a:solidFill>
              </a:rPr>
              <a:t>những</a:t>
            </a:r>
            <a:r>
              <a:rPr lang="en-US" sz="2800" dirty="0">
                <a:solidFill>
                  <a:srgbClr val="000000"/>
                </a:solidFill>
              </a:rPr>
              <a:t> </a:t>
            </a:r>
            <a:r>
              <a:rPr lang="en-US" sz="2800" dirty="0" err="1">
                <a:solidFill>
                  <a:srgbClr val="000000"/>
                </a:solidFill>
              </a:rPr>
              <a:t>hạn</a:t>
            </a:r>
            <a:r>
              <a:rPr lang="en-US" sz="2800" dirty="0">
                <a:solidFill>
                  <a:srgbClr val="000000"/>
                </a:solidFill>
              </a:rPr>
              <a:t> </a:t>
            </a:r>
            <a:r>
              <a:rPr lang="en-US" sz="2800" dirty="0" err="1">
                <a:solidFill>
                  <a:srgbClr val="000000"/>
                </a:solidFill>
              </a:rPr>
              <a:t>chế</a:t>
            </a:r>
            <a:r>
              <a:rPr lang="en-US" sz="2800" dirty="0">
                <a:solidFill>
                  <a:srgbClr val="000000"/>
                </a:solidFill>
              </a:rPr>
              <a:t> </a:t>
            </a:r>
            <a:r>
              <a:rPr lang="en-US" sz="2800" dirty="0" err="1">
                <a:solidFill>
                  <a:srgbClr val="000000"/>
                </a:solidFill>
              </a:rPr>
              <a:t>về</a:t>
            </a:r>
            <a:r>
              <a:rPr lang="en-US" sz="2800" dirty="0">
                <a:solidFill>
                  <a:srgbClr val="000000"/>
                </a:solidFill>
              </a:rPr>
              <a:t> qui </a:t>
            </a:r>
            <a:r>
              <a:rPr lang="en-US" sz="2800" dirty="0" err="1">
                <a:solidFill>
                  <a:srgbClr val="000000"/>
                </a:solidFill>
              </a:rPr>
              <a:t>mô</a:t>
            </a:r>
            <a:r>
              <a:rPr lang="en-US" sz="2800" dirty="0">
                <a:solidFill>
                  <a:srgbClr val="000000"/>
                </a:solidFill>
              </a:rPr>
              <a:t> </a:t>
            </a:r>
            <a:r>
              <a:rPr lang="en-US" sz="2800" dirty="0" err="1">
                <a:solidFill>
                  <a:srgbClr val="000000"/>
                </a:solidFill>
              </a:rPr>
              <a:t>tín</a:t>
            </a:r>
            <a:r>
              <a:rPr lang="en-US" sz="2800" dirty="0">
                <a:solidFill>
                  <a:srgbClr val="000000"/>
                </a:solidFill>
              </a:rPr>
              <a:t> </a:t>
            </a:r>
            <a:r>
              <a:rPr lang="en-US" sz="2800" dirty="0" err="1">
                <a:solidFill>
                  <a:srgbClr val="000000"/>
                </a:solidFill>
              </a:rPr>
              <a:t>dụng</a:t>
            </a:r>
            <a:r>
              <a:rPr lang="en-US" sz="2800" dirty="0">
                <a:solidFill>
                  <a:srgbClr val="000000"/>
                </a:solidFill>
              </a:rPr>
              <a:t>, </a:t>
            </a:r>
            <a:r>
              <a:rPr lang="en-US" sz="2800" dirty="0" err="1">
                <a:solidFill>
                  <a:srgbClr val="000000"/>
                </a:solidFill>
              </a:rPr>
              <a:t>thời</a:t>
            </a:r>
            <a:r>
              <a:rPr lang="en-US" sz="2800" dirty="0">
                <a:solidFill>
                  <a:srgbClr val="000000"/>
                </a:solidFill>
              </a:rPr>
              <a:t> </a:t>
            </a:r>
            <a:r>
              <a:rPr lang="en-US" sz="2800" dirty="0" err="1">
                <a:solidFill>
                  <a:srgbClr val="000000"/>
                </a:solidFill>
              </a:rPr>
              <a:t>hạn</a:t>
            </a:r>
            <a:r>
              <a:rPr lang="en-US" sz="2800" dirty="0">
                <a:solidFill>
                  <a:srgbClr val="000000"/>
                </a:solidFill>
              </a:rPr>
              <a:t> </a:t>
            </a:r>
            <a:r>
              <a:rPr lang="en-US" sz="2800" dirty="0" err="1">
                <a:solidFill>
                  <a:srgbClr val="000000"/>
                </a:solidFill>
              </a:rPr>
              <a:t>cho</a:t>
            </a:r>
            <a:r>
              <a:rPr lang="en-US" sz="2800" dirty="0">
                <a:solidFill>
                  <a:srgbClr val="000000"/>
                </a:solidFill>
              </a:rPr>
              <a:t> </a:t>
            </a:r>
            <a:r>
              <a:rPr lang="en-US" sz="2800" dirty="0" err="1">
                <a:solidFill>
                  <a:srgbClr val="000000"/>
                </a:solidFill>
              </a:rPr>
              <a:t>vay</a:t>
            </a:r>
            <a:r>
              <a:rPr lang="en-US" sz="2800" dirty="0">
                <a:solidFill>
                  <a:srgbClr val="000000"/>
                </a:solidFill>
              </a:rPr>
              <a:t>,… </a:t>
            </a:r>
            <a:r>
              <a:rPr lang="en-US" sz="2800" dirty="0" err="1">
                <a:solidFill>
                  <a:srgbClr val="000000"/>
                </a:solidFill>
              </a:rPr>
              <a:t>không</a:t>
            </a:r>
            <a:r>
              <a:rPr lang="en-US" sz="2800" dirty="0">
                <a:solidFill>
                  <a:srgbClr val="000000"/>
                </a:solidFill>
              </a:rPr>
              <a:t> </a:t>
            </a:r>
            <a:r>
              <a:rPr lang="en-US" sz="2800" dirty="0" err="1">
                <a:solidFill>
                  <a:srgbClr val="000000"/>
                </a:solidFill>
              </a:rPr>
              <a:t>thực</a:t>
            </a:r>
            <a:r>
              <a:rPr lang="en-US" sz="2800" dirty="0">
                <a:solidFill>
                  <a:srgbClr val="000000"/>
                </a:solidFill>
              </a:rPr>
              <a:t> </a:t>
            </a:r>
            <a:r>
              <a:rPr lang="en-US" sz="2800" dirty="0" err="1">
                <a:solidFill>
                  <a:srgbClr val="000000"/>
                </a:solidFill>
              </a:rPr>
              <a:t>hiện</a:t>
            </a:r>
            <a:r>
              <a:rPr lang="en-US" sz="2800" dirty="0">
                <a:solidFill>
                  <a:srgbClr val="000000"/>
                </a:solidFill>
              </a:rPr>
              <a:t> </a:t>
            </a:r>
            <a:r>
              <a:rPr lang="en-US" sz="2800" dirty="0" err="1">
                <a:solidFill>
                  <a:srgbClr val="000000"/>
                </a:solidFill>
              </a:rPr>
              <a:t>được</a:t>
            </a:r>
            <a:r>
              <a:rPr lang="en-US" sz="2800" dirty="0">
                <a:solidFill>
                  <a:srgbClr val="000000"/>
                </a:solidFill>
              </a:rPr>
              <a:t> </a:t>
            </a:r>
            <a:r>
              <a:rPr lang="en-US" sz="2800" dirty="0" err="1">
                <a:solidFill>
                  <a:srgbClr val="000000"/>
                </a:solidFill>
              </a:rPr>
              <a:t>đối</a:t>
            </a:r>
            <a:r>
              <a:rPr lang="en-US" sz="2800" dirty="0">
                <a:solidFill>
                  <a:srgbClr val="000000"/>
                </a:solidFill>
              </a:rPr>
              <a:t> </a:t>
            </a:r>
            <a:r>
              <a:rPr lang="en-US" sz="2800" dirty="0" err="1">
                <a:solidFill>
                  <a:srgbClr val="000000"/>
                </a:solidFill>
              </a:rPr>
              <a:t>với</a:t>
            </a:r>
            <a:r>
              <a:rPr lang="en-US" sz="2800" dirty="0">
                <a:solidFill>
                  <a:srgbClr val="000000"/>
                </a:solidFill>
              </a:rPr>
              <a:t> </a:t>
            </a:r>
            <a:r>
              <a:rPr lang="en-US" sz="2800" dirty="0" err="1">
                <a:solidFill>
                  <a:srgbClr val="000000"/>
                </a:solidFill>
              </a:rPr>
              <a:t>những</a:t>
            </a:r>
            <a:r>
              <a:rPr lang="en-US" sz="2800" dirty="0">
                <a:solidFill>
                  <a:srgbClr val="000000"/>
                </a:solidFill>
              </a:rPr>
              <a:t> </a:t>
            </a:r>
            <a:r>
              <a:rPr lang="en-US" sz="2800" dirty="0" err="1">
                <a:solidFill>
                  <a:srgbClr val="000000"/>
                </a:solidFill>
              </a:rPr>
              <a:t>xí</a:t>
            </a:r>
            <a:r>
              <a:rPr lang="en-US" sz="2800" dirty="0">
                <a:solidFill>
                  <a:srgbClr val="000000"/>
                </a:solidFill>
              </a:rPr>
              <a:t> </a:t>
            </a:r>
            <a:r>
              <a:rPr lang="en-US" sz="2800" dirty="0" err="1">
                <a:solidFill>
                  <a:srgbClr val="000000"/>
                </a:solidFill>
              </a:rPr>
              <a:t>nghiệp</a:t>
            </a:r>
            <a:r>
              <a:rPr lang="en-US" sz="2800" dirty="0">
                <a:solidFill>
                  <a:srgbClr val="000000"/>
                </a:solidFill>
              </a:rPr>
              <a:t> </a:t>
            </a:r>
            <a:r>
              <a:rPr lang="en-US" sz="2800" dirty="0" err="1">
                <a:solidFill>
                  <a:srgbClr val="000000"/>
                </a:solidFill>
              </a:rPr>
              <a:t>cần</a:t>
            </a:r>
            <a:r>
              <a:rPr lang="en-US" sz="2800" dirty="0">
                <a:solidFill>
                  <a:srgbClr val="000000"/>
                </a:solidFill>
              </a:rPr>
              <a:t> </a:t>
            </a:r>
            <a:r>
              <a:rPr lang="en-US" sz="2800" dirty="0" err="1">
                <a:solidFill>
                  <a:srgbClr val="000000"/>
                </a:solidFill>
              </a:rPr>
              <a:t>hàng</a:t>
            </a:r>
            <a:r>
              <a:rPr lang="en-US" sz="2800" dirty="0">
                <a:solidFill>
                  <a:srgbClr val="000000"/>
                </a:solidFill>
              </a:rPr>
              <a:t> </a:t>
            </a:r>
            <a:r>
              <a:rPr lang="en-US" sz="2800" dirty="0" err="1">
                <a:solidFill>
                  <a:srgbClr val="000000"/>
                </a:solidFill>
              </a:rPr>
              <a:t>hoá</a:t>
            </a:r>
            <a:r>
              <a:rPr lang="en-US" sz="2800" dirty="0">
                <a:solidFill>
                  <a:srgbClr val="000000"/>
                </a:solidFill>
              </a:rPr>
              <a:t> </a:t>
            </a:r>
            <a:r>
              <a:rPr lang="en-US" sz="2800" dirty="0" err="1">
                <a:solidFill>
                  <a:srgbClr val="000000"/>
                </a:solidFill>
              </a:rPr>
              <a:t>để</a:t>
            </a:r>
            <a:r>
              <a:rPr lang="en-US" sz="2800" dirty="0">
                <a:solidFill>
                  <a:srgbClr val="000000"/>
                </a:solidFill>
              </a:rPr>
              <a:t> </a:t>
            </a:r>
            <a:r>
              <a:rPr lang="en-US" sz="2800" dirty="0" err="1">
                <a:solidFill>
                  <a:srgbClr val="000000"/>
                </a:solidFill>
              </a:rPr>
              <a:t>sử</a:t>
            </a:r>
            <a:r>
              <a:rPr lang="en-US" sz="2800" dirty="0">
                <a:solidFill>
                  <a:srgbClr val="000000"/>
                </a:solidFill>
              </a:rPr>
              <a:t> </a:t>
            </a:r>
            <a:r>
              <a:rPr lang="en-US" sz="2800" dirty="0" err="1">
                <a:solidFill>
                  <a:srgbClr val="000000"/>
                </a:solidFill>
              </a:rPr>
              <a:t>dụng</a:t>
            </a:r>
            <a:r>
              <a:rPr lang="en-US" sz="2800" dirty="0">
                <a:solidFill>
                  <a:srgbClr val="000000"/>
                </a:solidFill>
              </a:rPr>
              <a:t> </a:t>
            </a:r>
            <a:r>
              <a:rPr lang="en-US" sz="2800" dirty="0" err="1">
                <a:solidFill>
                  <a:srgbClr val="000000"/>
                </a:solidFill>
              </a:rPr>
              <a:t>cho</a:t>
            </a:r>
            <a:r>
              <a:rPr lang="en-US" sz="2800" dirty="0">
                <a:solidFill>
                  <a:srgbClr val="000000"/>
                </a:solidFill>
              </a:rPr>
              <a:t> </a:t>
            </a:r>
            <a:r>
              <a:rPr lang="en-US" sz="2800" dirty="0" err="1">
                <a:solidFill>
                  <a:srgbClr val="000000"/>
                </a:solidFill>
              </a:rPr>
              <a:t>sản</a:t>
            </a:r>
            <a:r>
              <a:rPr lang="en-US" sz="2800" dirty="0">
                <a:solidFill>
                  <a:srgbClr val="000000"/>
                </a:solidFill>
              </a:rPr>
              <a:t> </a:t>
            </a:r>
            <a:r>
              <a:rPr lang="en-US" sz="2800" dirty="0" err="1">
                <a:solidFill>
                  <a:srgbClr val="000000"/>
                </a:solidFill>
              </a:rPr>
              <a:t>xuất</a:t>
            </a:r>
            <a:r>
              <a:rPr lang="en-US" sz="2800" dirty="0">
                <a:solidFill>
                  <a:srgbClr val="000000"/>
                </a:solidFill>
              </a:rPr>
              <a:t> </a:t>
            </a:r>
            <a:r>
              <a:rPr lang="en-US" sz="2800" dirty="0" err="1">
                <a:solidFill>
                  <a:srgbClr val="000000"/>
                </a:solidFill>
              </a:rPr>
              <a:t>hoặc</a:t>
            </a:r>
            <a:r>
              <a:rPr lang="en-US" sz="2800" dirty="0">
                <a:solidFill>
                  <a:srgbClr val="000000"/>
                </a:solidFill>
              </a:rPr>
              <a:t> </a:t>
            </a:r>
            <a:r>
              <a:rPr lang="en-US" sz="2800" dirty="0" err="1">
                <a:solidFill>
                  <a:srgbClr val="000000"/>
                </a:solidFill>
              </a:rPr>
              <a:t>dự</a:t>
            </a:r>
            <a:r>
              <a:rPr lang="en-US" sz="2800" dirty="0">
                <a:solidFill>
                  <a:srgbClr val="000000"/>
                </a:solidFill>
              </a:rPr>
              <a:t> </a:t>
            </a:r>
            <a:r>
              <a:rPr lang="en-US" sz="2800" dirty="0" err="1">
                <a:solidFill>
                  <a:srgbClr val="000000"/>
                </a:solidFill>
              </a:rPr>
              <a:t>trữ</a:t>
            </a:r>
            <a:r>
              <a:rPr lang="en-US" sz="2800" dirty="0">
                <a:solidFill>
                  <a:srgbClr val="000000"/>
                </a:solidFill>
              </a:rPr>
              <a:t>, </a:t>
            </a:r>
            <a:r>
              <a:rPr lang="en-US" sz="2800" dirty="0" err="1">
                <a:solidFill>
                  <a:srgbClr val="000000"/>
                </a:solidFill>
              </a:rPr>
              <a:t>ngoài</a:t>
            </a:r>
            <a:r>
              <a:rPr lang="en-US" sz="2800" dirty="0">
                <a:solidFill>
                  <a:srgbClr val="000000"/>
                </a:solidFill>
              </a:rPr>
              <a:t> </a:t>
            </a:r>
            <a:r>
              <a:rPr lang="en-US" sz="2800" dirty="0" err="1">
                <a:solidFill>
                  <a:srgbClr val="000000"/>
                </a:solidFill>
              </a:rPr>
              <a:t>ra</a:t>
            </a:r>
            <a:r>
              <a:rPr lang="en-US" sz="2800" dirty="0">
                <a:solidFill>
                  <a:srgbClr val="000000"/>
                </a:solidFill>
              </a:rPr>
              <a:t> </a:t>
            </a:r>
            <a:r>
              <a:rPr lang="en-US" sz="2800" dirty="0" err="1">
                <a:solidFill>
                  <a:srgbClr val="000000"/>
                </a:solidFill>
              </a:rPr>
              <a:t>việc</a:t>
            </a:r>
            <a:r>
              <a:rPr lang="en-US" sz="2800" dirty="0">
                <a:solidFill>
                  <a:srgbClr val="000000"/>
                </a:solidFill>
              </a:rPr>
              <a:t> </a:t>
            </a:r>
            <a:r>
              <a:rPr lang="en-US" sz="2800" dirty="0" err="1">
                <a:solidFill>
                  <a:srgbClr val="000000"/>
                </a:solidFill>
              </a:rPr>
              <a:t>cung</a:t>
            </a:r>
            <a:r>
              <a:rPr lang="en-US" sz="2800" dirty="0">
                <a:solidFill>
                  <a:srgbClr val="000000"/>
                </a:solidFill>
              </a:rPr>
              <a:t> </a:t>
            </a:r>
            <a:r>
              <a:rPr lang="en-US" sz="2800" dirty="0" err="1">
                <a:solidFill>
                  <a:srgbClr val="000000"/>
                </a:solidFill>
              </a:rPr>
              <a:t>cấp</a:t>
            </a:r>
            <a:r>
              <a:rPr lang="en-US" sz="2800" dirty="0">
                <a:solidFill>
                  <a:srgbClr val="000000"/>
                </a:solidFill>
              </a:rPr>
              <a:t> </a:t>
            </a:r>
            <a:r>
              <a:rPr lang="en-US" sz="2800" dirty="0" err="1">
                <a:solidFill>
                  <a:srgbClr val="000000"/>
                </a:solidFill>
              </a:rPr>
              <a:t>tín</a:t>
            </a:r>
            <a:r>
              <a:rPr lang="en-US" sz="2800" dirty="0">
                <a:solidFill>
                  <a:srgbClr val="000000"/>
                </a:solidFill>
              </a:rPr>
              <a:t> </a:t>
            </a:r>
            <a:r>
              <a:rPr lang="en-US" sz="2800" dirty="0" err="1">
                <a:solidFill>
                  <a:srgbClr val="000000"/>
                </a:solidFill>
              </a:rPr>
              <a:t>dụng</a:t>
            </a:r>
            <a:r>
              <a:rPr lang="en-US" sz="2800" dirty="0">
                <a:solidFill>
                  <a:srgbClr val="000000"/>
                </a:solidFill>
              </a:rPr>
              <a:t> </a:t>
            </a:r>
            <a:r>
              <a:rPr lang="en-US" sz="2800" dirty="0" err="1">
                <a:solidFill>
                  <a:srgbClr val="000000"/>
                </a:solidFill>
              </a:rPr>
              <a:t>thương</a:t>
            </a:r>
            <a:r>
              <a:rPr lang="en-US" sz="2800" dirty="0">
                <a:solidFill>
                  <a:srgbClr val="000000"/>
                </a:solidFill>
              </a:rPr>
              <a:t> </a:t>
            </a:r>
            <a:r>
              <a:rPr lang="en-US" sz="2800" dirty="0" err="1">
                <a:solidFill>
                  <a:srgbClr val="000000"/>
                </a:solidFill>
              </a:rPr>
              <a:t>mại</a:t>
            </a:r>
            <a:r>
              <a:rPr lang="en-US" sz="2800" dirty="0">
                <a:solidFill>
                  <a:srgbClr val="000000"/>
                </a:solidFill>
              </a:rPr>
              <a:t> </a:t>
            </a:r>
            <a:r>
              <a:rPr lang="en-US" sz="2800" dirty="0" err="1">
                <a:solidFill>
                  <a:srgbClr val="000000"/>
                </a:solidFill>
              </a:rPr>
              <a:t>chỉ</a:t>
            </a:r>
            <a:r>
              <a:rPr lang="en-US" sz="2800" dirty="0">
                <a:solidFill>
                  <a:srgbClr val="000000"/>
                </a:solidFill>
              </a:rPr>
              <a:t> </a:t>
            </a:r>
            <a:r>
              <a:rPr lang="en-US" sz="2800" dirty="0" err="1">
                <a:solidFill>
                  <a:srgbClr val="000000"/>
                </a:solidFill>
              </a:rPr>
              <a:t>được</a:t>
            </a:r>
            <a:r>
              <a:rPr lang="en-US" sz="2800" dirty="0">
                <a:solidFill>
                  <a:srgbClr val="000000"/>
                </a:solidFill>
              </a:rPr>
              <a:t> </a:t>
            </a:r>
            <a:r>
              <a:rPr lang="en-US" sz="2800" dirty="0" err="1">
                <a:solidFill>
                  <a:srgbClr val="000000"/>
                </a:solidFill>
              </a:rPr>
              <a:t>thực</a:t>
            </a:r>
            <a:r>
              <a:rPr lang="en-US" sz="2800" dirty="0">
                <a:solidFill>
                  <a:srgbClr val="000000"/>
                </a:solidFill>
              </a:rPr>
              <a:t> </a:t>
            </a:r>
            <a:r>
              <a:rPr lang="en-US" sz="2800" dirty="0" err="1">
                <a:solidFill>
                  <a:srgbClr val="000000"/>
                </a:solidFill>
              </a:rPr>
              <a:t>hiện</a:t>
            </a:r>
            <a:r>
              <a:rPr lang="en-US" sz="2800" dirty="0">
                <a:solidFill>
                  <a:srgbClr val="000000"/>
                </a:solidFill>
              </a:rPr>
              <a:t> </a:t>
            </a:r>
            <a:r>
              <a:rPr lang="en-US" sz="2800" dirty="0" err="1">
                <a:solidFill>
                  <a:srgbClr val="000000"/>
                </a:solidFill>
              </a:rPr>
              <a:t>trên</a:t>
            </a:r>
            <a:r>
              <a:rPr lang="en-US" sz="2800" dirty="0">
                <a:solidFill>
                  <a:srgbClr val="000000"/>
                </a:solidFill>
              </a:rPr>
              <a:t> </a:t>
            </a:r>
            <a:r>
              <a:rPr lang="en-US" sz="2800" dirty="0" err="1">
                <a:solidFill>
                  <a:srgbClr val="000000"/>
                </a:solidFill>
              </a:rPr>
              <a:t>cơ</a:t>
            </a:r>
            <a:r>
              <a:rPr lang="en-US" sz="2800" dirty="0">
                <a:solidFill>
                  <a:srgbClr val="000000"/>
                </a:solidFill>
              </a:rPr>
              <a:t> </a:t>
            </a:r>
            <a:r>
              <a:rPr lang="en-US" sz="2800" dirty="0" err="1">
                <a:solidFill>
                  <a:srgbClr val="000000"/>
                </a:solidFill>
              </a:rPr>
              <a:t>sở</a:t>
            </a:r>
            <a:r>
              <a:rPr lang="en-US" sz="2800" dirty="0">
                <a:solidFill>
                  <a:srgbClr val="000000"/>
                </a:solidFill>
              </a:rPr>
              <a:t> </a:t>
            </a:r>
            <a:r>
              <a:rPr lang="en-US" sz="2800" dirty="0" err="1">
                <a:solidFill>
                  <a:srgbClr val="000000"/>
                </a:solidFill>
              </a:rPr>
              <a:t>tín</a:t>
            </a:r>
            <a:r>
              <a:rPr lang="en-US" sz="2800" dirty="0">
                <a:solidFill>
                  <a:srgbClr val="000000"/>
                </a:solidFill>
              </a:rPr>
              <a:t> </a:t>
            </a:r>
            <a:r>
              <a:rPr lang="en-US" sz="2800" dirty="0" err="1">
                <a:solidFill>
                  <a:srgbClr val="000000"/>
                </a:solidFill>
              </a:rPr>
              <a:t>nhiệm</a:t>
            </a:r>
            <a:r>
              <a:rPr lang="en-US" sz="2800" dirty="0">
                <a:solidFill>
                  <a:srgbClr val="000000"/>
                </a:solidFill>
              </a:rPr>
              <a:t> </a:t>
            </a:r>
            <a:r>
              <a:rPr lang="en-US" sz="2800" dirty="0" err="1">
                <a:solidFill>
                  <a:srgbClr val="000000"/>
                </a:solidFill>
              </a:rPr>
              <a:t>lẫn</a:t>
            </a:r>
            <a:r>
              <a:rPr lang="en-US" sz="2800" dirty="0">
                <a:solidFill>
                  <a:srgbClr val="000000"/>
                </a:solidFill>
              </a:rPr>
              <a:t> </a:t>
            </a:r>
            <a:r>
              <a:rPr lang="en-US" sz="2800" dirty="0" err="1">
                <a:solidFill>
                  <a:srgbClr val="000000"/>
                </a:solidFill>
              </a:rPr>
              <a:t>nhau</a:t>
            </a:r>
            <a:r>
              <a:rPr lang="en-US" sz="2800" dirty="0">
                <a:solidFill>
                  <a:srgbClr val="000000"/>
                </a:solidFill>
              </a:rPr>
              <a:t>.</a:t>
            </a:r>
            <a:endParaRPr lang="en-US" sz="2800" b="1" kern="0" dirty="0">
              <a:solidFill>
                <a:srgbClr val="B5DDF5">
                  <a:lumMod val="25000"/>
                </a:srgbClr>
              </a:solidFill>
            </a:endParaRPr>
          </a:p>
        </p:txBody>
      </p:sp>
    </p:spTree>
    <p:extLst>
      <p:ext uri="{BB962C8B-B14F-4D97-AF65-F5344CB8AC3E}">
        <p14:creationId xmlns:p14="http://schemas.microsoft.com/office/powerpoint/2010/main" val="282476148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 calcmode="lin" valueType="num">
                                      <p:cBhvr additive="base">
                                        <p:cTn id="7" dur="500" fill="hold"/>
                                        <p:tgtEl>
                                          <p:spTgt spid="20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10" grpId="0" build="p"/>
      <p:bldP spid="8" grpId="0" build="p"/>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533400" y="152400"/>
            <a:ext cx="6629400" cy="838200"/>
          </a:xfrm>
        </p:spPr>
        <p:txBody>
          <a:bodyPr/>
          <a:lstStyle/>
          <a:p>
            <a:pPr algn="l">
              <a:defRPr/>
            </a:pPr>
            <a:r>
              <a:rPr lang="en-US" sz="2800" b="1" dirty="0" smtClean="0">
                <a:solidFill>
                  <a:schemeClr val="accent5">
                    <a:lumMod val="25000"/>
                  </a:schemeClr>
                </a:solidFill>
              </a:rPr>
              <a:t>+</a:t>
            </a:r>
            <a:r>
              <a:rPr lang="en-US" sz="2800" b="1" dirty="0" err="1" smtClean="0">
                <a:solidFill>
                  <a:schemeClr val="accent5">
                    <a:lumMod val="25000"/>
                  </a:schemeClr>
                </a:solidFill>
              </a:rPr>
              <a:t>Tín</a:t>
            </a:r>
            <a:r>
              <a:rPr lang="en-US" sz="2800" b="1" dirty="0" smtClean="0">
                <a:solidFill>
                  <a:schemeClr val="accent5">
                    <a:lumMod val="25000"/>
                  </a:schemeClr>
                </a:solidFill>
              </a:rPr>
              <a:t> </a:t>
            </a:r>
            <a:r>
              <a:rPr lang="en-US" sz="2800" b="1" dirty="0" err="1" smtClean="0">
                <a:solidFill>
                  <a:schemeClr val="accent5">
                    <a:lumMod val="25000"/>
                  </a:schemeClr>
                </a:solidFill>
              </a:rPr>
              <a:t>dụng</a:t>
            </a:r>
            <a:r>
              <a:rPr lang="en-US" sz="2800" b="1" dirty="0" smtClean="0">
                <a:solidFill>
                  <a:schemeClr val="accent5">
                    <a:lumMod val="25000"/>
                  </a:schemeClr>
                </a:solidFill>
              </a:rPr>
              <a:t> </a:t>
            </a:r>
            <a:r>
              <a:rPr lang="en-US" sz="2800" b="1" dirty="0" err="1" smtClean="0">
                <a:solidFill>
                  <a:schemeClr val="accent5">
                    <a:lumMod val="25000"/>
                  </a:schemeClr>
                </a:solidFill>
              </a:rPr>
              <a:t>ngân</a:t>
            </a:r>
            <a:r>
              <a:rPr lang="en-US" sz="2800" b="1" dirty="0" smtClean="0">
                <a:solidFill>
                  <a:schemeClr val="accent5">
                    <a:lumMod val="25000"/>
                  </a:schemeClr>
                </a:solidFill>
              </a:rPr>
              <a:t> </a:t>
            </a:r>
            <a:r>
              <a:rPr lang="en-US" sz="2800" b="1" dirty="0" err="1" smtClean="0">
                <a:solidFill>
                  <a:schemeClr val="accent5">
                    <a:lumMod val="25000"/>
                  </a:schemeClr>
                </a:solidFill>
              </a:rPr>
              <a:t>hàng</a:t>
            </a:r>
            <a:endParaRPr lang="en-US" sz="2800" b="1" dirty="0" smtClean="0">
              <a:solidFill>
                <a:schemeClr val="accent5">
                  <a:lumMod val="25000"/>
                </a:schemeClr>
              </a:solidFill>
            </a:endParaRPr>
          </a:p>
        </p:txBody>
      </p:sp>
      <p:sp>
        <p:nvSpPr>
          <p:cNvPr id="10" name="Rectangle 3"/>
          <p:cNvSpPr txBox="1">
            <a:spLocks noChangeArrowheads="1"/>
          </p:cNvSpPr>
          <p:nvPr/>
        </p:nvSpPr>
        <p:spPr bwMode="auto">
          <a:xfrm>
            <a:off x="228600" y="609600"/>
            <a:ext cx="8610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sz="2800" smtClean="0">
                <a:solidFill>
                  <a:srgbClr val="000000"/>
                </a:solidFill>
              </a:rPr>
              <a:t>- Là quan hệ tín dụng giữa </a:t>
            </a:r>
            <a:r>
              <a:rPr lang="en-US" sz="2800" i="1" smtClean="0">
                <a:solidFill>
                  <a:srgbClr val="000000"/>
                </a:solidFill>
              </a:rPr>
              <a:t>ngân hàng</a:t>
            </a:r>
            <a:r>
              <a:rPr lang="en-US" sz="2800" smtClean="0">
                <a:solidFill>
                  <a:srgbClr val="000000"/>
                </a:solidFill>
              </a:rPr>
              <a:t>, </a:t>
            </a:r>
            <a:r>
              <a:rPr lang="en-US" sz="2800" i="1" smtClean="0">
                <a:solidFill>
                  <a:srgbClr val="000000"/>
                </a:solidFill>
              </a:rPr>
              <a:t>các tổ chức tín dụng khác </a:t>
            </a:r>
            <a:r>
              <a:rPr lang="en-US" sz="2800" smtClean="0">
                <a:solidFill>
                  <a:srgbClr val="000000"/>
                </a:solidFill>
              </a:rPr>
              <a:t>với các </a:t>
            </a:r>
            <a:r>
              <a:rPr lang="en-US" sz="2800" i="1" smtClean="0">
                <a:solidFill>
                  <a:srgbClr val="000000"/>
                </a:solidFill>
              </a:rPr>
              <a:t>nhà doanh nghiệp </a:t>
            </a:r>
            <a:r>
              <a:rPr lang="en-US" sz="2800" smtClean="0">
                <a:solidFill>
                  <a:srgbClr val="000000"/>
                </a:solidFill>
              </a:rPr>
              <a:t>và</a:t>
            </a:r>
            <a:r>
              <a:rPr lang="en-US" sz="2800" i="1" smtClean="0">
                <a:solidFill>
                  <a:srgbClr val="000000"/>
                </a:solidFill>
              </a:rPr>
              <a:t> cá nhân.</a:t>
            </a:r>
            <a:r>
              <a:rPr lang="en-US" sz="2800" smtClean="0">
                <a:solidFill>
                  <a:srgbClr val="000000"/>
                </a:solidFill>
              </a:rPr>
              <a:t/>
            </a:r>
            <a:br>
              <a:rPr lang="en-US" sz="2800" smtClean="0">
                <a:solidFill>
                  <a:srgbClr val="000000"/>
                </a:solidFill>
              </a:rPr>
            </a:br>
            <a:endParaRPr lang="en-US" sz="2800" smtClean="0">
              <a:solidFill>
                <a:srgbClr val="000000"/>
              </a:solidFill>
            </a:endParaRPr>
          </a:p>
        </p:txBody>
      </p:sp>
      <p:sp>
        <p:nvSpPr>
          <p:cNvPr id="8" name="Rectangle 3"/>
          <p:cNvSpPr txBox="1">
            <a:spLocks noChangeArrowheads="1"/>
          </p:cNvSpPr>
          <p:nvPr/>
        </p:nvSpPr>
        <p:spPr bwMode="auto">
          <a:xfrm>
            <a:off x="228600" y="1676400"/>
            <a:ext cx="8534400" cy="838200"/>
          </a:xfrm>
          <a:prstGeom prst="rect">
            <a:avLst/>
          </a:prstGeom>
          <a:noFill/>
          <a:ln w="9525">
            <a:noFill/>
            <a:miter lim="800000"/>
            <a:headEnd/>
            <a:tailEnd/>
          </a:ln>
          <a:effectLst/>
        </p:spPr>
        <p:txBody>
          <a:bodyPr/>
          <a:lstStyle/>
          <a:p>
            <a:pPr fontAlgn="base">
              <a:spcBef>
                <a:spcPct val="20000"/>
              </a:spcBef>
              <a:spcAft>
                <a:spcPct val="0"/>
              </a:spcAft>
              <a:buFontTx/>
              <a:buChar char="-"/>
              <a:defRPr/>
            </a:pPr>
            <a:r>
              <a:rPr lang="en-US" sz="2800" dirty="0">
                <a:solidFill>
                  <a:srgbClr val="000000"/>
                </a:solidFill>
              </a:rPr>
              <a:t> </a:t>
            </a:r>
            <a:r>
              <a:rPr lang="en-US" sz="2800" dirty="0" err="1">
                <a:solidFill>
                  <a:srgbClr val="000000"/>
                </a:solidFill>
              </a:rPr>
              <a:t>Ngân</a:t>
            </a:r>
            <a:r>
              <a:rPr lang="en-US" sz="2800" dirty="0">
                <a:solidFill>
                  <a:srgbClr val="000000"/>
                </a:solidFill>
              </a:rPr>
              <a:t> </a:t>
            </a:r>
            <a:r>
              <a:rPr lang="en-US" sz="2800" dirty="0" err="1">
                <a:solidFill>
                  <a:srgbClr val="000000"/>
                </a:solidFill>
              </a:rPr>
              <a:t>hàng</a:t>
            </a:r>
            <a:r>
              <a:rPr lang="en-US" sz="2800" dirty="0">
                <a:solidFill>
                  <a:srgbClr val="000000"/>
                </a:solidFill>
              </a:rPr>
              <a:t> </a:t>
            </a:r>
            <a:r>
              <a:rPr lang="en-US" sz="2800" dirty="0" err="1">
                <a:solidFill>
                  <a:srgbClr val="000000"/>
                </a:solidFill>
              </a:rPr>
              <a:t>đóng</a:t>
            </a:r>
            <a:r>
              <a:rPr lang="en-US" sz="2800" dirty="0">
                <a:solidFill>
                  <a:srgbClr val="000000"/>
                </a:solidFill>
              </a:rPr>
              <a:t> </a:t>
            </a:r>
            <a:r>
              <a:rPr lang="en-US" sz="2800" dirty="0" err="1">
                <a:solidFill>
                  <a:srgbClr val="000000"/>
                </a:solidFill>
              </a:rPr>
              <a:t>vai</a:t>
            </a:r>
            <a:r>
              <a:rPr lang="en-US" sz="2800" dirty="0">
                <a:solidFill>
                  <a:srgbClr val="000000"/>
                </a:solidFill>
              </a:rPr>
              <a:t> </a:t>
            </a:r>
            <a:r>
              <a:rPr lang="en-US" sz="2800" dirty="0" err="1">
                <a:solidFill>
                  <a:srgbClr val="000000"/>
                </a:solidFill>
              </a:rPr>
              <a:t>trò</a:t>
            </a:r>
            <a:r>
              <a:rPr lang="en-US" sz="2800" dirty="0">
                <a:solidFill>
                  <a:srgbClr val="000000"/>
                </a:solidFill>
              </a:rPr>
              <a:t> </a:t>
            </a:r>
            <a:r>
              <a:rPr lang="en-US" sz="2800" dirty="0" err="1">
                <a:solidFill>
                  <a:srgbClr val="000000"/>
                </a:solidFill>
              </a:rPr>
              <a:t>là</a:t>
            </a:r>
            <a:r>
              <a:rPr lang="en-US" sz="2800" dirty="0">
                <a:solidFill>
                  <a:srgbClr val="000000"/>
                </a:solidFill>
              </a:rPr>
              <a:t> </a:t>
            </a:r>
            <a:r>
              <a:rPr lang="en-US" sz="2800" dirty="0" err="1">
                <a:solidFill>
                  <a:srgbClr val="000000"/>
                </a:solidFill>
              </a:rPr>
              <a:t>một</a:t>
            </a:r>
            <a:r>
              <a:rPr lang="en-US" sz="2800" dirty="0">
                <a:solidFill>
                  <a:srgbClr val="000000"/>
                </a:solidFill>
              </a:rPr>
              <a:t> </a:t>
            </a:r>
            <a:r>
              <a:rPr lang="en-US" sz="2800" dirty="0" err="1">
                <a:solidFill>
                  <a:srgbClr val="000000"/>
                </a:solidFill>
              </a:rPr>
              <a:t>tổ</a:t>
            </a:r>
            <a:r>
              <a:rPr lang="en-US" sz="2800" dirty="0">
                <a:solidFill>
                  <a:srgbClr val="000000"/>
                </a:solidFill>
              </a:rPr>
              <a:t> </a:t>
            </a:r>
            <a:r>
              <a:rPr lang="en-US" sz="2800" dirty="0" err="1">
                <a:solidFill>
                  <a:srgbClr val="000000"/>
                </a:solidFill>
              </a:rPr>
              <a:t>chức</a:t>
            </a:r>
            <a:r>
              <a:rPr lang="en-US" sz="2800" dirty="0">
                <a:solidFill>
                  <a:srgbClr val="000000"/>
                </a:solidFill>
              </a:rPr>
              <a:t> </a:t>
            </a:r>
            <a:r>
              <a:rPr lang="en-US" sz="2800" dirty="0" err="1">
                <a:solidFill>
                  <a:srgbClr val="000000"/>
                </a:solidFill>
              </a:rPr>
              <a:t>trung</a:t>
            </a:r>
            <a:r>
              <a:rPr lang="en-US" sz="2800" dirty="0">
                <a:solidFill>
                  <a:srgbClr val="000000"/>
                </a:solidFill>
              </a:rPr>
              <a:t> </a:t>
            </a:r>
            <a:r>
              <a:rPr lang="en-US" sz="2800" dirty="0" err="1">
                <a:solidFill>
                  <a:srgbClr val="000000"/>
                </a:solidFill>
              </a:rPr>
              <a:t>gian</a:t>
            </a:r>
            <a:r>
              <a:rPr lang="en-US" sz="2800" dirty="0">
                <a:solidFill>
                  <a:srgbClr val="000000"/>
                </a:solidFill>
              </a:rPr>
              <a:t>, </a:t>
            </a:r>
            <a:r>
              <a:rPr lang="en-US" sz="2800" dirty="0" err="1">
                <a:solidFill>
                  <a:srgbClr val="000000"/>
                </a:solidFill>
              </a:rPr>
              <a:t>trong</a:t>
            </a:r>
            <a:r>
              <a:rPr lang="en-US" sz="2800" dirty="0">
                <a:solidFill>
                  <a:srgbClr val="000000"/>
                </a:solidFill>
              </a:rPr>
              <a:t> </a:t>
            </a:r>
            <a:r>
              <a:rPr lang="en-US" sz="2800" dirty="0" err="1">
                <a:solidFill>
                  <a:srgbClr val="000000"/>
                </a:solidFill>
              </a:rPr>
              <a:t>quan</a:t>
            </a:r>
            <a:r>
              <a:rPr lang="en-US" sz="2800" dirty="0">
                <a:solidFill>
                  <a:srgbClr val="000000"/>
                </a:solidFill>
              </a:rPr>
              <a:t> </a:t>
            </a:r>
            <a:r>
              <a:rPr lang="en-US" sz="2800" dirty="0" err="1">
                <a:solidFill>
                  <a:srgbClr val="000000"/>
                </a:solidFill>
              </a:rPr>
              <a:t>hệ</a:t>
            </a:r>
            <a:r>
              <a:rPr lang="en-US" sz="2800" dirty="0">
                <a:solidFill>
                  <a:srgbClr val="000000"/>
                </a:solidFill>
              </a:rPr>
              <a:t> </a:t>
            </a:r>
            <a:r>
              <a:rPr lang="en-US" sz="2800" dirty="0" err="1">
                <a:solidFill>
                  <a:srgbClr val="000000"/>
                </a:solidFill>
              </a:rPr>
              <a:t>tín</a:t>
            </a:r>
            <a:r>
              <a:rPr lang="en-US" sz="2800" dirty="0">
                <a:solidFill>
                  <a:srgbClr val="000000"/>
                </a:solidFill>
              </a:rPr>
              <a:t> </a:t>
            </a:r>
            <a:r>
              <a:rPr lang="en-US" sz="2800" dirty="0" err="1">
                <a:solidFill>
                  <a:srgbClr val="000000"/>
                </a:solidFill>
              </a:rPr>
              <a:t>dụng</a:t>
            </a:r>
            <a:r>
              <a:rPr lang="en-US" sz="2800" dirty="0">
                <a:solidFill>
                  <a:srgbClr val="000000"/>
                </a:solidFill>
              </a:rPr>
              <a:t> </a:t>
            </a:r>
            <a:r>
              <a:rPr lang="en-US" sz="2800" dirty="0" err="1">
                <a:solidFill>
                  <a:srgbClr val="000000"/>
                </a:solidFill>
              </a:rPr>
              <a:t>nó</a:t>
            </a:r>
            <a:r>
              <a:rPr lang="en-US" sz="2800" dirty="0">
                <a:solidFill>
                  <a:srgbClr val="000000"/>
                </a:solidFill>
              </a:rPr>
              <a:t> </a:t>
            </a:r>
            <a:r>
              <a:rPr lang="en-US" sz="2800" dirty="0" err="1">
                <a:solidFill>
                  <a:srgbClr val="000000"/>
                </a:solidFill>
              </a:rPr>
              <a:t>vừa</a:t>
            </a:r>
            <a:r>
              <a:rPr lang="en-US" sz="2800" dirty="0">
                <a:solidFill>
                  <a:srgbClr val="000000"/>
                </a:solidFill>
              </a:rPr>
              <a:t> </a:t>
            </a:r>
            <a:r>
              <a:rPr lang="en-US" sz="2800" dirty="0" err="1">
                <a:solidFill>
                  <a:srgbClr val="000000"/>
                </a:solidFill>
              </a:rPr>
              <a:t>là</a:t>
            </a:r>
            <a:r>
              <a:rPr lang="en-US" sz="2800" dirty="0">
                <a:solidFill>
                  <a:srgbClr val="000000"/>
                </a:solidFill>
              </a:rPr>
              <a:t> </a:t>
            </a:r>
            <a:r>
              <a:rPr lang="en-US" sz="2800" dirty="0" err="1">
                <a:solidFill>
                  <a:srgbClr val="000000"/>
                </a:solidFill>
              </a:rPr>
              <a:t>người</a:t>
            </a:r>
            <a:r>
              <a:rPr lang="en-US" sz="2800" dirty="0">
                <a:solidFill>
                  <a:srgbClr val="000000"/>
                </a:solidFill>
              </a:rPr>
              <a:t> </a:t>
            </a:r>
            <a:r>
              <a:rPr lang="en-US" sz="2800" dirty="0" err="1">
                <a:solidFill>
                  <a:srgbClr val="000000"/>
                </a:solidFill>
              </a:rPr>
              <a:t>cho</a:t>
            </a:r>
            <a:r>
              <a:rPr lang="en-US" sz="2800" dirty="0">
                <a:solidFill>
                  <a:srgbClr val="000000"/>
                </a:solidFill>
              </a:rPr>
              <a:t> </a:t>
            </a:r>
            <a:r>
              <a:rPr lang="en-US" sz="2800" dirty="0" err="1">
                <a:solidFill>
                  <a:srgbClr val="000000"/>
                </a:solidFill>
              </a:rPr>
              <a:t>vay</a:t>
            </a:r>
            <a:r>
              <a:rPr lang="en-US" sz="2800" dirty="0">
                <a:solidFill>
                  <a:srgbClr val="000000"/>
                </a:solidFill>
              </a:rPr>
              <a:t> </a:t>
            </a:r>
            <a:r>
              <a:rPr lang="en-US" sz="2800" dirty="0" err="1">
                <a:solidFill>
                  <a:srgbClr val="000000"/>
                </a:solidFill>
              </a:rPr>
              <a:t>đồng</a:t>
            </a:r>
            <a:r>
              <a:rPr lang="en-US" sz="2800" dirty="0">
                <a:solidFill>
                  <a:srgbClr val="000000"/>
                </a:solidFill>
              </a:rPr>
              <a:t> </a:t>
            </a:r>
            <a:r>
              <a:rPr lang="en-US" sz="2800" dirty="0" err="1">
                <a:solidFill>
                  <a:srgbClr val="000000"/>
                </a:solidFill>
              </a:rPr>
              <a:t>thời</a:t>
            </a:r>
            <a:r>
              <a:rPr lang="en-US" sz="2800" dirty="0">
                <a:solidFill>
                  <a:srgbClr val="000000"/>
                </a:solidFill>
              </a:rPr>
              <a:t> </a:t>
            </a:r>
            <a:r>
              <a:rPr lang="en-US" sz="2800" dirty="0" err="1">
                <a:solidFill>
                  <a:srgbClr val="000000"/>
                </a:solidFill>
              </a:rPr>
              <a:t>là</a:t>
            </a:r>
            <a:r>
              <a:rPr lang="en-US" sz="2800" dirty="0">
                <a:solidFill>
                  <a:srgbClr val="000000"/>
                </a:solidFill>
              </a:rPr>
              <a:t> </a:t>
            </a:r>
            <a:r>
              <a:rPr lang="en-US" sz="2800" dirty="0" err="1">
                <a:solidFill>
                  <a:srgbClr val="000000"/>
                </a:solidFill>
              </a:rPr>
              <a:t>người</a:t>
            </a:r>
            <a:r>
              <a:rPr lang="en-US" sz="2800" dirty="0">
                <a:solidFill>
                  <a:srgbClr val="000000"/>
                </a:solidFill>
              </a:rPr>
              <a:t> </a:t>
            </a:r>
            <a:r>
              <a:rPr lang="en-US" sz="2800" dirty="0" err="1">
                <a:solidFill>
                  <a:srgbClr val="000000"/>
                </a:solidFill>
              </a:rPr>
              <a:t>đi</a:t>
            </a:r>
            <a:r>
              <a:rPr lang="en-US" sz="2800" dirty="0">
                <a:solidFill>
                  <a:srgbClr val="000000"/>
                </a:solidFill>
              </a:rPr>
              <a:t> </a:t>
            </a:r>
            <a:r>
              <a:rPr lang="en-US" sz="2800" dirty="0" err="1">
                <a:solidFill>
                  <a:srgbClr val="000000"/>
                </a:solidFill>
              </a:rPr>
              <a:t>vay</a:t>
            </a:r>
            <a:r>
              <a:rPr lang="en-US" sz="2800" dirty="0">
                <a:solidFill>
                  <a:srgbClr val="000000"/>
                </a:solidFill>
              </a:rPr>
              <a:t>.</a:t>
            </a:r>
            <a:endParaRPr lang="en-US" sz="2800" b="1" kern="0" dirty="0">
              <a:solidFill>
                <a:srgbClr val="B5DDF5">
                  <a:lumMod val="25000"/>
                </a:srgbClr>
              </a:solidFill>
            </a:endParaRPr>
          </a:p>
        </p:txBody>
      </p:sp>
      <p:sp>
        <p:nvSpPr>
          <p:cNvPr id="5" name="Rectangle 3"/>
          <p:cNvSpPr txBox="1">
            <a:spLocks noChangeArrowheads="1"/>
          </p:cNvSpPr>
          <p:nvPr/>
        </p:nvSpPr>
        <p:spPr bwMode="auto">
          <a:xfrm>
            <a:off x="152400" y="3048000"/>
            <a:ext cx="8382000" cy="838200"/>
          </a:xfrm>
          <a:prstGeom prst="rect">
            <a:avLst/>
          </a:prstGeom>
          <a:noFill/>
          <a:ln w="9525">
            <a:noFill/>
            <a:miter lim="800000"/>
            <a:headEnd/>
            <a:tailEnd/>
          </a:ln>
          <a:effectLst/>
        </p:spPr>
        <p:txBody>
          <a:bodyPr/>
          <a:lstStyle/>
          <a:p>
            <a:pPr fontAlgn="base">
              <a:spcBef>
                <a:spcPct val="20000"/>
              </a:spcBef>
              <a:spcAft>
                <a:spcPct val="0"/>
              </a:spcAft>
              <a:defRPr/>
            </a:pPr>
            <a:r>
              <a:rPr lang="en-US" sz="2800" dirty="0">
                <a:solidFill>
                  <a:srgbClr val="000000"/>
                </a:solidFill>
              </a:rPr>
              <a:t>- </a:t>
            </a:r>
            <a:r>
              <a:rPr lang="en-US" sz="2800" dirty="0" err="1">
                <a:solidFill>
                  <a:srgbClr val="000000"/>
                </a:solidFill>
              </a:rPr>
              <a:t>Tín</a:t>
            </a:r>
            <a:r>
              <a:rPr lang="en-US" sz="2800" dirty="0">
                <a:solidFill>
                  <a:srgbClr val="000000"/>
                </a:solidFill>
              </a:rPr>
              <a:t> </a:t>
            </a:r>
            <a:r>
              <a:rPr lang="en-US" sz="2800" dirty="0" err="1">
                <a:solidFill>
                  <a:srgbClr val="000000"/>
                </a:solidFill>
              </a:rPr>
              <a:t>dụng</a:t>
            </a:r>
            <a:r>
              <a:rPr lang="en-US" sz="2800" dirty="0">
                <a:solidFill>
                  <a:srgbClr val="000000"/>
                </a:solidFill>
              </a:rPr>
              <a:t> </a:t>
            </a:r>
            <a:r>
              <a:rPr lang="en-US" sz="2800" dirty="0" err="1">
                <a:solidFill>
                  <a:srgbClr val="000000"/>
                </a:solidFill>
              </a:rPr>
              <a:t>ngân</a:t>
            </a:r>
            <a:r>
              <a:rPr lang="en-US" sz="2800" dirty="0">
                <a:solidFill>
                  <a:srgbClr val="000000"/>
                </a:solidFill>
              </a:rPr>
              <a:t> </a:t>
            </a:r>
            <a:r>
              <a:rPr lang="en-US" sz="2800" dirty="0" err="1">
                <a:solidFill>
                  <a:srgbClr val="000000"/>
                </a:solidFill>
              </a:rPr>
              <a:t>hàng</a:t>
            </a:r>
            <a:r>
              <a:rPr lang="en-US" sz="2800" dirty="0">
                <a:solidFill>
                  <a:srgbClr val="000000"/>
                </a:solidFill>
              </a:rPr>
              <a:t> </a:t>
            </a:r>
            <a:r>
              <a:rPr lang="en-US" sz="2800" dirty="0" err="1">
                <a:solidFill>
                  <a:srgbClr val="000000"/>
                </a:solidFill>
              </a:rPr>
              <a:t>được</a:t>
            </a:r>
            <a:r>
              <a:rPr lang="en-US" sz="2800" dirty="0">
                <a:solidFill>
                  <a:srgbClr val="000000"/>
                </a:solidFill>
              </a:rPr>
              <a:t> </a:t>
            </a:r>
            <a:r>
              <a:rPr lang="en-US" sz="2800" dirty="0" err="1">
                <a:solidFill>
                  <a:srgbClr val="000000"/>
                </a:solidFill>
              </a:rPr>
              <a:t>cung</a:t>
            </a:r>
            <a:r>
              <a:rPr lang="en-US" sz="2800" dirty="0">
                <a:solidFill>
                  <a:srgbClr val="000000"/>
                </a:solidFill>
              </a:rPr>
              <a:t> </a:t>
            </a:r>
            <a:r>
              <a:rPr lang="en-US" sz="2800" dirty="0" err="1">
                <a:solidFill>
                  <a:srgbClr val="000000"/>
                </a:solidFill>
              </a:rPr>
              <a:t>cấp</a:t>
            </a:r>
            <a:r>
              <a:rPr lang="en-US" sz="2800" dirty="0">
                <a:solidFill>
                  <a:srgbClr val="000000"/>
                </a:solidFill>
              </a:rPr>
              <a:t> </a:t>
            </a:r>
            <a:r>
              <a:rPr lang="en-US" sz="2800" dirty="0" err="1">
                <a:solidFill>
                  <a:srgbClr val="000000"/>
                </a:solidFill>
              </a:rPr>
              <a:t>dưới</a:t>
            </a:r>
            <a:r>
              <a:rPr lang="en-US" sz="2800" dirty="0">
                <a:solidFill>
                  <a:srgbClr val="000000"/>
                </a:solidFill>
              </a:rPr>
              <a:t> </a:t>
            </a:r>
            <a:r>
              <a:rPr lang="en-US" sz="2800" dirty="0" err="1">
                <a:solidFill>
                  <a:srgbClr val="000000"/>
                </a:solidFill>
              </a:rPr>
              <a:t>hình</a:t>
            </a:r>
            <a:r>
              <a:rPr lang="en-US" sz="2800" dirty="0">
                <a:solidFill>
                  <a:srgbClr val="000000"/>
                </a:solidFill>
              </a:rPr>
              <a:t> </a:t>
            </a:r>
            <a:r>
              <a:rPr lang="en-US" sz="2800" dirty="0" err="1">
                <a:solidFill>
                  <a:srgbClr val="000000"/>
                </a:solidFill>
              </a:rPr>
              <a:t>thức</a:t>
            </a:r>
            <a:r>
              <a:rPr lang="en-US" sz="2800" dirty="0">
                <a:solidFill>
                  <a:srgbClr val="000000"/>
                </a:solidFill>
              </a:rPr>
              <a:t> </a:t>
            </a:r>
            <a:r>
              <a:rPr lang="en-US" sz="2800" dirty="0" err="1">
                <a:solidFill>
                  <a:srgbClr val="000000"/>
                </a:solidFill>
              </a:rPr>
              <a:t>tiền</a:t>
            </a:r>
            <a:r>
              <a:rPr lang="en-US" sz="2800" dirty="0">
                <a:solidFill>
                  <a:srgbClr val="000000"/>
                </a:solidFill>
              </a:rPr>
              <a:t> </a:t>
            </a:r>
            <a:r>
              <a:rPr lang="en-US" sz="2800" dirty="0" err="1">
                <a:solidFill>
                  <a:srgbClr val="000000"/>
                </a:solidFill>
              </a:rPr>
              <a:t>tệ</a:t>
            </a:r>
            <a:r>
              <a:rPr lang="en-US" sz="2800" dirty="0">
                <a:solidFill>
                  <a:srgbClr val="000000"/>
                </a:solidFill>
              </a:rPr>
              <a:t> - </a:t>
            </a:r>
            <a:r>
              <a:rPr lang="en-US" sz="2800" dirty="0" err="1">
                <a:solidFill>
                  <a:srgbClr val="000000"/>
                </a:solidFill>
              </a:rPr>
              <a:t>bao</a:t>
            </a:r>
            <a:r>
              <a:rPr lang="en-US" sz="2800" dirty="0">
                <a:solidFill>
                  <a:srgbClr val="000000"/>
                </a:solidFill>
              </a:rPr>
              <a:t> </a:t>
            </a:r>
            <a:r>
              <a:rPr lang="en-US" sz="2800" dirty="0" err="1">
                <a:solidFill>
                  <a:srgbClr val="000000"/>
                </a:solidFill>
              </a:rPr>
              <a:t>gồm</a:t>
            </a:r>
            <a:r>
              <a:rPr lang="en-US" sz="2800" dirty="0">
                <a:solidFill>
                  <a:srgbClr val="000000"/>
                </a:solidFill>
              </a:rPr>
              <a:t> </a:t>
            </a:r>
            <a:r>
              <a:rPr lang="en-US" sz="2800" dirty="0" err="1">
                <a:solidFill>
                  <a:srgbClr val="000000"/>
                </a:solidFill>
              </a:rPr>
              <a:t>tiền</a:t>
            </a:r>
            <a:r>
              <a:rPr lang="en-US" sz="2800" dirty="0">
                <a:solidFill>
                  <a:srgbClr val="000000"/>
                </a:solidFill>
              </a:rPr>
              <a:t> </a:t>
            </a:r>
            <a:r>
              <a:rPr lang="en-US" sz="2800" dirty="0" err="1">
                <a:solidFill>
                  <a:srgbClr val="000000"/>
                </a:solidFill>
              </a:rPr>
              <a:t>mặt</a:t>
            </a:r>
            <a:r>
              <a:rPr lang="en-US" sz="2800" dirty="0">
                <a:solidFill>
                  <a:srgbClr val="000000"/>
                </a:solidFill>
              </a:rPr>
              <a:t> </a:t>
            </a:r>
            <a:r>
              <a:rPr lang="en-US" sz="2800" dirty="0" err="1">
                <a:solidFill>
                  <a:srgbClr val="000000"/>
                </a:solidFill>
              </a:rPr>
              <a:t>và</a:t>
            </a:r>
            <a:r>
              <a:rPr lang="en-US" sz="2800" dirty="0">
                <a:solidFill>
                  <a:srgbClr val="000000"/>
                </a:solidFill>
              </a:rPr>
              <a:t> </a:t>
            </a:r>
            <a:r>
              <a:rPr lang="en-US" sz="2800" dirty="0" err="1">
                <a:solidFill>
                  <a:srgbClr val="000000"/>
                </a:solidFill>
              </a:rPr>
              <a:t>bút</a:t>
            </a:r>
            <a:r>
              <a:rPr lang="en-US" sz="2800" dirty="0">
                <a:solidFill>
                  <a:srgbClr val="000000"/>
                </a:solidFill>
              </a:rPr>
              <a:t> </a:t>
            </a:r>
            <a:r>
              <a:rPr lang="en-US" sz="2800" dirty="0" err="1">
                <a:solidFill>
                  <a:srgbClr val="000000"/>
                </a:solidFill>
              </a:rPr>
              <a:t>tệ</a:t>
            </a:r>
            <a:r>
              <a:rPr lang="en-US" sz="2800" dirty="0">
                <a:solidFill>
                  <a:srgbClr val="000000"/>
                </a:solidFill>
              </a:rPr>
              <a:t>.</a:t>
            </a:r>
            <a:endParaRPr lang="en-US" sz="2800" b="1" kern="0" dirty="0">
              <a:solidFill>
                <a:srgbClr val="B5DDF5">
                  <a:lumMod val="25000"/>
                </a:srgbClr>
              </a:solidFill>
            </a:endParaRPr>
          </a:p>
        </p:txBody>
      </p:sp>
      <p:sp>
        <p:nvSpPr>
          <p:cNvPr id="6" name="Rectangle 3"/>
          <p:cNvSpPr txBox="1">
            <a:spLocks noChangeArrowheads="1"/>
          </p:cNvSpPr>
          <p:nvPr/>
        </p:nvSpPr>
        <p:spPr bwMode="auto">
          <a:xfrm>
            <a:off x="0" y="3886200"/>
            <a:ext cx="9372600" cy="838200"/>
          </a:xfrm>
          <a:prstGeom prst="rect">
            <a:avLst/>
          </a:prstGeom>
          <a:noFill/>
          <a:ln w="9525">
            <a:noFill/>
            <a:miter lim="800000"/>
            <a:headEnd/>
            <a:tailEnd/>
          </a:ln>
          <a:effectLst/>
        </p:spPr>
        <p:txBody>
          <a:bodyPr/>
          <a:lstStyle/>
          <a:p>
            <a:pPr fontAlgn="base">
              <a:spcBef>
                <a:spcPct val="20000"/>
              </a:spcBef>
              <a:spcAft>
                <a:spcPct val="0"/>
              </a:spcAft>
              <a:defRPr/>
            </a:pPr>
            <a:endParaRPr lang="en-US" sz="2800" b="1" kern="0" dirty="0">
              <a:solidFill>
                <a:srgbClr val="B5DDF5">
                  <a:lumMod val="25000"/>
                </a:srgbClr>
              </a:solidFill>
            </a:endParaRPr>
          </a:p>
        </p:txBody>
      </p:sp>
    </p:spTree>
    <p:extLst>
      <p:ext uri="{BB962C8B-B14F-4D97-AF65-F5344CB8AC3E}">
        <p14:creationId xmlns:p14="http://schemas.microsoft.com/office/powerpoint/2010/main" val="161424771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 calcmode="lin" valueType="num">
                                      <p:cBhvr additive="base">
                                        <p:cTn id="7" dur="500" fill="hold"/>
                                        <p:tgtEl>
                                          <p:spTgt spid="20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nodePh="1">
                                  <p:stCondLst>
                                    <p:cond delay="0"/>
                                  </p:stCondLst>
                                  <p:endCondLst>
                                    <p:cond evt="begin" delay="0">
                                      <p:tn val="29"/>
                                    </p:cond>
                                  </p:end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10" grpId="0" build="p"/>
      <p:bldP spid="8" grpId="0" build="p"/>
      <p:bldP spid="5" grpId="0" build="p"/>
      <p:bldP spid="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762000" y="228600"/>
            <a:ext cx="6629400" cy="838200"/>
          </a:xfrm>
        </p:spPr>
        <p:txBody>
          <a:bodyPr/>
          <a:lstStyle/>
          <a:p>
            <a:pPr algn="l">
              <a:buFont typeface="Wingdings" pitchFamily="2" charset="2"/>
              <a:buChar char="v"/>
              <a:defRPr/>
            </a:pPr>
            <a:r>
              <a:rPr lang="en-US" sz="2800" b="1" dirty="0" err="1" smtClean="0">
                <a:solidFill>
                  <a:schemeClr val="accent5">
                    <a:lumMod val="25000"/>
                  </a:schemeClr>
                </a:solidFill>
              </a:rPr>
              <a:t>Vai</a:t>
            </a:r>
            <a:r>
              <a:rPr lang="en-US" sz="2800" b="1" dirty="0" smtClean="0">
                <a:solidFill>
                  <a:schemeClr val="accent5">
                    <a:lumMod val="25000"/>
                  </a:schemeClr>
                </a:solidFill>
              </a:rPr>
              <a:t> </a:t>
            </a:r>
            <a:r>
              <a:rPr lang="en-US" sz="2800" b="1" dirty="0" err="1" smtClean="0">
                <a:solidFill>
                  <a:schemeClr val="accent5">
                    <a:lumMod val="25000"/>
                  </a:schemeClr>
                </a:solidFill>
              </a:rPr>
              <a:t>trò</a:t>
            </a:r>
            <a:r>
              <a:rPr lang="en-US" sz="2800" b="1" dirty="0" smtClean="0">
                <a:solidFill>
                  <a:schemeClr val="accent5">
                    <a:lumMod val="25000"/>
                  </a:schemeClr>
                </a:solidFill>
              </a:rPr>
              <a:t> </a:t>
            </a:r>
            <a:r>
              <a:rPr lang="en-US" sz="2800" b="1" dirty="0" err="1" smtClean="0">
                <a:solidFill>
                  <a:schemeClr val="accent5">
                    <a:lumMod val="25000"/>
                  </a:schemeClr>
                </a:solidFill>
              </a:rPr>
              <a:t>của</a:t>
            </a:r>
            <a:r>
              <a:rPr lang="en-US" sz="2800" b="1" dirty="0" smtClean="0">
                <a:solidFill>
                  <a:schemeClr val="accent5">
                    <a:lumMod val="25000"/>
                  </a:schemeClr>
                </a:solidFill>
              </a:rPr>
              <a:t> </a:t>
            </a:r>
            <a:r>
              <a:rPr lang="en-US" sz="2800" b="1" dirty="0" err="1" smtClean="0">
                <a:solidFill>
                  <a:schemeClr val="accent5">
                    <a:lumMod val="25000"/>
                  </a:schemeClr>
                </a:solidFill>
              </a:rPr>
              <a:t>tín</a:t>
            </a:r>
            <a:r>
              <a:rPr lang="en-US" sz="2800" b="1" dirty="0" smtClean="0">
                <a:solidFill>
                  <a:schemeClr val="accent5">
                    <a:lumMod val="25000"/>
                  </a:schemeClr>
                </a:solidFill>
              </a:rPr>
              <a:t> </a:t>
            </a:r>
            <a:r>
              <a:rPr lang="en-US" sz="2800" b="1" dirty="0" err="1" smtClean="0">
                <a:solidFill>
                  <a:schemeClr val="accent5">
                    <a:lumMod val="25000"/>
                  </a:schemeClr>
                </a:solidFill>
              </a:rPr>
              <a:t>dụng</a:t>
            </a:r>
            <a:r>
              <a:rPr lang="en-US" sz="2800" b="1" dirty="0" smtClean="0">
                <a:solidFill>
                  <a:schemeClr val="accent5">
                    <a:lumMod val="25000"/>
                  </a:schemeClr>
                </a:solidFill>
              </a:rPr>
              <a:t> </a:t>
            </a:r>
            <a:r>
              <a:rPr lang="en-US" sz="2800" b="1" dirty="0" err="1" smtClean="0">
                <a:solidFill>
                  <a:schemeClr val="accent5">
                    <a:lumMod val="25000"/>
                  </a:schemeClr>
                </a:solidFill>
              </a:rPr>
              <a:t>ngân</a:t>
            </a:r>
            <a:r>
              <a:rPr lang="en-US" sz="2800" b="1" dirty="0" smtClean="0">
                <a:solidFill>
                  <a:schemeClr val="accent5">
                    <a:lumMod val="25000"/>
                  </a:schemeClr>
                </a:solidFill>
              </a:rPr>
              <a:t> </a:t>
            </a:r>
            <a:r>
              <a:rPr lang="en-US" sz="2800" b="1" dirty="0" err="1" smtClean="0">
                <a:solidFill>
                  <a:schemeClr val="accent5">
                    <a:lumMod val="25000"/>
                  </a:schemeClr>
                </a:solidFill>
              </a:rPr>
              <a:t>hàng</a:t>
            </a:r>
            <a:endParaRPr lang="en-US" sz="2800" b="1" dirty="0" smtClean="0">
              <a:solidFill>
                <a:schemeClr val="accent5">
                  <a:lumMod val="25000"/>
                </a:schemeClr>
              </a:solidFill>
            </a:endParaRPr>
          </a:p>
        </p:txBody>
      </p:sp>
      <p:sp>
        <p:nvSpPr>
          <p:cNvPr id="10" name="Rectangle 3"/>
          <p:cNvSpPr txBox="1">
            <a:spLocks noChangeArrowheads="1"/>
          </p:cNvSpPr>
          <p:nvPr/>
        </p:nvSpPr>
        <p:spPr bwMode="auto">
          <a:xfrm>
            <a:off x="533400" y="838200"/>
            <a:ext cx="8305800" cy="838200"/>
          </a:xfrm>
          <a:prstGeom prst="rect">
            <a:avLst/>
          </a:prstGeom>
          <a:noFill/>
          <a:ln w="9525">
            <a:noFill/>
            <a:miter lim="800000"/>
            <a:headEnd/>
            <a:tailEnd/>
          </a:ln>
          <a:effectLst/>
        </p:spPr>
        <p:txBody>
          <a:bodyPr/>
          <a:lstStyle/>
          <a:p>
            <a:pPr fontAlgn="base">
              <a:spcBef>
                <a:spcPct val="20000"/>
              </a:spcBef>
              <a:spcAft>
                <a:spcPct val="0"/>
              </a:spcAft>
              <a:defRPr/>
            </a:pPr>
            <a:r>
              <a:rPr lang="en-US" sz="2800" dirty="0">
                <a:solidFill>
                  <a:srgbClr val="000000"/>
                </a:solidFill>
              </a:rPr>
              <a:t>-</a:t>
            </a:r>
            <a:r>
              <a:rPr lang="en-US" sz="2800" dirty="0" err="1">
                <a:solidFill>
                  <a:srgbClr val="000000"/>
                </a:solidFill>
              </a:rPr>
              <a:t>Trong</a:t>
            </a:r>
            <a:r>
              <a:rPr lang="en-US" sz="2800" dirty="0">
                <a:solidFill>
                  <a:srgbClr val="000000"/>
                </a:solidFill>
              </a:rPr>
              <a:t> </a:t>
            </a:r>
            <a:r>
              <a:rPr lang="en-US" sz="2800" dirty="0" err="1">
                <a:solidFill>
                  <a:srgbClr val="000000"/>
                </a:solidFill>
              </a:rPr>
              <a:t>nền</a:t>
            </a:r>
            <a:r>
              <a:rPr lang="en-US" sz="2800" dirty="0">
                <a:solidFill>
                  <a:srgbClr val="000000"/>
                </a:solidFill>
              </a:rPr>
              <a:t> </a:t>
            </a:r>
            <a:r>
              <a:rPr lang="en-US" sz="2800" dirty="0" err="1">
                <a:solidFill>
                  <a:srgbClr val="000000"/>
                </a:solidFill>
              </a:rPr>
              <a:t>kinh</a:t>
            </a:r>
            <a:r>
              <a:rPr lang="en-US" sz="2800" dirty="0">
                <a:solidFill>
                  <a:srgbClr val="000000"/>
                </a:solidFill>
              </a:rPr>
              <a:t> </a:t>
            </a:r>
            <a:r>
              <a:rPr lang="en-US" sz="2800" dirty="0" err="1">
                <a:solidFill>
                  <a:srgbClr val="000000"/>
                </a:solidFill>
              </a:rPr>
              <a:t>tế</a:t>
            </a:r>
            <a:r>
              <a:rPr lang="en-US" sz="2800" dirty="0">
                <a:solidFill>
                  <a:srgbClr val="000000"/>
                </a:solidFill>
              </a:rPr>
              <a:t> </a:t>
            </a:r>
            <a:r>
              <a:rPr lang="en-US" sz="2800" dirty="0" err="1">
                <a:solidFill>
                  <a:srgbClr val="000000"/>
                </a:solidFill>
              </a:rPr>
              <a:t>thị</a:t>
            </a:r>
            <a:r>
              <a:rPr lang="en-US" sz="2800" dirty="0">
                <a:solidFill>
                  <a:srgbClr val="000000"/>
                </a:solidFill>
              </a:rPr>
              <a:t> </a:t>
            </a:r>
            <a:r>
              <a:rPr lang="en-US" sz="2800" dirty="0" err="1">
                <a:solidFill>
                  <a:srgbClr val="000000"/>
                </a:solidFill>
              </a:rPr>
              <a:t>trường</a:t>
            </a:r>
            <a:r>
              <a:rPr lang="en-US" sz="2800" dirty="0">
                <a:solidFill>
                  <a:srgbClr val="000000"/>
                </a:solidFill>
              </a:rPr>
              <a:t>, </a:t>
            </a:r>
            <a:r>
              <a:rPr lang="en-US" sz="2800" dirty="0" err="1">
                <a:solidFill>
                  <a:srgbClr val="000000"/>
                </a:solidFill>
              </a:rPr>
              <a:t>đại</a:t>
            </a:r>
            <a:r>
              <a:rPr lang="en-US" sz="2800" dirty="0">
                <a:solidFill>
                  <a:srgbClr val="000000"/>
                </a:solidFill>
              </a:rPr>
              <a:t> </a:t>
            </a:r>
            <a:r>
              <a:rPr lang="en-US" sz="2800" dirty="0" err="1">
                <a:solidFill>
                  <a:srgbClr val="000000"/>
                </a:solidFill>
              </a:rPr>
              <a:t>bộ</a:t>
            </a:r>
            <a:r>
              <a:rPr lang="en-US" sz="2800" dirty="0">
                <a:solidFill>
                  <a:srgbClr val="000000"/>
                </a:solidFill>
              </a:rPr>
              <a:t> </a:t>
            </a:r>
            <a:r>
              <a:rPr lang="en-US" sz="2800" dirty="0" err="1">
                <a:solidFill>
                  <a:srgbClr val="000000"/>
                </a:solidFill>
              </a:rPr>
              <a:t>phận</a:t>
            </a:r>
            <a:r>
              <a:rPr lang="en-US" sz="2800" dirty="0">
                <a:solidFill>
                  <a:srgbClr val="000000"/>
                </a:solidFill>
              </a:rPr>
              <a:t> </a:t>
            </a:r>
            <a:r>
              <a:rPr lang="en-US" sz="2800" dirty="0" err="1">
                <a:solidFill>
                  <a:srgbClr val="000000"/>
                </a:solidFill>
              </a:rPr>
              <a:t>quỹ</a:t>
            </a:r>
            <a:r>
              <a:rPr lang="en-US" sz="2800" dirty="0">
                <a:solidFill>
                  <a:srgbClr val="000000"/>
                </a:solidFill>
              </a:rPr>
              <a:t> </a:t>
            </a:r>
            <a:r>
              <a:rPr lang="en-US" sz="2800" dirty="0" err="1">
                <a:solidFill>
                  <a:srgbClr val="000000"/>
                </a:solidFill>
              </a:rPr>
              <a:t>cho</a:t>
            </a:r>
            <a:r>
              <a:rPr lang="en-US" sz="2800" dirty="0">
                <a:solidFill>
                  <a:srgbClr val="000000"/>
                </a:solidFill>
              </a:rPr>
              <a:t> </a:t>
            </a:r>
            <a:r>
              <a:rPr lang="en-US" sz="2800" dirty="0" err="1">
                <a:solidFill>
                  <a:srgbClr val="000000"/>
                </a:solidFill>
              </a:rPr>
              <a:t>vay</a:t>
            </a:r>
            <a:r>
              <a:rPr lang="en-US" sz="2800" dirty="0">
                <a:solidFill>
                  <a:srgbClr val="000000"/>
                </a:solidFill>
              </a:rPr>
              <a:t> </a:t>
            </a:r>
            <a:r>
              <a:rPr lang="en-US" sz="2800" dirty="0" err="1">
                <a:solidFill>
                  <a:srgbClr val="000000"/>
                </a:solidFill>
              </a:rPr>
              <a:t>tập</a:t>
            </a:r>
            <a:r>
              <a:rPr lang="en-US" sz="2800" dirty="0">
                <a:solidFill>
                  <a:srgbClr val="000000"/>
                </a:solidFill>
              </a:rPr>
              <a:t> </a:t>
            </a:r>
            <a:r>
              <a:rPr lang="en-US" sz="2800" dirty="0" err="1">
                <a:solidFill>
                  <a:srgbClr val="000000"/>
                </a:solidFill>
              </a:rPr>
              <a:t>trung</a:t>
            </a:r>
            <a:r>
              <a:rPr lang="en-US" sz="2800" dirty="0">
                <a:solidFill>
                  <a:srgbClr val="000000"/>
                </a:solidFill>
              </a:rPr>
              <a:t> qua </a:t>
            </a:r>
            <a:r>
              <a:rPr lang="en-US" sz="2800" dirty="0" err="1">
                <a:solidFill>
                  <a:srgbClr val="000000"/>
                </a:solidFill>
              </a:rPr>
              <a:t>ngân</a:t>
            </a:r>
            <a:r>
              <a:rPr lang="en-US" sz="2800" dirty="0">
                <a:solidFill>
                  <a:srgbClr val="000000"/>
                </a:solidFill>
              </a:rPr>
              <a:t> </a:t>
            </a:r>
            <a:r>
              <a:rPr lang="en-US" sz="2800" dirty="0" err="1">
                <a:solidFill>
                  <a:srgbClr val="000000"/>
                </a:solidFill>
              </a:rPr>
              <a:t>hàng</a:t>
            </a:r>
            <a:r>
              <a:rPr lang="en-US" sz="2800" dirty="0">
                <a:solidFill>
                  <a:srgbClr val="000000"/>
                </a:solidFill>
              </a:rPr>
              <a:t>, </a:t>
            </a:r>
            <a:r>
              <a:rPr lang="en-US" sz="2800" dirty="0" err="1">
                <a:solidFill>
                  <a:srgbClr val="000000"/>
                </a:solidFill>
              </a:rPr>
              <a:t>nó</a:t>
            </a:r>
            <a:r>
              <a:rPr lang="en-US" sz="2800" dirty="0">
                <a:solidFill>
                  <a:srgbClr val="000000"/>
                </a:solidFill>
              </a:rPr>
              <a:t> </a:t>
            </a:r>
            <a:r>
              <a:rPr lang="en-US" sz="2800" dirty="0" err="1">
                <a:solidFill>
                  <a:srgbClr val="000000"/>
                </a:solidFill>
              </a:rPr>
              <a:t>không</a:t>
            </a:r>
            <a:r>
              <a:rPr lang="en-US" sz="2800" dirty="0">
                <a:solidFill>
                  <a:srgbClr val="000000"/>
                </a:solidFill>
              </a:rPr>
              <a:t> </a:t>
            </a:r>
            <a:r>
              <a:rPr lang="en-US" sz="2800" dirty="0" err="1">
                <a:solidFill>
                  <a:srgbClr val="000000"/>
                </a:solidFill>
              </a:rPr>
              <a:t>chỉ</a:t>
            </a:r>
            <a:r>
              <a:rPr lang="en-US" sz="2800" dirty="0">
                <a:solidFill>
                  <a:srgbClr val="000000"/>
                </a:solidFill>
              </a:rPr>
              <a:t> </a:t>
            </a:r>
            <a:r>
              <a:rPr lang="en-US" sz="2800" dirty="0" err="1">
                <a:solidFill>
                  <a:srgbClr val="000000"/>
                </a:solidFill>
              </a:rPr>
              <a:t>đáp</a:t>
            </a:r>
            <a:r>
              <a:rPr lang="en-US" sz="2800" dirty="0">
                <a:solidFill>
                  <a:srgbClr val="000000"/>
                </a:solidFill>
              </a:rPr>
              <a:t> </a:t>
            </a:r>
            <a:r>
              <a:rPr lang="en-US" sz="2800" dirty="0" err="1">
                <a:solidFill>
                  <a:srgbClr val="000000"/>
                </a:solidFill>
              </a:rPr>
              <a:t>ứng</a:t>
            </a:r>
            <a:r>
              <a:rPr lang="en-US" sz="2800" dirty="0">
                <a:solidFill>
                  <a:srgbClr val="000000"/>
                </a:solidFill>
              </a:rPr>
              <a:t> </a:t>
            </a:r>
            <a:r>
              <a:rPr lang="en-US" sz="2800" dirty="0" err="1">
                <a:solidFill>
                  <a:srgbClr val="000000"/>
                </a:solidFill>
              </a:rPr>
              <a:t>nhu</a:t>
            </a:r>
            <a:r>
              <a:rPr lang="en-US" sz="2800" dirty="0">
                <a:solidFill>
                  <a:srgbClr val="000000"/>
                </a:solidFill>
              </a:rPr>
              <a:t> </a:t>
            </a:r>
            <a:r>
              <a:rPr lang="en-US" sz="2800" dirty="0" err="1">
                <a:solidFill>
                  <a:srgbClr val="000000"/>
                </a:solidFill>
              </a:rPr>
              <a:t>cầu</a:t>
            </a:r>
            <a:r>
              <a:rPr lang="en-US" sz="2800" dirty="0">
                <a:solidFill>
                  <a:srgbClr val="000000"/>
                </a:solidFill>
              </a:rPr>
              <a:t> </a:t>
            </a:r>
            <a:r>
              <a:rPr lang="en-US" sz="2800" dirty="0" err="1">
                <a:solidFill>
                  <a:srgbClr val="000000"/>
                </a:solidFill>
              </a:rPr>
              <a:t>vốn</a:t>
            </a:r>
            <a:r>
              <a:rPr lang="en-US" sz="2800" dirty="0">
                <a:solidFill>
                  <a:srgbClr val="000000"/>
                </a:solidFill>
              </a:rPr>
              <a:t> </a:t>
            </a:r>
            <a:r>
              <a:rPr lang="en-US" sz="2800" dirty="0" err="1">
                <a:solidFill>
                  <a:srgbClr val="000000"/>
                </a:solidFill>
              </a:rPr>
              <a:t>ngắn</a:t>
            </a:r>
            <a:r>
              <a:rPr lang="en-US" sz="2800" dirty="0">
                <a:solidFill>
                  <a:srgbClr val="000000"/>
                </a:solidFill>
              </a:rPr>
              <a:t> </a:t>
            </a:r>
            <a:r>
              <a:rPr lang="en-US" sz="2800" dirty="0" err="1">
                <a:solidFill>
                  <a:srgbClr val="000000"/>
                </a:solidFill>
              </a:rPr>
              <a:t>hạn</a:t>
            </a:r>
            <a:r>
              <a:rPr lang="en-US" sz="2800" dirty="0">
                <a:solidFill>
                  <a:srgbClr val="000000"/>
                </a:solidFill>
              </a:rPr>
              <a:t> </a:t>
            </a:r>
            <a:r>
              <a:rPr lang="en-US" sz="2800" dirty="0" err="1">
                <a:solidFill>
                  <a:srgbClr val="000000"/>
                </a:solidFill>
              </a:rPr>
              <a:t>để</a:t>
            </a:r>
            <a:r>
              <a:rPr lang="en-US" sz="2800" dirty="0">
                <a:solidFill>
                  <a:srgbClr val="000000"/>
                </a:solidFill>
              </a:rPr>
              <a:t> </a:t>
            </a:r>
            <a:r>
              <a:rPr lang="en-US" sz="2800" dirty="0" err="1">
                <a:solidFill>
                  <a:srgbClr val="000000"/>
                </a:solidFill>
              </a:rPr>
              <a:t>dự</a:t>
            </a:r>
            <a:r>
              <a:rPr lang="en-US" sz="2800" dirty="0">
                <a:solidFill>
                  <a:srgbClr val="000000"/>
                </a:solidFill>
              </a:rPr>
              <a:t> </a:t>
            </a:r>
            <a:r>
              <a:rPr lang="en-US" sz="2800" dirty="0" err="1">
                <a:solidFill>
                  <a:srgbClr val="000000"/>
                </a:solidFill>
              </a:rPr>
              <a:t>trữ</a:t>
            </a:r>
            <a:r>
              <a:rPr lang="en-US" sz="2800" dirty="0">
                <a:solidFill>
                  <a:srgbClr val="000000"/>
                </a:solidFill>
              </a:rPr>
              <a:t> </a:t>
            </a:r>
            <a:r>
              <a:rPr lang="en-US" sz="2800" dirty="0" err="1">
                <a:solidFill>
                  <a:srgbClr val="000000"/>
                </a:solidFill>
              </a:rPr>
              <a:t>vật</a:t>
            </a:r>
            <a:r>
              <a:rPr lang="en-US" sz="2800" dirty="0">
                <a:solidFill>
                  <a:srgbClr val="000000"/>
                </a:solidFill>
              </a:rPr>
              <a:t> </a:t>
            </a:r>
            <a:r>
              <a:rPr lang="en-US" sz="2800" dirty="0" err="1">
                <a:solidFill>
                  <a:srgbClr val="000000"/>
                </a:solidFill>
              </a:rPr>
              <a:t>tư</a:t>
            </a:r>
            <a:r>
              <a:rPr lang="en-US" sz="2800" dirty="0">
                <a:solidFill>
                  <a:srgbClr val="000000"/>
                </a:solidFill>
              </a:rPr>
              <a:t> </a:t>
            </a:r>
            <a:r>
              <a:rPr lang="en-US" sz="2800" dirty="0" err="1">
                <a:solidFill>
                  <a:srgbClr val="000000"/>
                </a:solidFill>
              </a:rPr>
              <a:t>hàng</a:t>
            </a:r>
            <a:r>
              <a:rPr lang="en-US" sz="2800" dirty="0">
                <a:solidFill>
                  <a:srgbClr val="000000"/>
                </a:solidFill>
              </a:rPr>
              <a:t> </a:t>
            </a:r>
            <a:r>
              <a:rPr lang="en-US" sz="2800" dirty="0" err="1">
                <a:solidFill>
                  <a:srgbClr val="000000"/>
                </a:solidFill>
              </a:rPr>
              <a:t>hoá</a:t>
            </a:r>
            <a:r>
              <a:rPr lang="en-US" sz="2800" dirty="0">
                <a:solidFill>
                  <a:srgbClr val="000000"/>
                </a:solidFill>
              </a:rPr>
              <a:t>, </a:t>
            </a:r>
            <a:r>
              <a:rPr lang="en-US" sz="2800" dirty="0" err="1">
                <a:solidFill>
                  <a:srgbClr val="000000"/>
                </a:solidFill>
              </a:rPr>
              <a:t>trang</a:t>
            </a:r>
            <a:r>
              <a:rPr lang="en-US" sz="2800" dirty="0">
                <a:solidFill>
                  <a:srgbClr val="000000"/>
                </a:solidFill>
              </a:rPr>
              <a:t> </a:t>
            </a:r>
            <a:r>
              <a:rPr lang="en-US" sz="2800" dirty="0" err="1">
                <a:solidFill>
                  <a:srgbClr val="000000"/>
                </a:solidFill>
              </a:rPr>
              <a:t>trải</a:t>
            </a:r>
            <a:r>
              <a:rPr lang="en-US" sz="2800" dirty="0">
                <a:solidFill>
                  <a:srgbClr val="000000"/>
                </a:solidFill>
              </a:rPr>
              <a:t> </a:t>
            </a:r>
            <a:r>
              <a:rPr lang="en-US" sz="2800" dirty="0" err="1">
                <a:solidFill>
                  <a:srgbClr val="000000"/>
                </a:solidFill>
              </a:rPr>
              <a:t>các</a:t>
            </a:r>
            <a:r>
              <a:rPr lang="en-US" sz="2800" dirty="0">
                <a:solidFill>
                  <a:srgbClr val="000000"/>
                </a:solidFill>
              </a:rPr>
              <a:t> chi </a:t>
            </a:r>
            <a:r>
              <a:rPr lang="en-US" sz="2800" dirty="0" err="1">
                <a:solidFill>
                  <a:srgbClr val="000000"/>
                </a:solidFill>
              </a:rPr>
              <a:t>phí</a:t>
            </a:r>
            <a:r>
              <a:rPr lang="en-US" sz="2800" dirty="0">
                <a:solidFill>
                  <a:srgbClr val="000000"/>
                </a:solidFill>
              </a:rPr>
              <a:t> </a:t>
            </a:r>
            <a:r>
              <a:rPr lang="en-US" sz="2800" dirty="0" err="1">
                <a:solidFill>
                  <a:srgbClr val="000000"/>
                </a:solidFill>
              </a:rPr>
              <a:t>sản</a:t>
            </a:r>
            <a:r>
              <a:rPr lang="en-US" sz="2800" dirty="0">
                <a:solidFill>
                  <a:srgbClr val="000000"/>
                </a:solidFill>
              </a:rPr>
              <a:t> </a:t>
            </a:r>
            <a:r>
              <a:rPr lang="en-US" sz="2800" dirty="0" err="1">
                <a:solidFill>
                  <a:srgbClr val="000000"/>
                </a:solidFill>
              </a:rPr>
              <a:t>xuất</a:t>
            </a:r>
            <a:r>
              <a:rPr lang="en-US" sz="2800" dirty="0">
                <a:solidFill>
                  <a:srgbClr val="000000"/>
                </a:solidFill>
              </a:rPr>
              <a:t> </a:t>
            </a:r>
            <a:r>
              <a:rPr lang="en-US" sz="2800" dirty="0" err="1">
                <a:solidFill>
                  <a:srgbClr val="000000"/>
                </a:solidFill>
              </a:rPr>
              <a:t>và</a:t>
            </a:r>
            <a:r>
              <a:rPr lang="en-US" sz="2800" dirty="0">
                <a:solidFill>
                  <a:srgbClr val="000000"/>
                </a:solidFill>
              </a:rPr>
              <a:t> </a:t>
            </a:r>
            <a:r>
              <a:rPr lang="en-US" sz="2800" dirty="0" err="1">
                <a:solidFill>
                  <a:srgbClr val="000000"/>
                </a:solidFill>
              </a:rPr>
              <a:t>thanh</a:t>
            </a:r>
            <a:r>
              <a:rPr lang="en-US" sz="2800" dirty="0">
                <a:solidFill>
                  <a:srgbClr val="000000"/>
                </a:solidFill>
              </a:rPr>
              <a:t> </a:t>
            </a:r>
            <a:r>
              <a:rPr lang="en-US" sz="2800" dirty="0" err="1">
                <a:solidFill>
                  <a:srgbClr val="000000"/>
                </a:solidFill>
              </a:rPr>
              <a:t>toán</a:t>
            </a:r>
            <a:r>
              <a:rPr lang="en-US" sz="2800" dirty="0">
                <a:solidFill>
                  <a:srgbClr val="000000"/>
                </a:solidFill>
              </a:rPr>
              <a:t> </a:t>
            </a:r>
            <a:r>
              <a:rPr lang="en-US" sz="2800" dirty="0" err="1">
                <a:solidFill>
                  <a:srgbClr val="000000"/>
                </a:solidFill>
              </a:rPr>
              <a:t>các</a:t>
            </a:r>
            <a:r>
              <a:rPr lang="en-US" sz="2800" dirty="0">
                <a:solidFill>
                  <a:srgbClr val="000000"/>
                </a:solidFill>
              </a:rPr>
              <a:t> </a:t>
            </a:r>
            <a:r>
              <a:rPr lang="en-US" sz="2800" dirty="0" err="1">
                <a:solidFill>
                  <a:srgbClr val="000000"/>
                </a:solidFill>
              </a:rPr>
              <a:t>khoản</a:t>
            </a:r>
            <a:r>
              <a:rPr lang="en-US" sz="2800" dirty="0">
                <a:solidFill>
                  <a:srgbClr val="000000"/>
                </a:solidFill>
              </a:rPr>
              <a:t> </a:t>
            </a:r>
            <a:r>
              <a:rPr lang="en-US" sz="2800" dirty="0" err="1">
                <a:solidFill>
                  <a:srgbClr val="000000"/>
                </a:solidFill>
              </a:rPr>
              <a:t>nợ</a:t>
            </a:r>
            <a:r>
              <a:rPr lang="en-US" sz="2800" dirty="0">
                <a:solidFill>
                  <a:srgbClr val="000000"/>
                </a:solidFill>
              </a:rPr>
              <a:t>, </a:t>
            </a:r>
            <a:r>
              <a:rPr lang="en-US" sz="2800" dirty="0" err="1">
                <a:solidFill>
                  <a:srgbClr val="000000"/>
                </a:solidFill>
              </a:rPr>
              <a:t>mà</a:t>
            </a:r>
            <a:r>
              <a:rPr lang="en-US" sz="2800" dirty="0">
                <a:solidFill>
                  <a:srgbClr val="000000"/>
                </a:solidFill>
              </a:rPr>
              <a:t> </a:t>
            </a:r>
            <a:r>
              <a:rPr lang="en-US" sz="2800" dirty="0" err="1">
                <a:solidFill>
                  <a:srgbClr val="000000"/>
                </a:solidFill>
              </a:rPr>
              <a:t>còn</a:t>
            </a:r>
            <a:r>
              <a:rPr lang="en-US" sz="2800" dirty="0">
                <a:solidFill>
                  <a:srgbClr val="000000"/>
                </a:solidFill>
              </a:rPr>
              <a:t> </a:t>
            </a:r>
            <a:r>
              <a:rPr lang="en-US" sz="2800" dirty="0" err="1">
                <a:solidFill>
                  <a:srgbClr val="000000"/>
                </a:solidFill>
              </a:rPr>
              <a:t>tham</a:t>
            </a:r>
            <a:r>
              <a:rPr lang="en-US" sz="2800" dirty="0">
                <a:solidFill>
                  <a:srgbClr val="000000"/>
                </a:solidFill>
              </a:rPr>
              <a:t> </a:t>
            </a:r>
            <a:r>
              <a:rPr lang="en-US" sz="2800" dirty="0" err="1">
                <a:solidFill>
                  <a:srgbClr val="000000"/>
                </a:solidFill>
              </a:rPr>
              <a:t>gia</a:t>
            </a:r>
            <a:r>
              <a:rPr lang="en-US" sz="2800" dirty="0">
                <a:solidFill>
                  <a:srgbClr val="000000"/>
                </a:solidFill>
              </a:rPr>
              <a:t> </a:t>
            </a:r>
            <a:r>
              <a:rPr lang="en-US" sz="2800" dirty="0" err="1">
                <a:solidFill>
                  <a:srgbClr val="000000"/>
                </a:solidFill>
              </a:rPr>
              <a:t>cấp</a:t>
            </a:r>
            <a:r>
              <a:rPr lang="en-US" sz="2800" dirty="0">
                <a:solidFill>
                  <a:srgbClr val="000000"/>
                </a:solidFill>
              </a:rPr>
              <a:t> </a:t>
            </a:r>
            <a:r>
              <a:rPr lang="en-US" sz="2800" dirty="0" err="1">
                <a:solidFill>
                  <a:srgbClr val="000000"/>
                </a:solidFill>
              </a:rPr>
              <a:t>vốn</a:t>
            </a:r>
            <a:r>
              <a:rPr lang="en-US" sz="2800" dirty="0">
                <a:solidFill>
                  <a:srgbClr val="000000"/>
                </a:solidFill>
              </a:rPr>
              <a:t> </a:t>
            </a:r>
            <a:r>
              <a:rPr lang="en-US" sz="2800" dirty="0" err="1">
                <a:solidFill>
                  <a:srgbClr val="000000"/>
                </a:solidFill>
              </a:rPr>
              <a:t>cho</a:t>
            </a:r>
            <a:r>
              <a:rPr lang="en-US" sz="2800" dirty="0">
                <a:solidFill>
                  <a:srgbClr val="000000"/>
                </a:solidFill>
              </a:rPr>
              <a:t> </a:t>
            </a:r>
            <a:r>
              <a:rPr lang="en-US" sz="2800" dirty="0" err="1">
                <a:solidFill>
                  <a:srgbClr val="000000"/>
                </a:solidFill>
              </a:rPr>
              <a:t>đầu</a:t>
            </a:r>
            <a:r>
              <a:rPr lang="en-US" sz="2800" dirty="0">
                <a:solidFill>
                  <a:srgbClr val="000000"/>
                </a:solidFill>
              </a:rPr>
              <a:t> </a:t>
            </a:r>
            <a:r>
              <a:rPr lang="en-US" sz="2800" dirty="0" err="1">
                <a:solidFill>
                  <a:srgbClr val="000000"/>
                </a:solidFill>
              </a:rPr>
              <a:t>tư</a:t>
            </a:r>
            <a:r>
              <a:rPr lang="en-US" sz="2800" dirty="0">
                <a:solidFill>
                  <a:srgbClr val="000000"/>
                </a:solidFill>
              </a:rPr>
              <a:t> </a:t>
            </a:r>
            <a:r>
              <a:rPr lang="en-US" sz="2800" dirty="0" err="1">
                <a:solidFill>
                  <a:srgbClr val="000000"/>
                </a:solidFill>
              </a:rPr>
              <a:t>xây</a:t>
            </a:r>
            <a:r>
              <a:rPr lang="en-US" sz="2800" dirty="0">
                <a:solidFill>
                  <a:srgbClr val="000000"/>
                </a:solidFill>
              </a:rPr>
              <a:t> </a:t>
            </a:r>
            <a:r>
              <a:rPr lang="en-US" sz="2800" dirty="0" err="1">
                <a:solidFill>
                  <a:srgbClr val="000000"/>
                </a:solidFill>
              </a:rPr>
              <a:t>dựng</a:t>
            </a:r>
            <a:r>
              <a:rPr lang="en-US" sz="2800" dirty="0">
                <a:solidFill>
                  <a:srgbClr val="000000"/>
                </a:solidFill>
              </a:rPr>
              <a:t> </a:t>
            </a:r>
            <a:r>
              <a:rPr lang="en-US" sz="2800" dirty="0" err="1">
                <a:solidFill>
                  <a:srgbClr val="000000"/>
                </a:solidFill>
              </a:rPr>
              <a:t>cơ</a:t>
            </a:r>
            <a:r>
              <a:rPr lang="en-US" sz="2800" dirty="0">
                <a:solidFill>
                  <a:srgbClr val="000000"/>
                </a:solidFill>
              </a:rPr>
              <a:t> </a:t>
            </a:r>
            <a:r>
              <a:rPr lang="en-US" sz="2800" dirty="0" err="1">
                <a:solidFill>
                  <a:srgbClr val="000000"/>
                </a:solidFill>
              </a:rPr>
              <a:t>bản</a:t>
            </a:r>
            <a:r>
              <a:rPr lang="en-US" sz="2800">
                <a:solidFill>
                  <a:srgbClr val="000000"/>
                </a:solidFill>
              </a:rPr>
              <a:t> và</a:t>
            </a:r>
            <a:r>
              <a:rPr lang="en-US" sz="2800" dirty="0">
                <a:solidFill>
                  <a:srgbClr val="000000"/>
                </a:solidFill>
              </a:rPr>
              <a:t> </a:t>
            </a:r>
            <a:r>
              <a:rPr lang="en-US" sz="2800" dirty="0" err="1">
                <a:solidFill>
                  <a:srgbClr val="000000"/>
                </a:solidFill>
              </a:rPr>
              <a:t>đáp</a:t>
            </a:r>
            <a:r>
              <a:rPr lang="en-US" sz="2800" dirty="0">
                <a:solidFill>
                  <a:srgbClr val="000000"/>
                </a:solidFill>
              </a:rPr>
              <a:t> </a:t>
            </a:r>
            <a:r>
              <a:rPr lang="en-US" sz="2800" dirty="0" err="1">
                <a:solidFill>
                  <a:srgbClr val="000000"/>
                </a:solidFill>
              </a:rPr>
              <a:t>ứng</a:t>
            </a:r>
            <a:r>
              <a:rPr lang="en-US" sz="2800" dirty="0">
                <a:solidFill>
                  <a:srgbClr val="000000"/>
                </a:solidFill>
              </a:rPr>
              <a:t> </a:t>
            </a:r>
            <a:r>
              <a:rPr lang="en-US" sz="2800" dirty="0" err="1">
                <a:solidFill>
                  <a:srgbClr val="000000"/>
                </a:solidFill>
              </a:rPr>
              <a:t>một</a:t>
            </a:r>
            <a:r>
              <a:rPr lang="en-US" sz="2800" dirty="0">
                <a:solidFill>
                  <a:srgbClr val="000000"/>
                </a:solidFill>
              </a:rPr>
              <a:t> </a:t>
            </a:r>
            <a:r>
              <a:rPr lang="en-US" sz="2800" dirty="0" err="1">
                <a:solidFill>
                  <a:srgbClr val="000000"/>
                </a:solidFill>
              </a:rPr>
              <a:t>phần</a:t>
            </a:r>
            <a:r>
              <a:rPr lang="en-US" sz="2800" dirty="0">
                <a:solidFill>
                  <a:srgbClr val="000000"/>
                </a:solidFill>
              </a:rPr>
              <a:t> </a:t>
            </a:r>
            <a:r>
              <a:rPr lang="en-US" sz="2800" dirty="0" err="1">
                <a:solidFill>
                  <a:srgbClr val="000000"/>
                </a:solidFill>
              </a:rPr>
              <a:t>đáng</a:t>
            </a:r>
            <a:r>
              <a:rPr lang="en-US" sz="2800" dirty="0">
                <a:solidFill>
                  <a:srgbClr val="000000"/>
                </a:solidFill>
              </a:rPr>
              <a:t> </a:t>
            </a:r>
            <a:r>
              <a:rPr lang="en-US" sz="2800" dirty="0" err="1">
                <a:solidFill>
                  <a:srgbClr val="000000"/>
                </a:solidFill>
              </a:rPr>
              <a:t>kể</a:t>
            </a:r>
            <a:r>
              <a:rPr lang="en-US" sz="2800" dirty="0">
                <a:solidFill>
                  <a:srgbClr val="000000"/>
                </a:solidFill>
              </a:rPr>
              <a:t> </a:t>
            </a:r>
            <a:r>
              <a:rPr lang="en-US" sz="2800" dirty="0" err="1">
                <a:solidFill>
                  <a:srgbClr val="000000"/>
                </a:solidFill>
              </a:rPr>
              <a:t>nhu</a:t>
            </a:r>
            <a:r>
              <a:rPr lang="en-US" sz="2800" dirty="0">
                <a:solidFill>
                  <a:srgbClr val="000000"/>
                </a:solidFill>
              </a:rPr>
              <a:t> </a:t>
            </a:r>
            <a:r>
              <a:rPr lang="en-US" sz="2800" dirty="0" err="1">
                <a:solidFill>
                  <a:srgbClr val="000000"/>
                </a:solidFill>
              </a:rPr>
              <a:t>cầu</a:t>
            </a:r>
            <a:r>
              <a:rPr lang="en-US" sz="2800" dirty="0">
                <a:solidFill>
                  <a:srgbClr val="000000"/>
                </a:solidFill>
              </a:rPr>
              <a:t> </a:t>
            </a:r>
            <a:r>
              <a:rPr lang="en-US" sz="2800" dirty="0" err="1">
                <a:solidFill>
                  <a:srgbClr val="000000"/>
                </a:solidFill>
              </a:rPr>
              <a:t>tín</a:t>
            </a:r>
            <a:r>
              <a:rPr lang="en-US" sz="2800" dirty="0">
                <a:solidFill>
                  <a:srgbClr val="000000"/>
                </a:solidFill>
              </a:rPr>
              <a:t> </a:t>
            </a:r>
            <a:r>
              <a:rPr lang="en-US" sz="2800" dirty="0" err="1">
                <a:solidFill>
                  <a:srgbClr val="000000"/>
                </a:solidFill>
              </a:rPr>
              <a:t>dụng</a:t>
            </a:r>
            <a:r>
              <a:rPr lang="en-US" sz="2800" dirty="0">
                <a:solidFill>
                  <a:srgbClr val="000000"/>
                </a:solidFill>
              </a:rPr>
              <a:t> </a:t>
            </a:r>
            <a:r>
              <a:rPr lang="en-US" sz="2800" dirty="0" err="1">
                <a:solidFill>
                  <a:srgbClr val="000000"/>
                </a:solidFill>
              </a:rPr>
              <a:t>tiêu</a:t>
            </a:r>
            <a:r>
              <a:rPr lang="en-US" sz="2800" dirty="0">
                <a:solidFill>
                  <a:srgbClr val="000000"/>
                </a:solidFill>
              </a:rPr>
              <a:t> </a:t>
            </a:r>
            <a:r>
              <a:rPr lang="en-US" sz="2800" dirty="0" err="1">
                <a:solidFill>
                  <a:srgbClr val="000000"/>
                </a:solidFill>
              </a:rPr>
              <a:t>dùng</a:t>
            </a:r>
            <a:r>
              <a:rPr lang="en-US" sz="2800" dirty="0">
                <a:solidFill>
                  <a:srgbClr val="000000"/>
                </a:solidFill>
              </a:rPr>
              <a:t> </a:t>
            </a:r>
            <a:r>
              <a:rPr lang="en-US" sz="2800" dirty="0" err="1">
                <a:solidFill>
                  <a:srgbClr val="000000"/>
                </a:solidFill>
              </a:rPr>
              <a:t>cá</a:t>
            </a:r>
            <a:r>
              <a:rPr lang="en-US" sz="2800" dirty="0">
                <a:solidFill>
                  <a:srgbClr val="000000"/>
                </a:solidFill>
              </a:rPr>
              <a:t> </a:t>
            </a:r>
            <a:r>
              <a:rPr lang="en-US" sz="2800" dirty="0" err="1">
                <a:solidFill>
                  <a:srgbClr val="000000"/>
                </a:solidFill>
              </a:rPr>
              <a:t>nhân</a:t>
            </a:r>
            <a:r>
              <a:rPr lang="en-US" sz="2800" dirty="0">
                <a:solidFill>
                  <a:srgbClr val="000000"/>
                </a:solidFill>
              </a:rPr>
              <a:t>.</a:t>
            </a:r>
            <a:br>
              <a:rPr lang="en-US" sz="2800" dirty="0">
                <a:solidFill>
                  <a:srgbClr val="000000"/>
                </a:solidFill>
              </a:rPr>
            </a:br>
            <a:endParaRPr lang="en-US" sz="2800" b="1" kern="0" dirty="0">
              <a:solidFill>
                <a:srgbClr val="B5DDF5">
                  <a:lumMod val="25000"/>
                </a:srgbClr>
              </a:solidFill>
            </a:endParaRPr>
          </a:p>
        </p:txBody>
      </p:sp>
    </p:spTree>
    <p:extLst>
      <p:ext uri="{BB962C8B-B14F-4D97-AF65-F5344CB8AC3E}">
        <p14:creationId xmlns:p14="http://schemas.microsoft.com/office/powerpoint/2010/main" val="101684844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 calcmode="lin" valueType="num">
                                      <p:cBhvr additive="base">
                                        <p:cTn id="7" dur="500" fill="hold"/>
                                        <p:tgtEl>
                                          <p:spTgt spid="20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10"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533400" y="381000"/>
            <a:ext cx="6629400" cy="838200"/>
          </a:xfrm>
        </p:spPr>
        <p:txBody>
          <a:bodyPr/>
          <a:lstStyle/>
          <a:p>
            <a:pPr algn="l">
              <a:defRPr/>
            </a:pPr>
            <a:r>
              <a:rPr lang="en-US" sz="2800" b="1" dirty="0" smtClean="0">
                <a:solidFill>
                  <a:schemeClr val="accent5">
                    <a:lumMod val="25000"/>
                  </a:schemeClr>
                </a:solidFill>
              </a:rPr>
              <a:t>+</a:t>
            </a:r>
            <a:r>
              <a:rPr lang="en-US" sz="2800" b="1" dirty="0" err="1" smtClean="0">
                <a:solidFill>
                  <a:schemeClr val="accent5">
                    <a:lumMod val="25000"/>
                  </a:schemeClr>
                </a:solidFill>
              </a:rPr>
              <a:t>Tín</a:t>
            </a:r>
            <a:r>
              <a:rPr lang="en-US" sz="2800" b="1" dirty="0" smtClean="0">
                <a:solidFill>
                  <a:schemeClr val="accent5">
                    <a:lumMod val="25000"/>
                  </a:schemeClr>
                </a:solidFill>
              </a:rPr>
              <a:t> </a:t>
            </a:r>
            <a:r>
              <a:rPr lang="en-US" sz="2800" b="1" dirty="0" err="1" smtClean="0">
                <a:solidFill>
                  <a:schemeClr val="accent5">
                    <a:lumMod val="25000"/>
                  </a:schemeClr>
                </a:solidFill>
              </a:rPr>
              <a:t>dụng</a:t>
            </a:r>
            <a:r>
              <a:rPr lang="en-US" sz="2800" b="1" dirty="0" smtClean="0">
                <a:solidFill>
                  <a:schemeClr val="accent5">
                    <a:lumMod val="25000"/>
                  </a:schemeClr>
                </a:solidFill>
              </a:rPr>
              <a:t> </a:t>
            </a:r>
            <a:r>
              <a:rPr lang="en-US" sz="2800" b="1" dirty="0" err="1" smtClean="0">
                <a:solidFill>
                  <a:schemeClr val="accent5">
                    <a:lumMod val="25000"/>
                  </a:schemeClr>
                </a:solidFill>
              </a:rPr>
              <a:t>nhà</a:t>
            </a:r>
            <a:r>
              <a:rPr lang="en-US" sz="2800" b="1" dirty="0" smtClean="0">
                <a:solidFill>
                  <a:schemeClr val="accent5">
                    <a:lumMod val="25000"/>
                  </a:schemeClr>
                </a:solidFill>
              </a:rPr>
              <a:t> </a:t>
            </a:r>
            <a:r>
              <a:rPr lang="en-US" sz="2800" b="1" dirty="0" err="1" smtClean="0">
                <a:solidFill>
                  <a:schemeClr val="accent5">
                    <a:lumMod val="25000"/>
                  </a:schemeClr>
                </a:solidFill>
              </a:rPr>
              <a:t>nước</a:t>
            </a:r>
            <a:endParaRPr lang="en-US" sz="2800" b="1" dirty="0" smtClean="0">
              <a:solidFill>
                <a:schemeClr val="accent5">
                  <a:lumMod val="25000"/>
                </a:schemeClr>
              </a:solidFill>
            </a:endParaRPr>
          </a:p>
        </p:txBody>
      </p:sp>
      <p:sp>
        <p:nvSpPr>
          <p:cNvPr id="10" name="Rectangle 3"/>
          <p:cNvSpPr txBox="1">
            <a:spLocks noChangeArrowheads="1"/>
          </p:cNvSpPr>
          <p:nvPr/>
        </p:nvSpPr>
        <p:spPr bwMode="auto">
          <a:xfrm>
            <a:off x="228600" y="1447800"/>
            <a:ext cx="8610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sz="2800" smtClean="0">
                <a:solidFill>
                  <a:srgbClr val="000000"/>
                </a:solidFill>
              </a:rPr>
              <a:t>- Là quan hệ tín dụng trong đó Nhà nước là người đi vay. Người cho vay là dân chúng, các tổ chức kinh tế, ngân hàng và nước ngoài. </a:t>
            </a:r>
          </a:p>
        </p:txBody>
      </p:sp>
      <p:sp>
        <p:nvSpPr>
          <p:cNvPr id="8" name="Rectangle 3"/>
          <p:cNvSpPr txBox="1">
            <a:spLocks noChangeArrowheads="1"/>
          </p:cNvSpPr>
          <p:nvPr/>
        </p:nvSpPr>
        <p:spPr bwMode="auto">
          <a:xfrm>
            <a:off x="304800" y="3276600"/>
            <a:ext cx="8534400" cy="838200"/>
          </a:xfrm>
          <a:prstGeom prst="rect">
            <a:avLst/>
          </a:prstGeom>
          <a:noFill/>
          <a:ln w="9525">
            <a:noFill/>
            <a:miter lim="800000"/>
            <a:headEnd/>
            <a:tailEnd/>
          </a:ln>
          <a:effectLst/>
        </p:spPr>
        <p:txBody>
          <a:bodyPr/>
          <a:lstStyle/>
          <a:p>
            <a:pPr fontAlgn="base">
              <a:spcBef>
                <a:spcPct val="20000"/>
              </a:spcBef>
              <a:spcAft>
                <a:spcPct val="0"/>
              </a:spcAft>
              <a:buFontTx/>
              <a:buChar char="-"/>
              <a:defRPr/>
            </a:pPr>
            <a:r>
              <a:rPr lang="en-US" sz="2800" dirty="0">
                <a:solidFill>
                  <a:srgbClr val="000000"/>
                </a:solidFill>
              </a:rPr>
              <a:t> </a:t>
            </a:r>
            <a:r>
              <a:rPr lang="en-US" sz="2800" dirty="0" err="1">
                <a:solidFill>
                  <a:srgbClr val="000000"/>
                </a:solidFill>
              </a:rPr>
              <a:t>Mục</a:t>
            </a:r>
            <a:r>
              <a:rPr lang="en-US" sz="2800" dirty="0">
                <a:solidFill>
                  <a:srgbClr val="000000"/>
                </a:solidFill>
              </a:rPr>
              <a:t> </a:t>
            </a:r>
            <a:r>
              <a:rPr lang="en-US" sz="2800" dirty="0" err="1">
                <a:solidFill>
                  <a:srgbClr val="000000"/>
                </a:solidFill>
              </a:rPr>
              <a:t>đích</a:t>
            </a:r>
            <a:r>
              <a:rPr lang="en-US" sz="2800" dirty="0">
                <a:solidFill>
                  <a:srgbClr val="000000"/>
                </a:solidFill>
              </a:rPr>
              <a:t> </a:t>
            </a:r>
            <a:r>
              <a:rPr lang="en-US" sz="2800" dirty="0" err="1">
                <a:solidFill>
                  <a:srgbClr val="000000"/>
                </a:solidFill>
              </a:rPr>
              <a:t>đi</a:t>
            </a:r>
            <a:r>
              <a:rPr lang="en-US" sz="2800" dirty="0">
                <a:solidFill>
                  <a:srgbClr val="000000"/>
                </a:solidFill>
              </a:rPr>
              <a:t> </a:t>
            </a:r>
            <a:r>
              <a:rPr lang="en-US" sz="2800" dirty="0" err="1">
                <a:solidFill>
                  <a:srgbClr val="000000"/>
                </a:solidFill>
              </a:rPr>
              <a:t>vay</a:t>
            </a:r>
            <a:r>
              <a:rPr lang="en-US" sz="2800" dirty="0">
                <a:solidFill>
                  <a:srgbClr val="000000"/>
                </a:solidFill>
              </a:rPr>
              <a:t> </a:t>
            </a:r>
            <a:r>
              <a:rPr lang="en-US" sz="2800" dirty="0" err="1">
                <a:solidFill>
                  <a:srgbClr val="000000"/>
                </a:solidFill>
              </a:rPr>
              <a:t>của</a:t>
            </a:r>
            <a:r>
              <a:rPr lang="en-US" sz="2800" dirty="0">
                <a:solidFill>
                  <a:srgbClr val="000000"/>
                </a:solidFill>
              </a:rPr>
              <a:t> </a:t>
            </a:r>
            <a:r>
              <a:rPr lang="en-US" sz="2800" dirty="0" err="1">
                <a:solidFill>
                  <a:srgbClr val="000000"/>
                </a:solidFill>
              </a:rPr>
              <a:t>tín</a:t>
            </a:r>
            <a:r>
              <a:rPr lang="en-US" sz="2800" dirty="0">
                <a:solidFill>
                  <a:srgbClr val="000000"/>
                </a:solidFill>
              </a:rPr>
              <a:t> </a:t>
            </a:r>
            <a:r>
              <a:rPr lang="en-US" sz="2800" dirty="0" err="1">
                <a:solidFill>
                  <a:srgbClr val="000000"/>
                </a:solidFill>
              </a:rPr>
              <a:t>dụng</a:t>
            </a:r>
            <a:r>
              <a:rPr lang="en-US" sz="2800" dirty="0">
                <a:solidFill>
                  <a:srgbClr val="000000"/>
                </a:solidFill>
              </a:rPr>
              <a:t> </a:t>
            </a:r>
            <a:r>
              <a:rPr lang="en-US" sz="2800" dirty="0" err="1">
                <a:solidFill>
                  <a:srgbClr val="000000"/>
                </a:solidFill>
              </a:rPr>
              <a:t>Nhà</a:t>
            </a:r>
            <a:r>
              <a:rPr lang="en-US" sz="2800" dirty="0">
                <a:solidFill>
                  <a:srgbClr val="000000"/>
                </a:solidFill>
              </a:rPr>
              <a:t> </a:t>
            </a:r>
            <a:r>
              <a:rPr lang="en-US" sz="2800" dirty="0" err="1">
                <a:solidFill>
                  <a:srgbClr val="000000"/>
                </a:solidFill>
              </a:rPr>
              <a:t>nước</a:t>
            </a:r>
            <a:r>
              <a:rPr lang="en-US" sz="2800" dirty="0">
                <a:solidFill>
                  <a:srgbClr val="000000"/>
                </a:solidFill>
              </a:rPr>
              <a:t> </a:t>
            </a:r>
            <a:r>
              <a:rPr lang="en-US" sz="2800" dirty="0" err="1">
                <a:solidFill>
                  <a:srgbClr val="000000"/>
                </a:solidFill>
              </a:rPr>
              <a:t>là</a:t>
            </a:r>
            <a:r>
              <a:rPr lang="en-US" sz="2800" dirty="0">
                <a:solidFill>
                  <a:srgbClr val="000000"/>
                </a:solidFill>
              </a:rPr>
              <a:t> </a:t>
            </a:r>
            <a:r>
              <a:rPr lang="en-US" sz="2800" dirty="0" err="1">
                <a:solidFill>
                  <a:srgbClr val="000000"/>
                </a:solidFill>
              </a:rPr>
              <a:t>bù</a:t>
            </a:r>
            <a:r>
              <a:rPr lang="en-US" sz="2800" dirty="0">
                <a:solidFill>
                  <a:srgbClr val="000000"/>
                </a:solidFill>
              </a:rPr>
              <a:t> </a:t>
            </a:r>
            <a:r>
              <a:rPr lang="en-US" sz="2800" dirty="0" err="1">
                <a:solidFill>
                  <a:srgbClr val="000000"/>
                </a:solidFill>
              </a:rPr>
              <a:t>đắp</a:t>
            </a:r>
            <a:r>
              <a:rPr lang="en-US" sz="2800" dirty="0">
                <a:solidFill>
                  <a:srgbClr val="000000"/>
                </a:solidFill>
              </a:rPr>
              <a:t> </a:t>
            </a:r>
            <a:r>
              <a:rPr lang="en-US" sz="2800" dirty="0" err="1">
                <a:solidFill>
                  <a:srgbClr val="000000"/>
                </a:solidFill>
              </a:rPr>
              <a:t>khoản</a:t>
            </a:r>
            <a:r>
              <a:rPr lang="en-US" sz="2800" dirty="0">
                <a:solidFill>
                  <a:srgbClr val="000000"/>
                </a:solidFill>
              </a:rPr>
              <a:t> </a:t>
            </a:r>
            <a:r>
              <a:rPr lang="en-US" sz="2800" dirty="0" err="1">
                <a:solidFill>
                  <a:srgbClr val="000000"/>
                </a:solidFill>
              </a:rPr>
              <a:t>bội</a:t>
            </a:r>
            <a:r>
              <a:rPr lang="en-US" sz="2800" dirty="0">
                <a:solidFill>
                  <a:srgbClr val="000000"/>
                </a:solidFill>
              </a:rPr>
              <a:t> chi </a:t>
            </a:r>
            <a:r>
              <a:rPr lang="en-US" sz="2800" dirty="0" err="1">
                <a:solidFill>
                  <a:srgbClr val="000000"/>
                </a:solidFill>
              </a:rPr>
              <a:t>Ngân</a:t>
            </a:r>
            <a:r>
              <a:rPr lang="en-US" sz="2800" dirty="0">
                <a:solidFill>
                  <a:srgbClr val="000000"/>
                </a:solidFill>
              </a:rPr>
              <a:t> </a:t>
            </a:r>
            <a:r>
              <a:rPr lang="en-US" sz="2800" dirty="0" err="1">
                <a:solidFill>
                  <a:srgbClr val="000000"/>
                </a:solidFill>
              </a:rPr>
              <a:t>sách</a:t>
            </a:r>
            <a:r>
              <a:rPr lang="en-US" sz="2800" dirty="0">
                <a:solidFill>
                  <a:srgbClr val="000000"/>
                </a:solidFill>
              </a:rPr>
              <a:t>.</a:t>
            </a:r>
            <a:endParaRPr lang="en-US" sz="2800" b="1" kern="0" dirty="0">
              <a:solidFill>
                <a:srgbClr val="B5DDF5">
                  <a:lumMod val="25000"/>
                </a:srgbClr>
              </a:solidFill>
            </a:endParaRPr>
          </a:p>
        </p:txBody>
      </p:sp>
    </p:spTree>
    <p:extLst>
      <p:ext uri="{BB962C8B-B14F-4D97-AF65-F5344CB8AC3E}">
        <p14:creationId xmlns:p14="http://schemas.microsoft.com/office/powerpoint/2010/main" val="222208955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 calcmode="lin" valueType="num">
                                      <p:cBhvr additive="base">
                                        <p:cTn id="7" dur="500" fill="hold"/>
                                        <p:tgtEl>
                                          <p:spTgt spid="20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10" grpId="0" build="p"/>
      <p:bldP spid="8"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txBox="1">
            <a:spLocks noChangeArrowheads="1"/>
          </p:cNvSpPr>
          <p:nvPr/>
        </p:nvSpPr>
        <p:spPr bwMode="auto">
          <a:xfrm>
            <a:off x="304800" y="228600"/>
            <a:ext cx="8610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sz="2800" smtClean="0">
                <a:solidFill>
                  <a:srgbClr val="000000"/>
                </a:solidFill>
              </a:rPr>
              <a:t>Tín dụng Nhà nước bao gồm: tín dụng ngắn hạn và tín dụng dài hạn.</a:t>
            </a:r>
            <a:br>
              <a:rPr lang="en-US" sz="2800" smtClean="0">
                <a:solidFill>
                  <a:srgbClr val="000000"/>
                </a:solidFill>
              </a:rPr>
            </a:br>
            <a:endParaRPr lang="en-US" sz="2800" smtClean="0">
              <a:solidFill>
                <a:srgbClr val="000000"/>
              </a:solidFill>
            </a:endParaRPr>
          </a:p>
          <a:p>
            <a:pPr eaLnBrk="1" fontAlgn="base" hangingPunct="1">
              <a:spcBef>
                <a:spcPct val="0"/>
              </a:spcBef>
              <a:spcAft>
                <a:spcPct val="0"/>
              </a:spcAft>
            </a:pPr>
            <a:r>
              <a:rPr lang="en-US" sz="2800" smtClean="0">
                <a:solidFill>
                  <a:srgbClr val="000000"/>
                </a:solidFill>
              </a:rPr>
              <a:t>Tín dụng ngắn hạn: là khoản vay ngắn hạn của Kho bạc Nhà nước để bù đắp các khoản bội chi tạm thời, </a:t>
            </a:r>
            <a:r>
              <a:rPr lang="en-US" sz="2800" i="1" smtClean="0">
                <a:solidFill>
                  <a:srgbClr val="000000"/>
                </a:solidFill>
              </a:rPr>
              <a:t>thời hạn dưới 1 năm</a:t>
            </a:r>
            <a:r>
              <a:rPr lang="en-US" sz="2800" smtClean="0">
                <a:solidFill>
                  <a:srgbClr val="000000"/>
                </a:solidFill>
              </a:rPr>
              <a:t>. Tín dụng ngắn hạn của Nhà nước được thực hiện bằng cách phát hành kỳ phiếu kho bạc (còn gọi là tín phiếu). Việc phát hành được thực hiện bằng hai cách: (1) Phát hành để vay vốn Ngân hàng Trung ương và (2) Phát hành để vay vốn cá nhân và nhà doanhnghiệp. </a:t>
            </a:r>
            <a:br>
              <a:rPr lang="en-US" sz="2800" smtClean="0">
                <a:solidFill>
                  <a:srgbClr val="000000"/>
                </a:solidFill>
              </a:rPr>
            </a:br>
            <a:endParaRPr lang="en-US" sz="2800" smtClean="0">
              <a:solidFill>
                <a:srgbClr val="000000"/>
              </a:solidFill>
            </a:endParaRPr>
          </a:p>
        </p:txBody>
      </p:sp>
    </p:spTree>
    <p:extLst>
      <p:ext uri="{BB962C8B-B14F-4D97-AF65-F5344CB8AC3E}">
        <p14:creationId xmlns:p14="http://schemas.microsoft.com/office/powerpoint/2010/main" val="115445898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txBox="1">
            <a:spLocks noChangeArrowheads="1"/>
          </p:cNvSpPr>
          <p:nvPr/>
        </p:nvSpPr>
        <p:spPr bwMode="auto">
          <a:xfrm>
            <a:off x="304800" y="533400"/>
            <a:ext cx="8610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sz="2800" smtClean="0">
                <a:solidFill>
                  <a:srgbClr val="000000"/>
                </a:solidFill>
              </a:rPr>
              <a:t>Tín dụng dài hạn: Là các khoản vay dài hạn của kho bạc Nhà nước</a:t>
            </a:r>
            <a:r>
              <a:rPr lang="en-US" sz="2800" i="1" smtClean="0">
                <a:solidFill>
                  <a:srgbClr val="000000"/>
                </a:solidFill>
              </a:rPr>
              <a:t>, thường từ 5 năm trở lên</a:t>
            </a:r>
            <a:r>
              <a:rPr lang="en-US" sz="2800" smtClean="0">
                <a:solidFill>
                  <a:srgbClr val="000000"/>
                </a:solidFill>
              </a:rPr>
              <a:t>. Tín dụng Nhà nước dài hạn được thực hiện bằng cách phát hành công trái (trái phiếu). Theo thời gian công trái chia ra hai loại: Trái phiếu thời hạn 5 năm hoặc 10 năm và trái phiếu vĩnh viễn. Theo phạm vi phát hành, công trái cũng chia ra hai loại: Trái phiếu quốc nội và trái phiếu quốc tế. Lãi suất công trái được Nhà nước qui định lúc phát hành và chi trả hàng năm.</a:t>
            </a:r>
          </a:p>
        </p:txBody>
      </p:sp>
    </p:spTree>
    <p:extLst>
      <p:ext uri="{BB962C8B-B14F-4D97-AF65-F5344CB8AC3E}">
        <p14:creationId xmlns:p14="http://schemas.microsoft.com/office/powerpoint/2010/main" val="390962578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dirty="0" smtClean="0"/>
              <a:t>III. </a:t>
            </a:r>
            <a:r>
              <a:rPr lang="en-US" dirty="0" err="1" smtClean="0"/>
              <a:t>Vai</a:t>
            </a:r>
            <a:r>
              <a:rPr lang="en-US" dirty="0" smtClean="0"/>
              <a:t> </a:t>
            </a:r>
            <a:r>
              <a:rPr lang="en-US" dirty="0" err="1" smtClean="0"/>
              <a:t>trò</a:t>
            </a:r>
            <a:r>
              <a:rPr lang="en-US" dirty="0" smtClean="0"/>
              <a:t> </a:t>
            </a:r>
            <a:r>
              <a:rPr lang="en-US" dirty="0" err="1" smtClean="0"/>
              <a:t>của</a:t>
            </a:r>
            <a:r>
              <a:rPr lang="en-US" dirty="0" smtClean="0"/>
              <a:t> </a:t>
            </a:r>
            <a:r>
              <a:rPr lang="en-US" dirty="0" err="1" smtClean="0"/>
              <a:t>tín</a:t>
            </a:r>
            <a:r>
              <a:rPr lang="en-US" dirty="0" smtClean="0"/>
              <a:t> </a:t>
            </a:r>
            <a:r>
              <a:rPr lang="en-US" dirty="0" err="1" smtClean="0"/>
              <a:t>dụng</a:t>
            </a:r>
            <a:endParaRPr lang="en-US" dirty="0" smtClean="0"/>
          </a:p>
        </p:txBody>
      </p:sp>
      <p:sp>
        <p:nvSpPr>
          <p:cNvPr id="22" name="AutoShape 2"/>
          <p:cNvSpPr>
            <a:spLocks noChangeArrowheads="1"/>
          </p:cNvSpPr>
          <p:nvPr/>
        </p:nvSpPr>
        <p:spPr bwMode="ltGray">
          <a:xfrm>
            <a:off x="2644776" y="4156075"/>
            <a:ext cx="5943600" cy="985838"/>
          </a:xfrm>
          <a:prstGeom prst="roundRect">
            <a:avLst>
              <a:gd name="adj" fmla="val 16667"/>
            </a:avLst>
          </a:prstGeom>
          <a:gradFill rotWithShape="1">
            <a:gsLst>
              <a:gs pos="0">
                <a:schemeClr val="accent2">
                  <a:alpha val="14999"/>
                </a:schemeClr>
              </a:gs>
              <a:gs pos="100000">
                <a:schemeClr val="accent2">
                  <a:gamma/>
                  <a:tint val="0"/>
                  <a:invGamma/>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dirty="0">
              <a:solidFill>
                <a:srgbClr val="000000"/>
              </a:solidFill>
            </a:endParaRPr>
          </a:p>
        </p:txBody>
      </p:sp>
      <p:sp>
        <p:nvSpPr>
          <p:cNvPr id="23" name="AutoShape 3"/>
          <p:cNvSpPr>
            <a:spLocks noChangeArrowheads="1"/>
          </p:cNvSpPr>
          <p:nvPr/>
        </p:nvSpPr>
        <p:spPr bwMode="ltGray">
          <a:xfrm>
            <a:off x="3711576" y="3030538"/>
            <a:ext cx="4648200" cy="985837"/>
          </a:xfrm>
          <a:prstGeom prst="roundRect">
            <a:avLst>
              <a:gd name="adj" fmla="val 16667"/>
            </a:avLst>
          </a:prstGeom>
          <a:gradFill rotWithShape="1">
            <a:gsLst>
              <a:gs pos="0">
                <a:schemeClr val="hlink">
                  <a:alpha val="14999"/>
                </a:schemeClr>
              </a:gs>
              <a:gs pos="100000">
                <a:schemeClr val="hlink">
                  <a:gamma/>
                  <a:tint val="0"/>
                  <a:invGamma/>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4" name="AutoShape 4"/>
          <p:cNvSpPr>
            <a:spLocks noChangeArrowheads="1"/>
          </p:cNvSpPr>
          <p:nvPr/>
        </p:nvSpPr>
        <p:spPr bwMode="ltGray">
          <a:xfrm>
            <a:off x="4549776" y="1941513"/>
            <a:ext cx="3505200" cy="962025"/>
          </a:xfrm>
          <a:prstGeom prst="roundRect">
            <a:avLst>
              <a:gd name="adj" fmla="val 16667"/>
            </a:avLst>
          </a:prstGeom>
          <a:gradFill rotWithShape="1">
            <a:gsLst>
              <a:gs pos="0">
                <a:schemeClr val="folHlink">
                  <a:alpha val="14999"/>
                </a:schemeClr>
              </a:gs>
              <a:gs pos="100000">
                <a:schemeClr val="folHlink">
                  <a:gamma/>
                  <a:tint val="0"/>
                  <a:invGamma/>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5" name="AutoShape 5"/>
          <p:cNvSpPr>
            <a:spLocks noChangeArrowheads="1"/>
          </p:cNvSpPr>
          <p:nvPr/>
        </p:nvSpPr>
        <p:spPr bwMode="gray">
          <a:xfrm>
            <a:off x="1247776" y="5270500"/>
            <a:ext cx="5168900" cy="985838"/>
          </a:xfrm>
          <a:prstGeom prst="roundRect">
            <a:avLst>
              <a:gd name="adj" fmla="val 16667"/>
            </a:avLst>
          </a:prstGeom>
          <a:gradFill rotWithShape="1">
            <a:gsLst>
              <a:gs pos="0">
                <a:schemeClr val="accent1">
                  <a:alpha val="14999"/>
                </a:schemeClr>
              </a:gs>
              <a:gs pos="100000">
                <a:schemeClr val="accent1">
                  <a:gamma/>
                  <a:tint val="0"/>
                  <a:invGamma/>
                  <a:alpha val="0"/>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6" name="AutoShape 7"/>
          <p:cNvSpPr>
            <a:spLocks noChangeArrowheads="1"/>
          </p:cNvSpPr>
          <p:nvPr/>
        </p:nvSpPr>
        <p:spPr bwMode="gray">
          <a:xfrm>
            <a:off x="533400" y="5249863"/>
            <a:ext cx="1600200" cy="990600"/>
          </a:xfrm>
          <a:prstGeom prst="roundRect">
            <a:avLst>
              <a:gd name="adj" fmla="val 16667"/>
            </a:avLst>
          </a:prstGeom>
          <a:solidFill>
            <a:schemeClr val="accent1"/>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pPr>
            <a:endParaRPr lang="en-US">
              <a:solidFill>
                <a:srgbClr val="000000"/>
              </a:solidFill>
            </a:endParaRPr>
          </a:p>
        </p:txBody>
      </p:sp>
      <p:sp>
        <p:nvSpPr>
          <p:cNvPr id="27" name="Rectangle 8"/>
          <p:cNvSpPr>
            <a:spLocks noChangeArrowheads="1"/>
          </p:cNvSpPr>
          <p:nvPr/>
        </p:nvSpPr>
        <p:spPr bwMode="white">
          <a:xfrm>
            <a:off x="658814" y="5257800"/>
            <a:ext cx="13716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alpha val="50000"/>
                    </a:schemeClr>
                  </a:outerShdw>
                </a:effectLst>
              </a14:hiddenEffects>
            </a:ext>
          </a:extLst>
        </p:spPr>
        <p:txBody>
          <a:bodyPr>
            <a:spAutoFit/>
          </a:bodyPr>
          <a:lstStyle/>
          <a:p>
            <a:pPr algn="ctr" fontAlgn="base">
              <a:spcBef>
                <a:spcPct val="0"/>
              </a:spcBef>
              <a:spcAft>
                <a:spcPct val="0"/>
              </a:spcAft>
            </a:pPr>
            <a:r>
              <a:rPr lang="en-US" b="1" dirty="0" err="1" smtClean="0">
                <a:solidFill>
                  <a:srgbClr val="FFFFFF"/>
                </a:solidFill>
              </a:rPr>
              <a:t>Phát</a:t>
            </a:r>
            <a:r>
              <a:rPr lang="en-US" b="1" dirty="0" smtClean="0">
                <a:solidFill>
                  <a:srgbClr val="FFFFFF"/>
                </a:solidFill>
              </a:rPr>
              <a:t> </a:t>
            </a:r>
            <a:r>
              <a:rPr lang="en-US" b="1" dirty="0" err="1" smtClean="0">
                <a:solidFill>
                  <a:srgbClr val="FFFFFF"/>
                </a:solidFill>
              </a:rPr>
              <a:t>triển</a:t>
            </a:r>
            <a:r>
              <a:rPr lang="en-US" b="1" dirty="0" smtClean="0">
                <a:solidFill>
                  <a:srgbClr val="FFFFFF"/>
                </a:solidFill>
              </a:rPr>
              <a:t> </a:t>
            </a:r>
            <a:r>
              <a:rPr lang="en-US" b="1" dirty="0" err="1" smtClean="0">
                <a:solidFill>
                  <a:srgbClr val="FFFFFF"/>
                </a:solidFill>
              </a:rPr>
              <a:t>quan</a:t>
            </a:r>
            <a:r>
              <a:rPr lang="en-US" b="1" dirty="0" smtClean="0">
                <a:solidFill>
                  <a:srgbClr val="FFFFFF"/>
                </a:solidFill>
              </a:rPr>
              <a:t> </a:t>
            </a:r>
            <a:r>
              <a:rPr lang="en-US" b="1" dirty="0" err="1" smtClean="0">
                <a:solidFill>
                  <a:srgbClr val="FFFFFF"/>
                </a:solidFill>
              </a:rPr>
              <a:t>hệ</a:t>
            </a:r>
            <a:r>
              <a:rPr lang="en-US" b="1" dirty="0" smtClean="0">
                <a:solidFill>
                  <a:srgbClr val="FFFFFF"/>
                </a:solidFill>
              </a:rPr>
              <a:t> </a:t>
            </a:r>
            <a:r>
              <a:rPr lang="en-US" b="1" dirty="0" err="1" smtClean="0">
                <a:solidFill>
                  <a:srgbClr val="FFFFFF"/>
                </a:solidFill>
              </a:rPr>
              <a:t>quốc</a:t>
            </a:r>
            <a:r>
              <a:rPr lang="en-US" b="1" dirty="0" smtClean="0">
                <a:solidFill>
                  <a:srgbClr val="FFFFFF"/>
                </a:solidFill>
              </a:rPr>
              <a:t> </a:t>
            </a:r>
            <a:r>
              <a:rPr lang="en-US" b="1" dirty="0" err="1" smtClean="0">
                <a:solidFill>
                  <a:srgbClr val="FFFFFF"/>
                </a:solidFill>
              </a:rPr>
              <a:t>tế</a:t>
            </a:r>
            <a:endParaRPr lang="en-US" b="1" dirty="0">
              <a:solidFill>
                <a:srgbClr val="FFFFFF"/>
              </a:solidFill>
            </a:endParaRPr>
          </a:p>
        </p:txBody>
      </p:sp>
      <p:sp>
        <p:nvSpPr>
          <p:cNvPr id="28" name="AutoShape 9"/>
          <p:cNvSpPr>
            <a:spLocks noChangeArrowheads="1"/>
          </p:cNvSpPr>
          <p:nvPr/>
        </p:nvSpPr>
        <p:spPr bwMode="gray">
          <a:xfrm>
            <a:off x="1577976" y="4149725"/>
            <a:ext cx="1600200" cy="990600"/>
          </a:xfrm>
          <a:prstGeom prst="roundRect">
            <a:avLst>
              <a:gd name="adj" fmla="val 16667"/>
            </a:avLst>
          </a:prstGeom>
          <a:solidFill>
            <a:schemeClr val="accent2"/>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pPr>
            <a:endParaRPr lang="en-US">
              <a:solidFill>
                <a:srgbClr val="000000"/>
              </a:solidFill>
            </a:endParaRPr>
          </a:p>
        </p:txBody>
      </p:sp>
      <p:sp>
        <p:nvSpPr>
          <p:cNvPr id="29" name="Rectangle 10"/>
          <p:cNvSpPr>
            <a:spLocks noChangeArrowheads="1"/>
          </p:cNvSpPr>
          <p:nvPr/>
        </p:nvSpPr>
        <p:spPr bwMode="gray">
          <a:xfrm>
            <a:off x="1371600" y="4165937"/>
            <a:ext cx="1997076"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alpha val="50000"/>
                    </a:schemeClr>
                  </a:outerShdw>
                </a:effectLst>
              </a14:hiddenEffects>
            </a:ext>
          </a:extLst>
        </p:spPr>
        <p:txBody>
          <a:bodyPr wrap="square">
            <a:spAutoFit/>
          </a:bodyPr>
          <a:lstStyle/>
          <a:p>
            <a:pPr algn="ctr" fontAlgn="base">
              <a:spcBef>
                <a:spcPct val="0"/>
              </a:spcBef>
              <a:spcAft>
                <a:spcPct val="0"/>
              </a:spcAft>
            </a:pPr>
            <a:r>
              <a:rPr lang="en-US" sz="2000" b="1" dirty="0" err="1" smtClean="0">
                <a:solidFill>
                  <a:srgbClr val="FFFFFF"/>
                </a:solidFill>
                <a:effectLst>
                  <a:outerShdw blurRad="38100" dist="38100" dir="2700000" algn="tl">
                    <a:srgbClr val="000000">
                      <a:alpha val="43137"/>
                    </a:srgbClr>
                  </a:outerShdw>
                </a:effectLst>
              </a:rPr>
              <a:t>Ổn</a:t>
            </a:r>
            <a:r>
              <a:rPr lang="en-US" sz="2000" b="1" dirty="0" smtClean="0">
                <a:solidFill>
                  <a:srgbClr val="FFFFFF"/>
                </a:solidFill>
                <a:effectLst>
                  <a:outerShdw blurRad="38100" dist="38100" dir="2700000" algn="tl">
                    <a:srgbClr val="000000">
                      <a:alpha val="43137"/>
                    </a:srgbClr>
                  </a:outerShdw>
                </a:effectLst>
              </a:rPr>
              <a:t> </a:t>
            </a:r>
            <a:r>
              <a:rPr lang="en-US" sz="2000" b="1" dirty="0" err="1" smtClean="0">
                <a:solidFill>
                  <a:srgbClr val="FFFFFF"/>
                </a:solidFill>
                <a:effectLst>
                  <a:outerShdw blurRad="38100" dist="38100" dir="2700000" algn="tl">
                    <a:srgbClr val="000000">
                      <a:alpha val="43137"/>
                    </a:srgbClr>
                  </a:outerShdw>
                </a:effectLst>
              </a:rPr>
              <a:t>định</a:t>
            </a:r>
            <a:r>
              <a:rPr lang="en-US" sz="2000" b="1" dirty="0" smtClean="0">
                <a:solidFill>
                  <a:srgbClr val="FFFFFF"/>
                </a:solidFill>
                <a:effectLst>
                  <a:outerShdw blurRad="38100" dist="38100" dir="2700000" algn="tl">
                    <a:srgbClr val="000000">
                      <a:alpha val="43137"/>
                    </a:srgbClr>
                  </a:outerShdw>
                </a:effectLst>
              </a:rPr>
              <a:t> </a:t>
            </a:r>
            <a:r>
              <a:rPr lang="en-US" sz="2000" b="1" dirty="0" err="1" smtClean="0">
                <a:solidFill>
                  <a:srgbClr val="FFFFFF"/>
                </a:solidFill>
                <a:effectLst>
                  <a:outerShdw blurRad="38100" dist="38100" dir="2700000" algn="tl">
                    <a:srgbClr val="000000">
                      <a:alpha val="43137"/>
                    </a:srgbClr>
                  </a:outerShdw>
                </a:effectLst>
              </a:rPr>
              <a:t>xã</a:t>
            </a:r>
            <a:r>
              <a:rPr lang="en-US" sz="2000" b="1" dirty="0" smtClean="0">
                <a:solidFill>
                  <a:srgbClr val="FFFFFF"/>
                </a:solidFill>
                <a:effectLst>
                  <a:outerShdw blurRad="38100" dist="38100" dir="2700000" algn="tl">
                    <a:srgbClr val="000000">
                      <a:alpha val="43137"/>
                    </a:srgbClr>
                  </a:outerShdw>
                </a:effectLst>
              </a:rPr>
              <a:t> </a:t>
            </a:r>
            <a:r>
              <a:rPr lang="en-US" sz="2000" b="1" dirty="0" err="1" smtClean="0">
                <a:solidFill>
                  <a:srgbClr val="FFFFFF"/>
                </a:solidFill>
                <a:effectLst>
                  <a:outerShdw blurRad="38100" dist="38100" dir="2700000" algn="tl">
                    <a:srgbClr val="000000">
                      <a:alpha val="43137"/>
                    </a:srgbClr>
                  </a:outerShdw>
                </a:effectLst>
              </a:rPr>
              <a:t>hội</a:t>
            </a:r>
            <a:r>
              <a:rPr lang="en-US" sz="2000" b="1" dirty="0" smtClean="0">
                <a:solidFill>
                  <a:srgbClr val="FFFFFF"/>
                </a:solidFill>
                <a:effectLst>
                  <a:outerShdw blurRad="38100" dist="38100" dir="2700000" algn="tl">
                    <a:srgbClr val="000000">
                      <a:alpha val="43137"/>
                    </a:srgbClr>
                  </a:outerShdw>
                </a:effectLst>
              </a:rPr>
              <a:t>, </a:t>
            </a:r>
            <a:r>
              <a:rPr lang="en-US" sz="2000" b="1" dirty="0" err="1" smtClean="0">
                <a:solidFill>
                  <a:srgbClr val="FFFFFF"/>
                </a:solidFill>
                <a:effectLst>
                  <a:outerShdw blurRad="38100" dist="38100" dir="2700000" algn="tl">
                    <a:srgbClr val="000000">
                      <a:alpha val="43137"/>
                    </a:srgbClr>
                  </a:outerShdw>
                </a:effectLst>
              </a:rPr>
              <a:t>tạo</a:t>
            </a:r>
            <a:r>
              <a:rPr lang="en-US" sz="2000" b="1" dirty="0" smtClean="0">
                <a:solidFill>
                  <a:srgbClr val="FFFFFF"/>
                </a:solidFill>
                <a:effectLst>
                  <a:outerShdw blurRad="38100" dist="38100" dir="2700000" algn="tl">
                    <a:srgbClr val="000000">
                      <a:alpha val="43137"/>
                    </a:srgbClr>
                  </a:outerShdw>
                </a:effectLst>
              </a:rPr>
              <a:t> </a:t>
            </a:r>
            <a:r>
              <a:rPr lang="en-US" sz="2000" b="1" dirty="0" err="1" smtClean="0">
                <a:solidFill>
                  <a:srgbClr val="FFFFFF"/>
                </a:solidFill>
                <a:effectLst>
                  <a:outerShdw blurRad="38100" dist="38100" dir="2700000" algn="tl">
                    <a:srgbClr val="000000">
                      <a:alpha val="43137"/>
                    </a:srgbClr>
                  </a:outerShdw>
                </a:effectLst>
              </a:rPr>
              <a:t>việc</a:t>
            </a:r>
            <a:r>
              <a:rPr lang="en-US" sz="2000" b="1" dirty="0" smtClean="0">
                <a:solidFill>
                  <a:srgbClr val="FFFFFF"/>
                </a:solidFill>
                <a:effectLst>
                  <a:outerShdw blurRad="38100" dist="38100" dir="2700000" algn="tl">
                    <a:srgbClr val="000000">
                      <a:alpha val="43137"/>
                    </a:srgbClr>
                  </a:outerShdw>
                </a:effectLst>
              </a:rPr>
              <a:t> </a:t>
            </a:r>
            <a:r>
              <a:rPr lang="en-US" sz="2000" b="1" dirty="0" err="1" smtClean="0">
                <a:solidFill>
                  <a:srgbClr val="FFFFFF"/>
                </a:solidFill>
                <a:effectLst>
                  <a:outerShdw blurRad="38100" dist="38100" dir="2700000" algn="tl">
                    <a:srgbClr val="000000">
                      <a:alpha val="43137"/>
                    </a:srgbClr>
                  </a:outerShdw>
                </a:effectLst>
              </a:rPr>
              <a:t>làm</a:t>
            </a:r>
            <a:endParaRPr lang="en-US" sz="2000" b="1" dirty="0">
              <a:solidFill>
                <a:srgbClr val="FFFFFF"/>
              </a:solidFill>
              <a:effectLst>
                <a:outerShdw blurRad="38100" dist="38100" dir="2700000" algn="tl">
                  <a:srgbClr val="000000">
                    <a:alpha val="43137"/>
                  </a:srgbClr>
                </a:outerShdw>
              </a:effectLst>
            </a:endParaRPr>
          </a:p>
        </p:txBody>
      </p:sp>
      <p:sp>
        <p:nvSpPr>
          <p:cNvPr id="30" name="AutoShape 11"/>
          <p:cNvSpPr>
            <a:spLocks noChangeArrowheads="1"/>
          </p:cNvSpPr>
          <p:nvPr/>
        </p:nvSpPr>
        <p:spPr bwMode="gray">
          <a:xfrm>
            <a:off x="2644776" y="3027363"/>
            <a:ext cx="1600200" cy="990600"/>
          </a:xfrm>
          <a:prstGeom prst="roundRect">
            <a:avLst>
              <a:gd name="adj" fmla="val 16667"/>
            </a:avLst>
          </a:prstGeom>
          <a:solidFill>
            <a:schemeClr val="hlink"/>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pPr>
            <a:endParaRPr lang="en-US">
              <a:solidFill>
                <a:srgbClr val="000000"/>
              </a:solidFill>
            </a:endParaRPr>
          </a:p>
        </p:txBody>
      </p:sp>
      <p:sp>
        <p:nvSpPr>
          <p:cNvPr id="31" name="Rectangle 12"/>
          <p:cNvSpPr>
            <a:spLocks noChangeArrowheads="1"/>
          </p:cNvSpPr>
          <p:nvPr/>
        </p:nvSpPr>
        <p:spPr bwMode="gray">
          <a:xfrm>
            <a:off x="2606676" y="3209092"/>
            <a:ext cx="1676400"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alpha val="50000"/>
                    </a:schemeClr>
                  </a:outerShdw>
                </a:effectLst>
              </a14:hiddenEffects>
            </a:ext>
          </a:extLst>
        </p:spPr>
        <p:txBody>
          <a:bodyPr wrap="square">
            <a:spAutoFit/>
          </a:bodyPr>
          <a:lstStyle/>
          <a:p>
            <a:pPr algn="ctr" fontAlgn="base">
              <a:spcBef>
                <a:spcPct val="0"/>
              </a:spcBef>
              <a:spcAft>
                <a:spcPct val="0"/>
              </a:spcAft>
            </a:pPr>
            <a:r>
              <a:rPr lang="en-US" sz="1900" b="1" dirty="0" err="1" smtClean="0">
                <a:solidFill>
                  <a:srgbClr val="FFFFFF"/>
                </a:solidFill>
                <a:effectLst>
                  <a:outerShdw blurRad="38100" dist="38100" dir="2700000" algn="tl">
                    <a:srgbClr val="000000">
                      <a:alpha val="43137"/>
                    </a:srgbClr>
                  </a:outerShdw>
                </a:effectLst>
              </a:rPr>
              <a:t>Ổn</a:t>
            </a:r>
            <a:r>
              <a:rPr lang="en-US" sz="1900" b="1" dirty="0" smtClean="0">
                <a:solidFill>
                  <a:srgbClr val="FFFFFF"/>
                </a:solidFill>
                <a:effectLst>
                  <a:outerShdw blurRad="38100" dist="38100" dir="2700000" algn="tl">
                    <a:srgbClr val="000000">
                      <a:alpha val="43137"/>
                    </a:srgbClr>
                  </a:outerShdw>
                </a:effectLst>
              </a:rPr>
              <a:t> </a:t>
            </a:r>
            <a:r>
              <a:rPr lang="en-US" sz="1900" b="1" dirty="0" err="1" smtClean="0">
                <a:solidFill>
                  <a:srgbClr val="FFFFFF"/>
                </a:solidFill>
                <a:effectLst>
                  <a:outerShdw blurRad="38100" dist="38100" dir="2700000" algn="tl">
                    <a:srgbClr val="000000">
                      <a:alpha val="43137"/>
                    </a:srgbClr>
                  </a:outerShdw>
                </a:effectLst>
              </a:rPr>
              <a:t>định</a:t>
            </a:r>
            <a:r>
              <a:rPr lang="en-US" sz="1900" b="1" dirty="0" smtClean="0">
                <a:solidFill>
                  <a:srgbClr val="FFFFFF"/>
                </a:solidFill>
                <a:effectLst>
                  <a:outerShdw blurRad="38100" dist="38100" dir="2700000" algn="tl">
                    <a:srgbClr val="000000">
                      <a:alpha val="43137"/>
                    </a:srgbClr>
                  </a:outerShdw>
                </a:effectLst>
              </a:rPr>
              <a:t> </a:t>
            </a:r>
            <a:r>
              <a:rPr lang="en-US" sz="1900" b="1" dirty="0" err="1" smtClean="0">
                <a:solidFill>
                  <a:srgbClr val="FFFFFF"/>
                </a:solidFill>
                <a:effectLst>
                  <a:outerShdw blurRad="38100" dist="38100" dir="2700000" algn="tl">
                    <a:srgbClr val="000000">
                      <a:alpha val="43137"/>
                    </a:srgbClr>
                  </a:outerShdw>
                </a:effectLst>
              </a:rPr>
              <a:t>tiền</a:t>
            </a:r>
            <a:r>
              <a:rPr lang="en-US" sz="1900" b="1" dirty="0" smtClean="0">
                <a:solidFill>
                  <a:srgbClr val="FFFFFF"/>
                </a:solidFill>
                <a:effectLst>
                  <a:outerShdw blurRad="38100" dist="38100" dir="2700000" algn="tl">
                    <a:srgbClr val="000000">
                      <a:alpha val="43137"/>
                    </a:srgbClr>
                  </a:outerShdw>
                </a:effectLst>
              </a:rPr>
              <a:t> </a:t>
            </a:r>
            <a:r>
              <a:rPr lang="en-US" sz="1900" b="1" dirty="0" err="1" smtClean="0">
                <a:solidFill>
                  <a:srgbClr val="FFFFFF"/>
                </a:solidFill>
                <a:effectLst>
                  <a:outerShdw blurRad="38100" dist="38100" dir="2700000" algn="tl">
                    <a:srgbClr val="000000">
                      <a:alpha val="43137"/>
                    </a:srgbClr>
                  </a:outerShdw>
                </a:effectLst>
              </a:rPr>
              <a:t>tệ</a:t>
            </a:r>
            <a:r>
              <a:rPr lang="en-US" sz="1900" b="1" dirty="0" smtClean="0">
                <a:solidFill>
                  <a:srgbClr val="FFFFFF"/>
                </a:solidFill>
                <a:effectLst>
                  <a:outerShdw blurRad="38100" dist="38100" dir="2700000" algn="tl">
                    <a:srgbClr val="000000">
                      <a:alpha val="43137"/>
                    </a:srgbClr>
                  </a:outerShdw>
                </a:effectLst>
              </a:rPr>
              <a:t>, </a:t>
            </a:r>
            <a:r>
              <a:rPr lang="en-US" sz="1900" b="1" dirty="0" err="1" smtClean="0">
                <a:solidFill>
                  <a:srgbClr val="FFFFFF"/>
                </a:solidFill>
                <a:effectLst>
                  <a:outerShdw blurRad="38100" dist="38100" dir="2700000" algn="tl">
                    <a:srgbClr val="000000">
                      <a:alpha val="43137"/>
                    </a:srgbClr>
                  </a:outerShdw>
                </a:effectLst>
              </a:rPr>
              <a:t>giá</a:t>
            </a:r>
            <a:r>
              <a:rPr lang="en-US" sz="1900" b="1" dirty="0" smtClean="0">
                <a:solidFill>
                  <a:srgbClr val="FFFFFF"/>
                </a:solidFill>
                <a:effectLst>
                  <a:outerShdw blurRad="38100" dist="38100" dir="2700000" algn="tl">
                    <a:srgbClr val="000000">
                      <a:alpha val="43137"/>
                    </a:srgbClr>
                  </a:outerShdw>
                </a:effectLst>
              </a:rPr>
              <a:t> </a:t>
            </a:r>
            <a:r>
              <a:rPr lang="en-US" sz="1900" b="1" dirty="0" err="1" smtClean="0">
                <a:solidFill>
                  <a:srgbClr val="FFFFFF"/>
                </a:solidFill>
                <a:effectLst>
                  <a:outerShdw blurRad="38100" dist="38100" dir="2700000" algn="tl">
                    <a:srgbClr val="000000">
                      <a:alpha val="43137"/>
                    </a:srgbClr>
                  </a:outerShdw>
                </a:effectLst>
              </a:rPr>
              <a:t>cả</a:t>
            </a:r>
            <a:endParaRPr lang="en-US" sz="1900" b="1" dirty="0">
              <a:solidFill>
                <a:srgbClr val="FFFFFF"/>
              </a:solidFill>
              <a:effectLst>
                <a:outerShdw blurRad="38100" dist="38100" dir="2700000" algn="tl">
                  <a:srgbClr val="000000">
                    <a:alpha val="43137"/>
                  </a:srgbClr>
                </a:outerShdw>
              </a:effectLst>
            </a:endParaRPr>
          </a:p>
        </p:txBody>
      </p:sp>
      <p:sp>
        <p:nvSpPr>
          <p:cNvPr id="32" name="AutoShape 13"/>
          <p:cNvSpPr>
            <a:spLocks noChangeArrowheads="1"/>
          </p:cNvSpPr>
          <p:nvPr/>
        </p:nvSpPr>
        <p:spPr bwMode="gray">
          <a:xfrm>
            <a:off x="3635376" y="1941513"/>
            <a:ext cx="1600200" cy="966787"/>
          </a:xfrm>
          <a:prstGeom prst="roundRect">
            <a:avLst>
              <a:gd name="adj" fmla="val 16667"/>
            </a:avLst>
          </a:prstGeom>
          <a:solidFill>
            <a:schemeClr val="folHlink"/>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pPr>
            <a:endParaRPr lang="en-US">
              <a:solidFill>
                <a:srgbClr val="000000"/>
              </a:solidFill>
            </a:endParaRPr>
          </a:p>
        </p:txBody>
      </p:sp>
      <p:sp>
        <p:nvSpPr>
          <p:cNvPr id="33" name="Rectangle 14"/>
          <p:cNvSpPr>
            <a:spLocks noChangeArrowheads="1"/>
          </p:cNvSpPr>
          <p:nvPr/>
        </p:nvSpPr>
        <p:spPr bwMode="gray">
          <a:xfrm>
            <a:off x="3744914" y="1981200"/>
            <a:ext cx="13716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alpha val="50000"/>
                    </a:schemeClr>
                  </a:outerShdw>
                </a:effectLst>
              </a14:hiddenEffects>
            </a:ext>
          </a:extLst>
        </p:spPr>
        <p:txBody>
          <a:bodyPr>
            <a:spAutoFit/>
          </a:bodyPr>
          <a:lstStyle/>
          <a:p>
            <a:pPr algn="ctr" fontAlgn="base">
              <a:spcBef>
                <a:spcPct val="0"/>
              </a:spcBef>
              <a:spcAft>
                <a:spcPct val="0"/>
              </a:spcAft>
            </a:pPr>
            <a:r>
              <a:rPr lang="en-US" sz="1400" b="1" dirty="0" smtClean="0">
                <a:solidFill>
                  <a:srgbClr val="FFFFFF"/>
                </a:solidFill>
                <a:effectLst>
                  <a:outerShdw blurRad="38100" dist="38100" dir="2700000" algn="tl">
                    <a:srgbClr val="000000">
                      <a:alpha val="43137"/>
                    </a:srgbClr>
                  </a:outerShdw>
                </a:effectLst>
              </a:rPr>
              <a:t>THÚC ĐẨY SẢN XUẤT LƯU THÔNG HÀNG HÓA</a:t>
            </a:r>
            <a:endParaRPr lang="en-US" sz="1400" b="1" dirty="0">
              <a:solidFill>
                <a:srgbClr val="FFFFFF"/>
              </a:solidFill>
              <a:effectLst>
                <a:outerShdw blurRad="38100" dist="38100" dir="2700000" algn="tl">
                  <a:srgbClr val="000000">
                    <a:alpha val="43137"/>
                  </a:srgbClr>
                </a:outerShdw>
              </a:effectLst>
            </a:endParaRPr>
          </a:p>
        </p:txBody>
      </p:sp>
      <p:sp>
        <p:nvSpPr>
          <p:cNvPr id="34" name="Text Box 15"/>
          <p:cNvSpPr txBox="1">
            <a:spLocks noChangeArrowheads="1"/>
          </p:cNvSpPr>
          <p:nvPr/>
        </p:nvSpPr>
        <p:spPr bwMode="gray">
          <a:xfrm>
            <a:off x="2133600" y="5257800"/>
            <a:ext cx="5486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en-US" sz="1400" dirty="0" smtClean="0">
                <a:solidFill>
                  <a:srgbClr val="000000"/>
                </a:solidFill>
              </a:rPr>
              <a:t>+</a:t>
            </a:r>
            <a:r>
              <a:rPr lang="en-US" sz="1400" dirty="0" err="1" smtClean="0">
                <a:solidFill>
                  <a:srgbClr val="000000"/>
                </a:solidFill>
              </a:rPr>
              <a:t>Sự</a:t>
            </a:r>
            <a:r>
              <a:rPr lang="en-US" sz="1400" dirty="0" smtClean="0">
                <a:solidFill>
                  <a:srgbClr val="000000"/>
                </a:solidFill>
              </a:rPr>
              <a:t> </a:t>
            </a:r>
            <a:r>
              <a:rPr lang="en-US" sz="1400" dirty="0" err="1">
                <a:solidFill>
                  <a:srgbClr val="000000"/>
                </a:solidFill>
              </a:rPr>
              <a:t>phát</a:t>
            </a:r>
            <a:r>
              <a:rPr lang="en-US" sz="1400" dirty="0">
                <a:solidFill>
                  <a:srgbClr val="000000"/>
                </a:solidFill>
              </a:rPr>
              <a:t> </a:t>
            </a:r>
            <a:r>
              <a:rPr lang="en-US" sz="1400" dirty="0" err="1">
                <a:solidFill>
                  <a:srgbClr val="000000"/>
                </a:solidFill>
              </a:rPr>
              <a:t>triến</a:t>
            </a:r>
            <a:r>
              <a:rPr lang="en-US" sz="1400" dirty="0">
                <a:solidFill>
                  <a:srgbClr val="000000"/>
                </a:solidFill>
              </a:rPr>
              <a:t> </a:t>
            </a:r>
            <a:r>
              <a:rPr lang="en-US" sz="1400" dirty="0" err="1">
                <a:solidFill>
                  <a:srgbClr val="000000"/>
                </a:solidFill>
              </a:rPr>
              <a:t>của</a:t>
            </a:r>
            <a:r>
              <a:rPr lang="en-US" sz="1400" dirty="0">
                <a:solidFill>
                  <a:srgbClr val="000000"/>
                </a:solidFill>
              </a:rPr>
              <a:t> </a:t>
            </a:r>
            <a:r>
              <a:rPr lang="en-US" sz="1400" dirty="0" err="1">
                <a:solidFill>
                  <a:srgbClr val="000000"/>
                </a:solidFill>
              </a:rPr>
              <a:t>tín</a:t>
            </a:r>
            <a:r>
              <a:rPr lang="en-US" sz="1400" dirty="0">
                <a:solidFill>
                  <a:srgbClr val="000000"/>
                </a:solidFill>
              </a:rPr>
              <a:t> </a:t>
            </a:r>
            <a:r>
              <a:rPr lang="en-US" sz="1400" dirty="0" err="1">
                <a:solidFill>
                  <a:srgbClr val="000000"/>
                </a:solidFill>
              </a:rPr>
              <a:t>dụng</a:t>
            </a:r>
            <a:r>
              <a:rPr lang="en-US" sz="1400" dirty="0">
                <a:solidFill>
                  <a:srgbClr val="000000"/>
                </a:solidFill>
              </a:rPr>
              <a:t> </a:t>
            </a:r>
            <a:r>
              <a:rPr lang="en-US" sz="1400" dirty="0" err="1">
                <a:solidFill>
                  <a:srgbClr val="000000"/>
                </a:solidFill>
              </a:rPr>
              <a:t>không</a:t>
            </a:r>
            <a:r>
              <a:rPr lang="en-US" sz="1400" dirty="0">
                <a:solidFill>
                  <a:srgbClr val="000000"/>
                </a:solidFill>
              </a:rPr>
              <a:t> </a:t>
            </a:r>
            <a:r>
              <a:rPr lang="en-US" sz="1400" dirty="0" err="1">
                <a:solidFill>
                  <a:srgbClr val="000000"/>
                </a:solidFill>
              </a:rPr>
              <a:t>chỉ</a:t>
            </a:r>
            <a:r>
              <a:rPr lang="en-US" sz="1400" dirty="0">
                <a:solidFill>
                  <a:srgbClr val="000000"/>
                </a:solidFill>
              </a:rPr>
              <a:t> </a:t>
            </a:r>
            <a:r>
              <a:rPr lang="en-US" sz="1400" dirty="0" err="1">
                <a:solidFill>
                  <a:srgbClr val="000000"/>
                </a:solidFill>
              </a:rPr>
              <a:t>nằm</a:t>
            </a:r>
            <a:r>
              <a:rPr lang="en-US" sz="1400" dirty="0">
                <a:solidFill>
                  <a:srgbClr val="000000"/>
                </a:solidFill>
              </a:rPr>
              <a:t> </a:t>
            </a:r>
            <a:r>
              <a:rPr lang="en-US" sz="1400" dirty="0" err="1">
                <a:solidFill>
                  <a:srgbClr val="000000"/>
                </a:solidFill>
              </a:rPr>
              <a:t>trong</a:t>
            </a:r>
            <a:r>
              <a:rPr lang="en-US" sz="1400" dirty="0">
                <a:solidFill>
                  <a:srgbClr val="000000"/>
                </a:solidFill>
              </a:rPr>
              <a:t> </a:t>
            </a:r>
            <a:r>
              <a:rPr lang="en-US" sz="1400" dirty="0" err="1">
                <a:solidFill>
                  <a:srgbClr val="000000"/>
                </a:solidFill>
              </a:rPr>
              <a:t>phạm</a:t>
            </a:r>
            <a:r>
              <a:rPr lang="en-US" sz="1400" dirty="0">
                <a:solidFill>
                  <a:srgbClr val="000000"/>
                </a:solidFill>
              </a:rPr>
              <a:t> vi </a:t>
            </a:r>
            <a:r>
              <a:rPr lang="en-US" sz="1400" dirty="0" err="1">
                <a:solidFill>
                  <a:srgbClr val="000000"/>
                </a:solidFill>
              </a:rPr>
              <a:t>quốc</a:t>
            </a:r>
            <a:r>
              <a:rPr lang="en-US" sz="1400" dirty="0">
                <a:solidFill>
                  <a:srgbClr val="000000"/>
                </a:solidFill>
              </a:rPr>
              <a:t> </a:t>
            </a:r>
            <a:r>
              <a:rPr lang="en-US" sz="1400" dirty="0" err="1">
                <a:solidFill>
                  <a:srgbClr val="000000"/>
                </a:solidFill>
              </a:rPr>
              <a:t>nội</a:t>
            </a:r>
            <a:r>
              <a:rPr lang="en-US" sz="1400" dirty="0">
                <a:solidFill>
                  <a:srgbClr val="000000"/>
                </a:solidFill>
              </a:rPr>
              <a:t> </a:t>
            </a:r>
            <a:r>
              <a:rPr lang="en-US" sz="1400" dirty="0" err="1">
                <a:solidFill>
                  <a:srgbClr val="000000"/>
                </a:solidFill>
              </a:rPr>
              <a:t>mà</a:t>
            </a:r>
            <a:r>
              <a:rPr lang="en-US" sz="1400" dirty="0">
                <a:solidFill>
                  <a:srgbClr val="000000"/>
                </a:solidFill>
              </a:rPr>
              <a:t> </a:t>
            </a:r>
            <a:r>
              <a:rPr lang="en-US" sz="1400" dirty="0" err="1">
                <a:solidFill>
                  <a:srgbClr val="000000"/>
                </a:solidFill>
              </a:rPr>
              <a:t>còn</a:t>
            </a:r>
            <a:r>
              <a:rPr lang="en-US" sz="1400" dirty="0">
                <a:solidFill>
                  <a:srgbClr val="000000"/>
                </a:solidFill>
              </a:rPr>
              <a:t> </a:t>
            </a:r>
            <a:r>
              <a:rPr lang="en-US" sz="1400" dirty="0" err="1">
                <a:solidFill>
                  <a:srgbClr val="FF0000"/>
                </a:solidFill>
              </a:rPr>
              <a:t>mở</a:t>
            </a:r>
            <a:r>
              <a:rPr lang="en-US" sz="1400" dirty="0">
                <a:solidFill>
                  <a:srgbClr val="FF0000"/>
                </a:solidFill>
              </a:rPr>
              <a:t> </a:t>
            </a:r>
            <a:r>
              <a:rPr lang="en-US" sz="1400" dirty="0" err="1">
                <a:solidFill>
                  <a:srgbClr val="FF0000"/>
                </a:solidFill>
              </a:rPr>
              <a:t>rộng</a:t>
            </a:r>
            <a:r>
              <a:rPr lang="en-US" sz="1400" dirty="0">
                <a:solidFill>
                  <a:srgbClr val="FF0000"/>
                </a:solidFill>
              </a:rPr>
              <a:t> </a:t>
            </a:r>
            <a:r>
              <a:rPr lang="en-US" sz="1400" dirty="0" err="1">
                <a:solidFill>
                  <a:srgbClr val="FF0000"/>
                </a:solidFill>
              </a:rPr>
              <a:t>ra</a:t>
            </a:r>
            <a:r>
              <a:rPr lang="en-US" sz="1400" dirty="0">
                <a:solidFill>
                  <a:srgbClr val="FF0000"/>
                </a:solidFill>
              </a:rPr>
              <a:t> </a:t>
            </a:r>
            <a:r>
              <a:rPr lang="en-US" sz="1400" dirty="0" err="1">
                <a:solidFill>
                  <a:srgbClr val="FF0000"/>
                </a:solidFill>
              </a:rPr>
              <a:t>cả</a:t>
            </a:r>
            <a:r>
              <a:rPr lang="en-US" sz="1400" dirty="0">
                <a:solidFill>
                  <a:srgbClr val="FF0000"/>
                </a:solidFill>
              </a:rPr>
              <a:t> </a:t>
            </a:r>
            <a:r>
              <a:rPr lang="en-US" sz="1400" dirty="0" err="1">
                <a:solidFill>
                  <a:srgbClr val="FF0000"/>
                </a:solidFill>
              </a:rPr>
              <a:t>phạm</a:t>
            </a:r>
            <a:r>
              <a:rPr lang="en-US" sz="1400" dirty="0">
                <a:solidFill>
                  <a:srgbClr val="FF0000"/>
                </a:solidFill>
              </a:rPr>
              <a:t> vi </a:t>
            </a:r>
            <a:r>
              <a:rPr lang="en-US" sz="1400" dirty="0" err="1">
                <a:solidFill>
                  <a:srgbClr val="FF0000"/>
                </a:solidFill>
              </a:rPr>
              <a:t>quốc</a:t>
            </a:r>
            <a:r>
              <a:rPr lang="en-US" sz="1400" dirty="0">
                <a:solidFill>
                  <a:srgbClr val="FF0000"/>
                </a:solidFill>
              </a:rPr>
              <a:t> </a:t>
            </a:r>
            <a:r>
              <a:rPr lang="en-US" sz="1400" dirty="0" err="1">
                <a:solidFill>
                  <a:srgbClr val="FF0000"/>
                </a:solidFill>
              </a:rPr>
              <a:t>tế</a:t>
            </a:r>
            <a:endParaRPr lang="en-US" sz="1400" dirty="0">
              <a:solidFill>
                <a:srgbClr val="FF0000"/>
              </a:solidFill>
            </a:endParaRPr>
          </a:p>
        </p:txBody>
      </p:sp>
      <p:sp>
        <p:nvSpPr>
          <p:cNvPr id="35" name="Text Box 16"/>
          <p:cNvSpPr txBox="1">
            <a:spLocks noChangeArrowheads="1"/>
          </p:cNvSpPr>
          <p:nvPr/>
        </p:nvSpPr>
        <p:spPr bwMode="gray">
          <a:xfrm>
            <a:off x="3200400" y="4114800"/>
            <a:ext cx="4419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en-US" sz="1400" dirty="0" smtClean="0">
                <a:solidFill>
                  <a:srgbClr val="000000"/>
                </a:solidFill>
              </a:rPr>
              <a:t>+</a:t>
            </a:r>
            <a:r>
              <a:rPr lang="en-US" sz="1400" dirty="0" err="1" smtClean="0">
                <a:solidFill>
                  <a:srgbClr val="000000"/>
                </a:solidFill>
              </a:rPr>
              <a:t>Tín</a:t>
            </a:r>
            <a:r>
              <a:rPr lang="en-US" sz="1400" dirty="0" smtClean="0">
                <a:solidFill>
                  <a:srgbClr val="000000"/>
                </a:solidFill>
              </a:rPr>
              <a:t> </a:t>
            </a:r>
            <a:r>
              <a:rPr lang="en-US" sz="1400" dirty="0" err="1">
                <a:solidFill>
                  <a:srgbClr val="000000"/>
                </a:solidFill>
              </a:rPr>
              <a:t>dụng</a:t>
            </a:r>
            <a:r>
              <a:rPr lang="en-US" sz="1400" dirty="0">
                <a:solidFill>
                  <a:srgbClr val="000000"/>
                </a:solidFill>
              </a:rPr>
              <a:t> </a:t>
            </a:r>
            <a:r>
              <a:rPr lang="en-US" sz="1400" dirty="0" err="1">
                <a:solidFill>
                  <a:srgbClr val="FF0000"/>
                </a:solidFill>
              </a:rPr>
              <a:t>thúc</a:t>
            </a:r>
            <a:r>
              <a:rPr lang="en-US" sz="1400" dirty="0">
                <a:solidFill>
                  <a:srgbClr val="FF0000"/>
                </a:solidFill>
              </a:rPr>
              <a:t> </a:t>
            </a:r>
            <a:r>
              <a:rPr lang="en-US" sz="1400" dirty="0" err="1">
                <a:solidFill>
                  <a:srgbClr val="FF0000"/>
                </a:solidFill>
              </a:rPr>
              <a:t>đẩy</a:t>
            </a:r>
            <a:r>
              <a:rPr lang="en-US" sz="1400" dirty="0">
                <a:solidFill>
                  <a:srgbClr val="FF0000"/>
                </a:solidFill>
              </a:rPr>
              <a:t> </a:t>
            </a:r>
            <a:r>
              <a:rPr lang="en-US" sz="1400" dirty="0" err="1">
                <a:solidFill>
                  <a:srgbClr val="FF0000"/>
                </a:solidFill>
              </a:rPr>
              <a:t>kinh</a:t>
            </a:r>
            <a:r>
              <a:rPr lang="en-US" sz="1400" dirty="0">
                <a:solidFill>
                  <a:srgbClr val="FF0000"/>
                </a:solidFill>
              </a:rPr>
              <a:t> </a:t>
            </a:r>
            <a:r>
              <a:rPr lang="en-US" sz="1400" dirty="0" err="1">
                <a:solidFill>
                  <a:srgbClr val="FF0000"/>
                </a:solidFill>
              </a:rPr>
              <a:t>tế</a:t>
            </a:r>
            <a:r>
              <a:rPr lang="en-US" sz="1400" dirty="0">
                <a:solidFill>
                  <a:srgbClr val="FF0000"/>
                </a:solidFill>
              </a:rPr>
              <a:t> </a:t>
            </a:r>
            <a:r>
              <a:rPr lang="en-US" sz="1400" dirty="0" err="1">
                <a:solidFill>
                  <a:srgbClr val="FF0000"/>
                </a:solidFill>
              </a:rPr>
              <a:t>phát</a:t>
            </a:r>
            <a:r>
              <a:rPr lang="en-US" sz="1400" dirty="0">
                <a:solidFill>
                  <a:srgbClr val="FF0000"/>
                </a:solidFill>
              </a:rPr>
              <a:t> </a:t>
            </a:r>
            <a:r>
              <a:rPr lang="en-US" sz="1400" dirty="0" err="1">
                <a:solidFill>
                  <a:srgbClr val="FF0000"/>
                </a:solidFill>
              </a:rPr>
              <a:t>triển</a:t>
            </a:r>
            <a:r>
              <a:rPr lang="en-US" sz="1400" dirty="0">
                <a:solidFill>
                  <a:srgbClr val="000000"/>
                </a:solidFill>
              </a:rPr>
              <a:t>, </a:t>
            </a:r>
            <a:r>
              <a:rPr lang="en-US" sz="1400" dirty="0" err="1">
                <a:solidFill>
                  <a:srgbClr val="000000"/>
                </a:solidFill>
              </a:rPr>
              <a:t>sản</a:t>
            </a:r>
            <a:r>
              <a:rPr lang="en-US" sz="1400" dirty="0">
                <a:solidFill>
                  <a:srgbClr val="000000"/>
                </a:solidFill>
              </a:rPr>
              <a:t> </a:t>
            </a:r>
            <a:r>
              <a:rPr lang="en-US" sz="1400" dirty="0" err="1">
                <a:solidFill>
                  <a:srgbClr val="000000"/>
                </a:solidFill>
              </a:rPr>
              <a:t>xuất</a:t>
            </a:r>
            <a:r>
              <a:rPr lang="en-US" sz="1400" dirty="0">
                <a:solidFill>
                  <a:srgbClr val="000000"/>
                </a:solidFill>
              </a:rPr>
              <a:t> </a:t>
            </a:r>
            <a:r>
              <a:rPr lang="en-US" sz="1400" dirty="0" err="1" smtClean="0">
                <a:solidFill>
                  <a:srgbClr val="000000"/>
                </a:solidFill>
              </a:rPr>
              <a:t>tăng</a:t>
            </a:r>
            <a:r>
              <a:rPr lang="en-US" sz="1400" dirty="0" smtClean="0">
                <a:solidFill>
                  <a:srgbClr val="000000"/>
                </a:solidFill>
              </a:rPr>
              <a:t>, </a:t>
            </a:r>
            <a:r>
              <a:rPr lang="en-US" sz="1400" dirty="0" err="1">
                <a:solidFill>
                  <a:srgbClr val="000000"/>
                </a:solidFill>
              </a:rPr>
              <a:t>thỏa</a:t>
            </a:r>
            <a:r>
              <a:rPr lang="en-US" sz="1400" dirty="0">
                <a:solidFill>
                  <a:srgbClr val="000000"/>
                </a:solidFill>
              </a:rPr>
              <a:t> </a:t>
            </a:r>
            <a:r>
              <a:rPr lang="en-US" sz="1400" dirty="0" err="1" smtClean="0">
                <a:solidFill>
                  <a:srgbClr val="000000"/>
                </a:solidFill>
              </a:rPr>
              <a:t>mãn</a:t>
            </a:r>
            <a:r>
              <a:rPr lang="en-US" sz="1400" dirty="0" smtClean="0">
                <a:solidFill>
                  <a:srgbClr val="000000"/>
                </a:solidFill>
              </a:rPr>
              <a:t> </a:t>
            </a:r>
            <a:r>
              <a:rPr lang="en-US" sz="1400" dirty="0" err="1">
                <a:solidFill>
                  <a:srgbClr val="000000"/>
                </a:solidFill>
              </a:rPr>
              <a:t>nhu</a:t>
            </a:r>
            <a:r>
              <a:rPr lang="en-US" sz="1400" dirty="0">
                <a:solidFill>
                  <a:srgbClr val="000000"/>
                </a:solidFill>
              </a:rPr>
              <a:t> </a:t>
            </a:r>
            <a:r>
              <a:rPr lang="en-US" sz="1400" dirty="0" err="1">
                <a:solidFill>
                  <a:srgbClr val="000000"/>
                </a:solidFill>
              </a:rPr>
              <a:t>cầu</a:t>
            </a:r>
            <a:r>
              <a:rPr lang="en-US" sz="1400" dirty="0">
                <a:solidFill>
                  <a:srgbClr val="000000"/>
                </a:solidFill>
              </a:rPr>
              <a:t> </a:t>
            </a:r>
            <a:r>
              <a:rPr lang="en-US" sz="1400" dirty="0" err="1">
                <a:solidFill>
                  <a:srgbClr val="000000"/>
                </a:solidFill>
              </a:rPr>
              <a:t>đời</a:t>
            </a:r>
            <a:r>
              <a:rPr lang="en-US" sz="1400" dirty="0">
                <a:solidFill>
                  <a:srgbClr val="000000"/>
                </a:solidFill>
              </a:rPr>
              <a:t> </a:t>
            </a:r>
            <a:r>
              <a:rPr lang="en-US" sz="1400" dirty="0" err="1" smtClean="0">
                <a:solidFill>
                  <a:srgbClr val="000000"/>
                </a:solidFill>
              </a:rPr>
              <a:t>sống</a:t>
            </a:r>
            <a:r>
              <a:rPr lang="en-US" sz="1400" dirty="0">
                <a:solidFill>
                  <a:srgbClr val="000000"/>
                </a:solidFill>
              </a:rPr>
              <a:t>.</a:t>
            </a:r>
            <a:endParaRPr lang="en-US" sz="1400" b="1" dirty="0">
              <a:solidFill>
                <a:srgbClr val="000000"/>
              </a:solidFill>
            </a:endParaRPr>
          </a:p>
        </p:txBody>
      </p:sp>
      <p:sp>
        <p:nvSpPr>
          <p:cNvPr id="36" name="Text Box 17"/>
          <p:cNvSpPr txBox="1">
            <a:spLocks noChangeArrowheads="1"/>
          </p:cNvSpPr>
          <p:nvPr/>
        </p:nvSpPr>
        <p:spPr bwMode="gray">
          <a:xfrm>
            <a:off x="4321176" y="3048000"/>
            <a:ext cx="406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en-US" sz="1400" dirty="0" smtClean="0">
                <a:solidFill>
                  <a:srgbClr val="000000"/>
                </a:solidFill>
              </a:rPr>
              <a:t>+</a:t>
            </a:r>
            <a:r>
              <a:rPr lang="en-US" sz="1400" dirty="0" err="1" smtClean="0">
                <a:solidFill>
                  <a:srgbClr val="000000"/>
                </a:solidFill>
              </a:rPr>
              <a:t>Khi</a:t>
            </a:r>
            <a:r>
              <a:rPr lang="en-US" sz="1400" dirty="0" smtClean="0">
                <a:solidFill>
                  <a:srgbClr val="000000"/>
                </a:solidFill>
              </a:rPr>
              <a:t> </a:t>
            </a:r>
            <a:r>
              <a:rPr lang="en-US" sz="1400" dirty="0" err="1" smtClean="0">
                <a:solidFill>
                  <a:srgbClr val="000000"/>
                </a:solidFill>
              </a:rPr>
              <a:t>tập</a:t>
            </a:r>
            <a:r>
              <a:rPr lang="en-US" sz="1400" dirty="0" smtClean="0">
                <a:solidFill>
                  <a:srgbClr val="000000"/>
                </a:solidFill>
              </a:rPr>
              <a:t> </a:t>
            </a:r>
            <a:r>
              <a:rPr lang="en-US" sz="1400" dirty="0" err="1">
                <a:solidFill>
                  <a:srgbClr val="000000"/>
                </a:solidFill>
              </a:rPr>
              <a:t>trung</a:t>
            </a:r>
            <a:r>
              <a:rPr lang="en-US" sz="1400" dirty="0">
                <a:solidFill>
                  <a:srgbClr val="000000"/>
                </a:solidFill>
              </a:rPr>
              <a:t> </a:t>
            </a:r>
            <a:r>
              <a:rPr lang="en-US" sz="1400" dirty="0" err="1">
                <a:solidFill>
                  <a:srgbClr val="000000"/>
                </a:solidFill>
              </a:rPr>
              <a:t>và</a:t>
            </a:r>
            <a:r>
              <a:rPr lang="en-US" sz="1400" dirty="0">
                <a:solidFill>
                  <a:srgbClr val="000000"/>
                </a:solidFill>
              </a:rPr>
              <a:t> </a:t>
            </a:r>
            <a:r>
              <a:rPr lang="en-US" sz="1400" dirty="0" err="1">
                <a:solidFill>
                  <a:srgbClr val="000000"/>
                </a:solidFill>
              </a:rPr>
              <a:t>phân</a:t>
            </a:r>
            <a:r>
              <a:rPr lang="en-US" sz="1400" dirty="0">
                <a:solidFill>
                  <a:srgbClr val="000000"/>
                </a:solidFill>
              </a:rPr>
              <a:t> </a:t>
            </a:r>
            <a:r>
              <a:rPr lang="en-US" sz="1400" dirty="0" err="1">
                <a:solidFill>
                  <a:srgbClr val="000000"/>
                </a:solidFill>
              </a:rPr>
              <a:t>phối</a:t>
            </a:r>
            <a:r>
              <a:rPr lang="en-US" sz="1400" dirty="0">
                <a:solidFill>
                  <a:srgbClr val="000000"/>
                </a:solidFill>
              </a:rPr>
              <a:t> </a:t>
            </a:r>
            <a:r>
              <a:rPr lang="en-US" sz="1400" dirty="0" err="1">
                <a:solidFill>
                  <a:srgbClr val="000000"/>
                </a:solidFill>
              </a:rPr>
              <a:t>lại</a:t>
            </a:r>
            <a:r>
              <a:rPr lang="en-US" sz="1400" dirty="0">
                <a:solidFill>
                  <a:srgbClr val="000000"/>
                </a:solidFill>
              </a:rPr>
              <a:t> </a:t>
            </a:r>
            <a:r>
              <a:rPr lang="en-US" sz="1400" dirty="0" err="1">
                <a:solidFill>
                  <a:srgbClr val="000000"/>
                </a:solidFill>
              </a:rPr>
              <a:t>tiền</a:t>
            </a:r>
            <a:r>
              <a:rPr lang="en-US" sz="1400" dirty="0">
                <a:solidFill>
                  <a:srgbClr val="000000"/>
                </a:solidFill>
              </a:rPr>
              <a:t> </a:t>
            </a:r>
            <a:r>
              <a:rPr lang="en-US" sz="1400" dirty="0" err="1">
                <a:solidFill>
                  <a:srgbClr val="000000"/>
                </a:solidFill>
              </a:rPr>
              <a:t>tệ</a:t>
            </a:r>
            <a:r>
              <a:rPr lang="en-US" sz="1400" dirty="0">
                <a:solidFill>
                  <a:srgbClr val="000000"/>
                </a:solidFill>
              </a:rPr>
              <a:t>, </a:t>
            </a:r>
            <a:r>
              <a:rPr lang="en-US" sz="1400" dirty="0" err="1">
                <a:solidFill>
                  <a:srgbClr val="000000"/>
                </a:solidFill>
              </a:rPr>
              <a:t>tín</a:t>
            </a:r>
            <a:r>
              <a:rPr lang="en-US" sz="1400" dirty="0">
                <a:solidFill>
                  <a:srgbClr val="000000"/>
                </a:solidFill>
              </a:rPr>
              <a:t> </a:t>
            </a:r>
            <a:r>
              <a:rPr lang="en-US" sz="1400" dirty="0" err="1">
                <a:solidFill>
                  <a:srgbClr val="000000"/>
                </a:solidFill>
              </a:rPr>
              <a:t>dụng</a:t>
            </a:r>
            <a:r>
              <a:rPr lang="en-US" sz="1400" dirty="0">
                <a:solidFill>
                  <a:srgbClr val="000000"/>
                </a:solidFill>
              </a:rPr>
              <a:t> </a:t>
            </a:r>
            <a:r>
              <a:rPr lang="en-US" sz="1400" dirty="0" err="1">
                <a:solidFill>
                  <a:srgbClr val="000000"/>
                </a:solidFill>
              </a:rPr>
              <a:t>đã</a:t>
            </a:r>
            <a:r>
              <a:rPr lang="en-US" sz="1400" dirty="0">
                <a:solidFill>
                  <a:srgbClr val="000000"/>
                </a:solidFill>
              </a:rPr>
              <a:t> </a:t>
            </a:r>
            <a:r>
              <a:rPr lang="en-US" sz="1400" dirty="0" err="1">
                <a:solidFill>
                  <a:srgbClr val="000000"/>
                </a:solidFill>
              </a:rPr>
              <a:t>góp</a:t>
            </a:r>
            <a:r>
              <a:rPr lang="en-US" sz="1400" dirty="0">
                <a:solidFill>
                  <a:srgbClr val="000000"/>
                </a:solidFill>
              </a:rPr>
              <a:t> </a:t>
            </a:r>
            <a:r>
              <a:rPr lang="en-US" sz="1400" dirty="0" err="1">
                <a:solidFill>
                  <a:srgbClr val="000000"/>
                </a:solidFill>
              </a:rPr>
              <a:t>phần</a:t>
            </a:r>
            <a:r>
              <a:rPr lang="en-US" sz="1400" dirty="0">
                <a:solidFill>
                  <a:srgbClr val="000000"/>
                </a:solidFill>
              </a:rPr>
              <a:t> </a:t>
            </a:r>
            <a:r>
              <a:rPr lang="en-US" sz="1400" dirty="0" err="1">
                <a:solidFill>
                  <a:srgbClr val="000000"/>
                </a:solidFill>
              </a:rPr>
              <a:t>làm</a:t>
            </a:r>
            <a:r>
              <a:rPr lang="en-US" sz="1400" dirty="0">
                <a:solidFill>
                  <a:srgbClr val="000000"/>
                </a:solidFill>
              </a:rPr>
              <a:t> </a:t>
            </a:r>
            <a:r>
              <a:rPr lang="en-US" sz="1400" dirty="0" err="1">
                <a:solidFill>
                  <a:srgbClr val="FF0000"/>
                </a:solidFill>
              </a:rPr>
              <a:t>giảm</a:t>
            </a:r>
            <a:r>
              <a:rPr lang="en-US" sz="1400" dirty="0">
                <a:solidFill>
                  <a:srgbClr val="FF0000"/>
                </a:solidFill>
              </a:rPr>
              <a:t> </a:t>
            </a:r>
            <a:r>
              <a:rPr lang="en-US" sz="1400" dirty="0" err="1">
                <a:solidFill>
                  <a:srgbClr val="FF0000"/>
                </a:solidFill>
              </a:rPr>
              <a:t>khối</a:t>
            </a:r>
            <a:r>
              <a:rPr lang="en-US" sz="1400" dirty="0">
                <a:solidFill>
                  <a:srgbClr val="FF0000"/>
                </a:solidFill>
              </a:rPr>
              <a:t> </a:t>
            </a:r>
            <a:r>
              <a:rPr lang="en-US" sz="1400" dirty="0" err="1">
                <a:solidFill>
                  <a:srgbClr val="FF0000"/>
                </a:solidFill>
              </a:rPr>
              <a:t>lượng</a:t>
            </a:r>
            <a:r>
              <a:rPr lang="en-US" sz="1400" dirty="0">
                <a:solidFill>
                  <a:srgbClr val="FF0000"/>
                </a:solidFill>
              </a:rPr>
              <a:t> </a:t>
            </a:r>
            <a:r>
              <a:rPr lang="en-US" sz="1400" dirty="0" err="1">
                <a:solidFill>
                  <a:srgbClr val="FF0000"/>
                </a:solidFill>
              </a:rPr>
              <a:t>tiền</a:t>
            </a:r>
            <a:r>
              <a:rPr lang="en-US" sz="1400" dirty="0">
                <a:solidFill>
                  <a:srgbClr val="FF0000"/>
                </a:solidFill>
              </a:rPr>
              <a:t> </a:t>
            </a:r>
            <a:r>
              <a:rPr lang="en-US" sz="1400" dirty="0" err="1">
                <a:solidFill>
                  <a:srgbClr val="FF0000"/>
                </a:solidFill>
              </a:rPr>
              <a:t>mặt</a:t>
            </a:r>
            <a:endParaRPr lang="en-US" sz="1400" b="1" dirty="0">
              <a:solidFill>
                <a:srgbClr val="FF0000"/>
              </a:solidFill>
            </a:endParaRPr>
          </a:p>
        </p:txBody>
      </p:sp>
      <p:sp>
        <p:nvSpPr>
          <p:cNvPr id="37" name="Text Box 18"/>
          <p:cNvSpPr txBox="1">
            <a:spLocks noChangeArrowheads="1"/>
          </p:cNvSpPr>
          <p:nvPr/>
        </p:nvSpPr>
        <p:spPr bwMode="gray">
          <a:xfrm>
            <a:off x="5257800" y="2057400"/>
            <a:ext cx="3330576"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sz="1400" dirty="0">
                <a:solidFill>
                  <a:srgbClr val="000000"/>
                </a:solidFill>
              </a:rPr>
              <a:t>+</a:t>
            </a:r>
            <a:r>
              <a:rPr lang="en-US" sz="1400" dirty="0" err="1">
                <a:solidFill>
                  <a:srgbClr val="000000"/>
                </a:solidFill>
              </a:rPr>
              <a:t>Nguồn</a:t>
            </a:r>
            <a:r>
              <a:rPr lang="en-US" sz="1400" dirty="0">
                <a:solidFill>
                  <a:srgbClr val="000000"/>
                </a:solidFill>
              </a:rPr>
              <a:t> </a:t>
            </a:r>
            <a:r>
              <a:rPr lang="en-US" sz="1400" dirty="0" err="1">
                <a:solidFill>
                  <a:srgbClr val="FF0000"/>
                </a:solidFill>
              </a:rPr>
              <a:t>cung</a:t>
            </a:r>
            <a:r>
              <a:rPr lang="en-US" sz="1400" dirty="0">
                <a:solidFill>
                  <a:srgbClr val="FF0000"/>
                </a:solidFill>
              </a:rPr>
              <a:t> </a:t>
            </a:r>
            <a:r>
              <a:rPr lang="en-US" sz="1400" dirty="0" err="1">
                <a:solidFill>
                  <a:srgbClr val="FF0000"/>
                </a:solidFill>
              </a:rPr>
              <a:t>ứng</a:t>
            </a:r>
            <a:r>
              <a:rPr lang="en-US" sz="1400" dirty="0">
                <a:solidFill>
                  <a:srgbClr val="FF0000"/>
                </a:solidFill>
              </a:rPr>
              <a:t> </a:t>
            </a:r>
            <a:r>
              <a:rPr lang="en-US" sz="1400" dirty="0" err="1" smtClean="0">
                <a:solidFill>
                  <a:srgbClr val="FF0000"/>
                </a:solidFill>
              </a:rPr>
              <a:t>vốn</a:t>
            </a:r>
            <a:r>
              <a:rPr lang="en-US" sz="1400" dirty="0" smtClean="0">
                <a:solidFill>
                  <a:srgbClr val="FF0000"/>
                </a:solidFill>
              </a:rPr>
              <a:t> </a:t>
            </a:r>
            <a:r>
              <a:rPr lang="en-US" sz="1400" dirty="0" smtClean="0">
                <a:solidFill>
                  <a:srgbClr val="000000"/>
                </a:solidFill>
              </a:rPr>
              <a:t>(</a:t>
            </a:r>
            <a:r>
              <a:rPr lang="en-US" sz="1400" dirty="0" err="1" smtClean="0">
                <a:solidFill>
                  <a:srgbClr val="000000"/>
                </a:solidFill>
              </a:rPr>
              <a:t>doanh</a:t>
            </a:r>
            <a:r>
              <a:rPr lang="en-US" sz="1400" dirty="0" smtClean="0">
                <a:solidFill>
                  <a:srgbClr val="000000"/>
                </a:solidFill>
              </a:rPr>
              <a:t> </a:t>
            </a:r>
            <a:r>
              <a:rPr lang="en-US" sz="1400" dirty="0" err="1" smtClean="0">
                <a:solidFill>
                  <a:srgbClr val="000000"/>
                </a:solidFill>
              </a:rPr>
              <a:t>nghiệp</a:t>
            </a:r>
            <a:r>
              <a:rPr lang="en-US" sz="1400" dirty="0" smtClean="0">
                <a:solidFill>
                  <a:srgbClr val="000000"/>
                </a:solidFill>
              </a:rPr>
              <a:t>)</a:t>
            </a:r>
            <a:endParaRPr lang="en-US" sz="1400" dirty="0">
              <a:solidFill>
                <a:srgbClr val="000000"/>
              </a:solidFill>
            </a:endParaRPr>
          </a:p>
          <a:p>
            <a:pPr fontAlgn="base">
              <a:spcBef>
                <a:spcPct val="0"/>
              </a:spcBef>
              <a:spcAft>
                <a:spcPct val="0"/>
              </a:spcAft>
            </a:pPr>
            <a:r>
              <a:rPr lang="en-US" sz="1400" dirty="0" smtClean="0">
                <a:solidFill>
                  <a:srgbClr val="000000"/>
                </a:solidFill>
              </a:rPr>
              <a:t>+</a:t>
            </a:r>
            <a:r>
              <a:rPr lang="en-US" sz="1400" dirty="0" err="1" smtClean="0">
                <a:solidFill>
                  <a:srgbClr val="000000"/>
                </a:solidFill>
              </a:rPr>
              <a:t>Câu</a:t>
            </a:r>
            <a:r>
              <a:rPr lang="en-US" sz="1400" dirty="0" smtClean="0">
                <a:solidFill>
                  <a:srgbClr val="000000"/>
                </a:solidFill>
              </a:rPr>
              <a:t> </a:t>
            </a:r>
            <a:r>
              <a:rPr lang="en-US" sz="1400" dirty="0" err="1" smtClean="0">
                <a:solidFill>
                  <a:srgbClr val="000000"/>
                </a:solidFill>
              </a:rPr>
              <a:t>nối</a:t>
            </a:r>
            <a:r>
              <a:rPr lang="en-US" sz="1400" dirty="0" smtClean="0">
                <a:solidFill>
                  <a:srgbClr val="000000"/>
                </a:solidFill>
              </a:rPr>
              <a:t> </a:t>
            </a:r>
            <a:r>
              <a:rPr lang="en-US" sz="1400" dirty="0" err="1" smtClean="0">
                <a:solidFill>
                  <a:srgbClr val="FF0000"/>
                </a:solidFill>
              </a:rPr>
              <a:t>tiết</a:t>
            </a:r>
            <a:r>
              <a:rPr lang="en-US" sz="1400" dirty="0" smtClean="0">
                <a:solidFill>
                  <a:srgbClr val="FF0000"/>
                </a:solidFill>
              </a:rPr>
              <a:t> </a:t>
            </a:r>
            <a:r>
              <a:rPr lang="en-US" sz="1400" dirty="0" err="1" smtClean="0">
                <a:solidFill>
                  <a:srgbClr val="FF0000"/>
                </a:solidFill>
              </a:rPr>
              <a:t>kiệm-đầu</a:t>
            </a:r>
            <a:r>
              <a:rPr lang="en-US" sz="1400" dirty="0" smtClean="0">
                <a:solidFill>
                  <a:srgbClr val="FF0000"/>
                </a:solidFill>
              </a:rPr>
              <a:t> </a:t>
            </a:r>
            <a:r>
              <a:rPr lang="en-US" sz="1400" dirty="0" err="1" smtClean="0">
                <a:solidFill>
                  <a:srgbClr val="FF0000"/>
                </a:solidFill>
              </a:rPr>
              <a:t>tư</a:t>
            </a:r>
            <a:r>
              <a:rPr lang="en-US" sz="1400" dirty="0" smtClean="0">
                <a:solidFill>
                  <a:srgbClr val="FF0000"/>
                </a:solidFill>
              </a:rPr>
              <a:t> </a:t>
            </a:r>
            <a:r>
              <a:rPr lang="en-US" sz="1400" dirty="0" smtClean="0">
                <a:solidFill>
                  <a:srgbClr val="000000"/>
                </a:solidFill>
              </a:rPr>
              <a:t>(</a:t>
            </a:r>
            <a:r>
              <a:rPr lang="en-US" sz="1400" dirty="0" err="1" smtClean="0">
                <a:solidFill>
                  <a:srgbClr val="000000"/>
                </a:solidFill>
              </a:rPr>
              <a:t>dân</a:t>
            </a:r>
            <a:r>
              <a:rPr lang="en-US" sz="1400" dirty="0" smtClean="0">
                <a:solidFill>
                  <a:srgbClr val="000000"/>
                </a:solidFill>
              </a:rPr>
              <a:t> </a:t>
            </a:r>
            <a:r>
              <a:rPr lang="en-US" sz="1400" dirty="0" err="1" smtClean="0">
                <a:solidFill>
                  <a:srgbClr val="000000"/>
                </a:solidFill>
              </a:rPr>
              <a:t>chúng</a:t>
            </a:r>
            <a:r>
              <a:rPr lang="en-US" sz="1400" dirty="0" smtClean="0">
                <a:solidFill>
                  <a:srgbClr val="000000"/>
                </a:solidFill>
              </a:rPr>
              <a:t>)</a:t>
            </a:r>
            <a:endParaRPr lang="en-US" sz="1400" dirty="0">
              <a:solidFill>
                <a:srgbClr val="000000"/>
              </a:solidFill>
            </a:endParaRPr>
          </a:p>
          <a:p>
            <a:pPr fontAlgn="base">
              <a:spcBef>
                <a:spcPct val="0"/>
              </a:spcBef>
              <a:spcAft>
                <a:spcPct val="0"/>
              </a:spcAft>
            </a:pPr>
            <a:r>
              <a:rPr lang="en-US" sz="1400" dirty="0" smtClean="0">
                <a:solidFill>
                  <a:srgbClr val="000000"/>
                </a:solidFill>
              </a:rPr>
              <a:t>+</a:t>
            </a:r>
            <a:r>
              <a:rPr lang="en-US" sz="1400" dirty="0" err="1">
                <a:solidFill>
                  <a:srgbClr val="000000"/>
                </a:solidFill>
              </a:rPr>
              <a:t>Công</a:t>
            </a:r>
            <a:r>
              <a:rPr lang="en-US" sz="1400" dirty="0">
                <a:solidFill>
                  <a:srgbClr val="000000"/>
                </a:solidFill>
              </a:rPr>
              <a:t> </a:t>
            </a:r>
            <a:r>
              <a:rPr lang="en-US" sz="1400" dirty="0" err="1">
                <a:solidFill>
                  <a:srgbClr val="000000"/>
                </a:solidFill>
              </a:rPr>
              <a:t>cụ</a:t>
            </a:r>
            <a:r>
              <a:rPr lang="en-US" sz="1400" dirty="0">
                <a:solidFill>
                  <a:srgbClr val="000000"/>
                </a:solidFill>
              </a:rPr>
              <a:t> </a:t>
            </a:r>
            <a:r>
              <a:rPr lang="en-US" sz="1400" dirty="0" err="1" smtClean="0">
                <a:solidFill>
                  <a:srgbClr val="FF0000"/>
                </a:solidFill>
              </a:rPr>
              <a:t>tăng</a:t>
            </a:r>
            <a:r>
              <a:rPr lang="en-US" sz="1400" dirty="0" smtClean="0">
                <a:solidFill>
                  <a:srgbClr val="FF0000"/>
                </a:solidFill>
              </a:rPr>
              <a:t> </a:t>
            </a:r>
            <a:r>
              <a:rPr lang="en-US" sz="1400" dirty="0" err="1" smtClean="0">
                <a:solidFill>
                  <a:srgbClr val="FF0000"/>
                </a:solidFill>
              </a:rPr>
              <a:t>hiệu</a:t>
            </a:r>
            <a:r>
              <a:rPr lang="en-US" sz="1400" dirty="0" smtClean="0">
                <a:solidFill>
                  <a:srgbClr val="FF0000"/>
                </a:solidFill>
              </a:rPr>
              <a:t> </a:t>
            </a:r>
            <a:r>
              <a:rPr lang="en-US" sz="1400" dirty="0" err="1" smtClean="0">
                <a:solidFill>
                  <a:srgbClr val="FF0000"/>
                </a:solidFill>
              </a:rPr>
              <a:t>quả</a:t>
            </a:r>
            <a:r>
              <a:rPr lang="en-US" sz="1400" dirty="0" smtClean="0">
                <a:solidFill>
                  <a:srgbClr val="FF0000"/>
                </a:solidFill>
              </a:rPr>
              <a:t> </a:t>
            </a:r>
            <a:r>
              <a:rPr lang="en-US" sz="1400" dirty="0" err="1" smtClean="0">
                <a:solidFill>
                  <a:srgbClr val="FF0000"/>
                </a:solidFill>
              </a:rPr>
              <a:t>vốn</a:t>
            </a:r>
            <a:r>
              <a:rPr lang="en-US" sz="1400" dirty="0" smtClean="0">
                <a:solidFill>
                  <a:srgbClr val="FF0000"/>
                </a:solidFill>
              </a:rPr>
              <a:t> </a:t>
            </a:r>
            <a:r>
              <a:rPr lang="en-US" sz="1400" dirty="0" smtClean="0">
                <a:solidFill>
                  <a:srgbClr val="000000"/>
                </a:solidFill>
              </a:rPr>
              <a:t>(</a:t>
            </a:r>
            <a:r>
              <a:rPr lang="en-US" sz="1400" dirty="0" err="1" smtClean="0">
                <a:solidFill>
                  <a:srgbClr val="000000"/>
                </a:solidFill>
              </a:rPr>
              <a:t>xã</a:t>
            </a:r>
            <a:r>
              <a:rPr lang="en-US" sz="1400" dirty="0" smtClean="0">
                <a:solidFill>
                  <a:srgbClr val="000000"/>
                </a:solidFill>
              </a:rPr>
              <a:t> </a:t>
            </a:r>
            <a:r>
              <a:rPr lang="en-US" sz="1400" dirty="0" err="1" smtClean="0">
                <a:solidFill>
                  <a:srgbClr val="000000"/>
                </a:solidFill>
              </a:rPr>
              <a:t>hội</a:t>
            </a:r>
            <a:r>
              <a:rPr lang="en-US" sz="1400" dirty="0" smtClean="0">
                <a:solidFill>
                  <a:srgbClr val="000000"/>
                </a:solidFill>
              </a:rPr>
              <a:t>)</a:t>
            </a:r>
            <a:endParaRPr lang="en-US" sz="1400" b="1" dirty="0">
              <a:solidFill>
                <a:srgbClr val="000000"/>
              </a:solidFill>
            </a:endParaRPr>
          </a:p>
        </p:txBody>
      </p:sp>
      <p:sp>
        <p:nvSpPr>
          <p:cNvPr id="38" name="Freeform 19"/>
          <p:cNvSpPr>
            <a:spLocks/>
          </p:cNvSpPr>
          <p:nvPr/>
        </p:nvSpPr>
        <p:spPr bwMode="gray">
          <a:xfrm>
            <a:off x="739776" y="2298700"/>
            <a:ext cx="2743200" cy="2819400"/>
          </a:xfrm>
          <a:custGeom>
            <a:avLst/>
            <a:gdLst>
              <a:gd name="T0" fmla="*/ 0 w 2016"/>
              <a:gd name="T1" fmla="*/ 1824 h 1824"/>
              <a:gd name="T2" fmla="*/ 432 w 2016"/>
              <a:gd name="T3" fmla="*/ 432 h 1824"/>
              <a:gd name="T4" fmla="*/ 2016 w 2016"/>
              <a:gd name="T5" fmla="*/ 0 h 1824"/>
            </a:gdLst>
            <a:ahLst/>
            <a:cxnLst>
              <a:cxn ang="0">
                <a:pos x="T0" y="T1"/>
              </a:cxn>
              <a:cxn ang="0">
                <a:pos x="T2" y="T3"/>
              </a:cxn>
              <a:cxn ang="0">
                <a:pos x="T4" y="T5"/>
              </a:cxn>
            </a:cxnLst>
            <a:rect l="0" t="0" r="r" b="b"/>
            <a:pathLst>
              <a:path w="2016" h="1824">
                <a:moveTo>
                  <a:pt x="0" y="1824"/>
                </a:moveTo>
                <a:lnTo>
                  <a:pt x="432" y="432"/>
                </a:lnTo>
                <a:lnTo>
                  <a:pt x="2016" y="0"/>
                </a:lnTo>
              </a:path>
            </a:pathLst>
          </a:custGeom>
          <a:noFill/>
          <a:ln w="19050" cap="flat" cmpd="sng">
            <a:solidFill>
              <a:schemeClr val="tx1"/>
            </a:solidFill>
            <a:prstDash val="sysDot"/>
            <a:round/>
            <a:headEnd type="oval"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39" name="Rectangle 20"/>
          <p:cNvSpPr>
            <a:spLocks noChangeArrowheads="1"/>
          </p:cNvSpPr>
          <p:nvPr/>
        </p:nvSpPr>
        <p:spPr bwMode="gray">
          <a:xfrm>
            <a:off x="130176" y="2908300"/>
            <a:ext cx="2362200" cy="40011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0"/>
              </a:spcBef>
              <a:spcAft>
                <a:spcPct val="0"/>
              </a:spcAft>
            </a:pPr>
            <a:r>
              <a:rPr lang="en-US" sz="2000" b="1" dirty="0" err="1" smtClean="0">
                <a:solidFill>
                  <a:srgbClr val="000000"/>
                </a:solidFill>
                <a:latin typeface="Verdana" pitchFamily="34" charset="0"/>
                <a:cs typeface="Arial" charset="0"/>
              </a:rPr>
              <a:t>Tín</a:t>
            </a:r>
            <a:r>
              <a:rPr lang="en-US" sz="2000" b="1" dirty="0" smtClean="0">
                <a:solidFill>
                  <a:srgbClr val="000000"/>
                </a:solidFill>
                <a:latin typeface="Verdana" pitchFamily="34" charset="0"/>
                <a:cs typeface="Arial" charset="0"/>
              </a:rPr>
              <a:t> </a:t>
            </a:r>
            <a:r>
              <a:rPr lang="en-US" sz="2000" b="1" dirty="0" err="1" smtClean="0">
                <a:solidFill>
                  <a:srgbClr val="000000"/>
                </a:solidFill>
                <a:latin typeface="Verdana" pitchFamily="34" charset="0"/>
                <a:cs typeface="Arial" charset="0"/>
              </a:rPr>
              <a:t>dụng</a:t>
            </a:r>
            <a:r>
              <a:rPr lang="en-US" sz="2000" b="1" dirty="0" smtClean="0">
                <a:solidFill>
                  <a:srgbClr val="000000"/>
                </a:solidFill>
                <a:latin typeface="Verdana" pitchFamily="34" charset="0"/>
                <a:cs typeface="Arial" charset="0"/>
              </a:rPr>
              <a:t> </a:t>
            </a:r>
            <a:endParaRPr lang="en-US" sz="2000" b="1" dirty="0">
              <a:solidFill>
                <a:srgbClr val="000000"/>
              </a:solidFill>
              <a:latin typeface="Verdana" pitchFamily="34" charset="0"/>
              <a:cs typeface="Arial" charset="0"/>
            </a:endParaRPr>
          </a:p>
        </p:txBody>
      </p:sp>
      <p:sp>
        <p:nvSpPr>
          <p:cNvPr id="40" name="Text Box 17"/>
          <p:cNvSpPr txBox="1">
            <a:spLocks noChangeArrowheads="1"/>
          </p:cNvSpPr>
          <p:nvPr/>
        </p:nvSpPr>
        <p:spPr bwMode="gray">
          <a:xfrm>
            <a:off x="4267200" y="3591580"/>
            <a:ext cx="4572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0"/>
              </a:spcBef>
              <a:spcAft>
                <a:spcPct val="0"/>
              </a:spcAft>
            </a:pPr>
            <a:r>
              <a:rPr lang="en-US" sz="1400" dirty="0" smtClean="0">
                <a:solidFill>
                  <a:srgbClr val="000000"/>
                </a:solidFill>
              </a:rPr>
              <a:t>+</a:t>
            </a:r>
            <a:r>
              <a:rPr lang="en-US" sz="1400" dirty="0" err="1" smtClean="0">
                <a:solidFill>
                  <a:srgbClr val="000000"/>
                </a:solidFill>
              </a:rPr>
              <a:t>Phân</a:t>
            </a:r>
            <a:r>
              <a:rPr lang="en-US" sz="1400" dirty="0" smtClean="0">
                <a:solidFill>
                  <a:srgbClr val="000000"/>
                </a:solidFill>
              </a:rPr>
              <a:t> </a:t>
            </a:r>
            <a:r>
              <a:rPr lang="en-US" sz="1400" dirty="0" err="1" smtClean="0">
                <a:solidFill>
                  <a:srgbClr val="000000"/>
                </a:solidFill>
              </a:rPr>
              <a:t>phối</a:t>
            </a:r>
            <a:r>
              <a:rPr lang="en-US" sz="1400" dirty="0" smtClean="0">
                <a:solidFill>
                  <a:srgbClr val="000000"/>
                </a:solidFill>
              </a:rPr>
              <a:t> </a:t>
            </a:r>
            <a:r>
              <a:rPr lang="en-US" sz="1400" dirty="0" err="1" smtClean="0">
                <a:solidFill>
                  <a:srgbClr val="000000"/>
                </a:solidFill>
              </a:rPr>
              <a:t>lại</a:t>
            </a:r>
            <a:r>
              <a:rPr lang="en-US" sz="1400" dirty="0" smtClean="0">
                <a:solidFill>
                  <a:srgbClr val="000000"/>
                </a:solidFill>
              </a:rPr>
              <a:t> </a:t>
            </a:r>
            <a:r>
              <a:rPr lang="en-US" sz="1400" dirty="0" err="1" smtClean="0">
                <a:solidFill>
                  <a:srgbClr val="000000"/>
                </a:solidFill>
              </a:rPr>
              <a:t>tiền</a:t>
            </a:r>
            <a:r>
              <a:rPr lang="en-US" sz="1400" dirty="0" smtClean="0">
                <a:solidFill>
                  <a:srgbClr val="000000"/>
                </a:solidFill>
              </a:rPr>
              <a:t> </a:t>
            </a:r>
            <a:r>
              <a:rPr lang="en-US" sz="1400" dirty="0" err="1" smtClean="0">
                <a:solidFill>
                  <a:srgbClr val="000000"/>
                </a:solidFill>
              </a:rPr>
              <a:t>tệ</a:t>
            </a:r>
            <a:r>
              <a:rPr lang="en-US" sz="1400" dirty="0" smtClean="0">
                <a:solidFill>
                  <a:srgbClr val="000000"/>
                </a:solidFill>
              </a:rPr>
              <a:t>, </a:t>
            </a:r>
            <a:r>
              <a:rPr lang="en-US" sz="1400" dirty="0" err="1" smtClean="0">
                <a:solidFill>
                  <a:srgbClr val="000000"/>
                </a:solidFill>
              </a:rPr>
              <a:t>tín</a:t>
            </a:r>
            <a:r>
              <a:rPr lang="en-US" sz="1400" dirty="0" smtClean="0">
                <a:solidFill>
                  <a:srgbClr val="000000"/>
                </a:solidFill>
              </a:rPr>
              <a:t> </a:t>
            </a:r>
            <a:r>
              <a:rPr lang="en-US" sz="1400" dirty="0" err="1" smtClean="0">
                <a:solidFill>
                  <a:srgbClr val="000000"/>
                </a:solidFill>
              </a:rPr>
              <a:t>dụng</a:t>
            </a:r>
            <a:r>
              <a:rPr lang="en-US" sz="1400" dirty="0" smtClean="0">
                <a:solidFill>
                  <a:srgbClr val="000000"/>
                </a:solidFill>
              </a:rPr>
              <a:t> </a:t>
            </a:r>
            <a:r>
              <a:rPr lang="en-US" sz="1400" dirty="0" err="1" smtClean="0">
                <a:solidFill>
                  <a:srgbClr val="000000"/>
                </a:solidFill>
              </a:rPr>
              <a:t>đã</a:t>
            </a:r>
            <a:r>
              <a:rPr lang="en-US" sz="1400" dirty="0" smtClean="0">
                <a:solidFill>
                  <a:srgbClr val="000000"/>
                </a:solidFill>
              </a:rPr>
              <a:t> </a:t>
            </a:r>
            <a:r>
              <a:rPr lang="en-US" sz="1400" dirty="0" err="1" smtClean="0">
                <a:solidFill>
                  <a:srgbClr val="000000"/>
                </a:solidFill>
              </a:rPr>
              <a:t>cung</a:t>
            </a:r>
            <a:r>
              <a:rPr lang="en-US" sz="1400" dirty="0" smtClean="0">
                <a:solidFill>
                  <a:srgbClr val="000000"/>
                </a:solidFill>
              </a:rPr>
              <a:t> </a:t>
            </a:r>
            <a:r>
              <a:rPr lang="en-US" sz="1400" dirty="0" err="1" smtClean="0">
                <a:solidFill>
                  <a:srgbClr val="000000"/>
                </a:solidFill>
              </a:rPr>
              <a:t>ứng</a:t>
            </a:r>
            <a:r>
              <a:rPr lang="en-US" sz="1400" dirty="0" smtClean="0">
                <a:solidFill>
                  <a:srgbClr val="000000"/>
                </a:solidFill>
              </a:rPr>
              <a:t> </a:t>
            </a:r>
            <a:r>
              <a:rPr lang="en-US" sz="1400" dirty="0" err="1" smtClean="0">
                <a:solidFill>
                  <a:srgbClr val="000000"/>
                </a:solidFill>
              </a:rPr>
              <a:t>vốn</a:t>
            </a:r>
            <a:r>
              <a:rPr lang="en-US" sz="1400" dirty="0" smtClean="0">
                <a:solidFill>
                  <a:srgbClr val="000000"/>
                </a:solidFill>
              </a:rPr>
              <a:t> </a:t>
            </a:r>
            <a:r>
              <a:rPr lang="en-US" sz="1400" dirty="0" err="1" smtClean="0">
                <a:solidFill>
                  <a:srgbClr val="000000"/>
                </a:solidFill>
              </a:rPr>
              <a:t>đảm</a:t>
            </a:r>
            <a:r>
              <a:rPr lang="en-US" sz="1400" dirty="0" smtClean="0">
                <a:solidFill>
                  <a:srgbClr val="000000"/>
                </a:solidFill>
              </a:rPr>
              <a:t> </a:t>
            </a:r>
            <a:r>
              <a:rPr lang="en-US" sz="1400" dirty="0" err="1" smtClean="0">
                <a:solidFill>
                  <a:srgbClr val="000000"/>
                </a:solidFill>
              </a:rPr>
              <a:t>bảo</a:t>
            </a:r>
            <a:r>
              <a:rPr lang="en-US" sz="1400" dirty="0" smtClean="0">
                <a:solidFill>
                  <a:srgbClr val="000000"/>
                </a:solidFill>
              </a:rPr>
              <a:t> </a:t>
            </a:r>
            <a:r>
              <a:rPr lang="en-US" sz="1400" dirty="0" err="1" smtClean="0">
                <a:solidFill>
                  <a:srgbClr val="000000"/>
                </a:solidFill>
              </a:rPr>
              <a:t>cho</a:t>
            </a:r>
            <a:r>
              <a:rPr lang="en-US" sz="1400" dirty="0" smtClean="0">
                <a:solidFill>
                  <a:srgbClr val="000000"/>
                </a:solidFill>
              </a:rPr>
              <a:t> </a:t>
            </a:r>
            <a:r>
              <a:rPr lang="en-US" sz="1400" dirty="0" err="1" smtClean="0">
                <a:solidFill>
                  <a:srgbClr val="000000"/>
                </a:solidFill>
              </a:rPr>
              <a:t>doanh</a:t>
            </a:r>
            <a:r>
              <a:rPr lang="en-US" sz="1400" dirty="0" smtClean="0">
                <a:solidFill>
                  <a:srgbClr val="000000"/>
                </a:solidFill>
              </a:rPr>
              <a:t> </a:t>
            </a:r>
            <a:r>
              <a:rPr lang="en-US" sz="1400" dirty="0" err="1" smtClean="0">
                <a:solidFill>
                  <a:srgbClr val="000000"/>
                </a:solidFill>
              </a:rPr>
              <a:t>nghiệp</a:t>
            </a:r>
            <a:r>
              <a:rPr lang="en-US" sz="1400" dirty="0" smtClean="0">
                <a:solidFill>
                  <a:srgbClr val="000000"/>
                </a:solidFill>
              </a:rPr>
              <a:t> </a:t>
            </a:r>
            <a:r>
              <a:rPr lang="en-US" sz="1400" dirty="0" err="1" smtClean="0">
                <a:solidFill>
                  <a:srgbClr val="000000"/>
                </a:solidFill>
              </a:rPr>
              <a:t>sx</a:t>
            </a:r>
            <a:r>
              <a:rPr lang="en-US" sz="1400" dirty="0" smtClean="0">
                <a:solidFill>
                  <a:srgbClr val="000000"/>
                </a:solidFill>
              </a:rPr>
              <a:t> -&gt; </a:t>
            </a:r>
            <a:r>
              <a:rPr lang="en-US" sz="1400" dirty="0" err="1" smtClean="0">
                <a:solidFill>
                  <a:srgbClr val="FF0000"/>
                </a:solidFill>
              </a:rPr>
              <a:t>ổn</a:t>
            </a:r>
            <a:r>
              <a:rPr lang="en-US" sz="1400" dirty="0" smtClean="0">
                <a:solidFill>
                  <a:srgbClr val="FF0000"/>
                </a:solidFill>
              </a:rPr>
              <a:t> </a:t>
            </a:r>
            <a:r>
              <a:rPr lang="en-US" sz="1400" dirty="0" err="1" smtClean="0">
                <a:solidFill>
                  <a:srgbClr val="FF0000"/>
                </a:solidFill>
              </a:rPr>
              <a:t>định</a:t>
            </a:r>
            <a:r>
              <a:rPr lang="en-US" sz="1400" dirty="0" smtClean="0">
                <a:solidFill>
                  <a:srgbClr val="FF0000"/>
                </a:solidFill>
              </a:rPr>
              <a:t> </a:t>
            </a:r>
            <a:r>
              <a:rPr lang="en-US" sz="1400" dirty="0" err="1" smtClean="0">
                <a:solidFill>
                  <a:srgbClr val="FF0000"/>
                </a:solidFill>
              </a:rPr>
              <a:t>giá</a:t>
            </a:r>
            <a:r>
              <a:rPr lang="en-US" sz="1400" dirty="0" smtClean="0">
                <a:solidFill>
                  <a:srgbClr val="FF0000"/>
                </a:solidFill>
              </a:rPr>
              <a:t> </a:t>
            </a:r>
            <a:r>
              <a:rPr lang="en-US" sz="1400" dirty="0" err="1" smtClean="0">
                <a:solidFill>
                  <a:srgbClr val="FF0000"/>
                </a:solidFill>
              </a:rPr>
              <a:t>cả</a:t>
            </a:r>
            <a:endParaRPr lang="en-US" sz="1400" b="1" dirty="0">
              <a:solidFill>
                <a:srgbClr val="FF0000"/>
              </a:solidFill>
            </a:endParaRPr>
          </a:p>
        </p:txBody>
      </p:sp>
      <p:sp>
        <p:nvSpPr>
          <p:cNvPr id="41" name="Text Box 16"/>
          <p:cNvSpPr txBox="1">
            <a:spLocks noChangeArrowheads="1"/>
          </p:cNvSpPr>
          <p:nvPr/>
        </p:nvSpPr>
        <p:spPr bwMode="gray">
          <a:xfrm>
            <a:off x="3200400" y="4648200"/>
            <a:ext cx="4419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en-US" sz="1400" dirty="0" smtClean="0">
                <a:solidFill>
                  <a:srgbClr val="000000"/>
                </a:solidFill>
              </a:rPr>
              <a:t>+</a:t>
            </a:r>
            <a:r>
              <a:rPr lang="en-US" sz="1400" dirty="0" err="1" smtClean="0">
                <a:solidFill>
                  <a:srgbClr val="000000"/>
                </a:solidFill>
              </a:rPr>
              <a:t>Sản</a:t>
            </a:r>
            <a:r>
              <a:rPr lang="en-US" sz="1400" dirty="0" smtClean="0">
                <a:solidFill>
                  <a:srgbClr val="000000"/>
                </a:solidFill>
              </a:rPr>
              <a:t> </a:t>
            </a:r>
            <a:r>
              <a:rPr lang="en-US" sz="1400" dirty="0" err="1">
                <a:solidFill>
                  <a:srgbClr val="000000"/>
                </a:solidFill>
              </a:rPr>
              <a:t>xuất</a:t>
            </a:r>
            <a:r>
              <a:rPr lang="en-US" sz="1400" dirty="0">
                <a:solidFill>
                  <a:srgbClr val="000000"/>
                </a:solidFill>
              </a:rPr>
              <a:t> </a:t>
            </a:r>
            <a:r>
              <a:rPr lang="en-US" sz="1400" dirty="0" err="1">
                <a:solidFill>
                  <a:srgbClr val="000000"/>
                </a:solidFill>
              </a:rPr>
              <a:t>tăng</a:t>
            </a:r>
            <a:r>
              <a:rPr lang="en-US" sz="1400" dirty="0">
                <a:solidFill>
                  <a:srgbClr val="000000"/>
                </a:solidFill>
              </a:rPr>
              <a:t> </a:t>
            </a:r>
            <a:r>
              <a:rPr lang="en-US" sz="1400" dirty="0" err="1">
                <a:solidFill>
                  <a:srgbClr val="000000"/>
                </a:solidFill>
              </a:rPr>
              <a:t>kéo</a:t>
            </a:r>
            <a:r>
              <a:rPr lang="en-US" sz="1400" dirty="0">
                <a:solidFill>
                  <a:srgbClr val="000000"/>
                </a:solidFill>
              </a:rPr>
              <a:t> </a:t>
            </a:r>
            <a:r>
              <a:rPr lang="en-US" sz="1400" dirty="0" err="1">
                <a:solidFill>
                  <a:srgbClr val="000000"/>
                </a:solidFill>
              </a:rPr>
              <a:t>theo</a:t>
            </a:r>
            <a:r>
              <a:rPr lang="en-US" sz="1400" dirty="0">
                <a:solidFill>
                  <a:srgbClr val="000000"/>
                </a:solidFill>
              </a:rPr>
              <a:t> </a:t>
            </a:r>
            <a:r>
              <a:rPr lang="en-US" sz="1400" dirty="0" err="1">
                <a:solidFill>
                  <a:srgbClr val="FF0000"/>
                </a:solidFill>
              </a:rPr>
              <a:t>nhu</a:t>
            </a:r>
            <a:r>
              <a:rPr lang="en-US" sz="1400" dirty="0">
                <a:solidFill>
                  <a:srgbClr val="FF0000"/>
                </a:solidFill>
              </a:rPr>
              <a:t> </a:t>
            </a:r>
            <a:r>
              <a:rPr lang="en-US" sz="1400" dirty="0" err="1">
                <a:solidFill>
                  <a:srgbClr val="FF0000"/>
                </a:solidFill>
              </a:rPr>
              <a:t>cầu</a:t>
            </a:r>
            <a:r>
              <a:rPr lang="en-US" sz="1400" dirty="0">
                <a:solidFill>
                  <a:srgbClr val="FF0000"/>
                </a:solidFill>
              </a:rPr>
              <a:t> </a:t>
            </a:r>
            <a:r>
              <a:rPr lang="en-US" sz="1400" dirty="0" err="1">
                <a:solidFill>
                  <a:srgbClr val="FF0000"/>
                </a:solidFill>
              </a:rPr>
              <a:t>lao</a:t>
            </a:r>
            <a:r>
              <a:rPr lang="en-US" sz="1400" dirty="0">
                <a:solidFill>
                  <a:srgbClr val="FF0000"/>
                </a:solidFill>
              </a:rPr>
              <a:t> </a:t>
            </a:r>
            <a:r>
              <a:rPr lang="en-US" sz="1400" dirty="0" err="1">
                <a:solidFill>
                  <a:srgbClr val="FF0000"/>
                </a:solidFill>
              </a:rPr>
              <a:t>động</a:t>
            </a:r>
            <a:r>
              <a:rPr lang="en-US" sz="1400" dirty="0">
                <a:solidFill>
                  <a:srgbClr val="FF0000"/>
                </a:solidFill>
              </a:rPr>
              <a:t> </a:t>
            </a:r>
            <a:r>
              <a:rPr lang="en-US" sz="1400" dirty="0" err="1">
                <a:solidFill>
                  <a:srgbClr val="FF0000"/>
                </a:solidFill>
              </a:rPr>
              <a:t>tăng</a:t>
            </a:r>
            <a:r>
              <a:rPr lang="en-US" sz="1400" dirty="0">
                <a:solidFill>
                  <a:srgbClr val="FF0000"/>
                </a:solidFill>
              </a:rPr>
              <a:t>, </a:t>
            </a:r>
            <a:r>
              <a:rPr lang="en-US" sz="1400" dirty="0" err="1">
                <a:solidFill>
                  <a:srgbClr val="FF0000"/>
                </a:solidFill>
              </a:rPr>
              <a:t>tạo</a:t>
            </a:r>
            <a:r>
              <a:rPr lang="en-US" sz="1400" dirty="0">
                <a:solidFill>
                  <a:srgbClr val="FF0000"/>
                </a:solidFill>
              </a:rPr>
              <a:t> </a:t>
            </a:r>
            <a:r>
              <a:rPr lang="en-US" sz="1400" dirty="0" err="1">
                <a:solidFill>
                  <a:srgbClr val="FF0000"/>
                </a:solidFill>
              </a:rPr>
              <a:t>công</a:t>
            </a:r>
            <a:r>
              <a:rPr lang="en-US" sz="1400" dirty="0">
                <a:solidFill>
                  <a:srgbClr val="FF0000"/>
                </a:solidFill>
              </a:rPr>
              <a:t> </a:t>
            </a:r>
            <a:r>
              <a:rPr lang="en-US" sz="1400" dirty="0" err="1">
                <a:solidFill>
                  <a:srgbClr val="FF0000"/>
                </a:solidFill>
              </a:rPr>
              <a:t>ăn</a:t>
            </a:r>
            <a:r>
              <a:rPr lang="en-US" sz="1400" dirty="0">
                <a:solidFill>
                  <a:srgbClr val="FF0000"/>
                </a:solidFill>
              </a:rPr>
              <a:t> </a:t>
            </a:r>
            <a:r>
              <a:rPr lang="en-US" sz="1400" dirty="0" err="1">
                <a:solidFill>
                  <a:srgbClr val="FF0000"/>
                </a:solidFill>
              </a:rPr>
              <a:t>việc</a:t>
            </a:r>
            <a:r>
              <a:rPr lang="en-US" sz="1400" dirty="0">
                <a:solidFill>
                  <a:srgbClr val="FF0000"/>
                </a:solidFill>
              </a:rPr>
              <a:t> </a:t>
            </a:r>
            <a:r>
              <a:rPr lang="en-US" sz="1400" dirty="0" err="1">
                <a:solidFill>
                  <a:srgbClr val="FF0000"/>
                </a:solidFill>
              </a:rPr>
              <a:t>làm</a:t>
            </a:r>
            <a:endParaRPr lang="en-US" sz="1400" b="1" dirty="0">
              <a:solidFill>
                <a:srgbClr val="FF0000"/>
              </a:solidFill>
            </a:endParaRPr>
          </a:p>
        </p:txBody>
      </p:sp>
      <p:sp>
        <p:nvSpPr>
          <p:cNvPr id="43" name="Text Box 15"/>
          <p:cNvSpPr txBox="1">
            <a:spLocks noChangeArrowheads="1"/>
          </p:cNvSpPr>
          <p:nvPr/>
        </p:nvSpPr>
        <p:spPr bwMode="gray">
          <a:xfrm>
            <a:off x="2133600" y="5791200"/>
            <a:ext cx="54864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en-US" sz="1400" dirty="0" smtClean="0">
                <a:solidFill>
                  <a:srgbClr val="000000"/>
                </a:solidFill>
              </a:rPr>
              <a:t>+</a:t>
            </a:r>
            <a:r>
              <a:rPr lang="en-US" sz="1400" dirty="0" err="1">
                <a:solidFill>
                  <a:srgbClr val="000000"/>
                </a:solidFill>
              </a:rPr>
              <a:t>C</a:t>
            </a:r>
            <a:r>
              <a:rPr lang="en-US" sz="1400" dirty="0" err="1" smtClean="0">
                <a:solidFill>
                  <a:srgbClr val="000000"/>
                </a:solidFill>
              </a:rPr>
              <a:t>ác</a:t>
            </a:r>
            <a:r>
              <a:rPr lang="en-US" sz="1400" dirty="0" smtClean="0">
                <a:solidFill>
                  <a:srgbClr val="000000"/>
                </a:solidFill>
              </a:rPr>
              <a:t> </a:t>
            </a:r>
            <a:r>
              <a:rPr lang="en-US" sz="1400" dirty="0" err="1">
                <a:solidFill>
                  <a:srgbClr val="000000"/>
                </a:solidFill>
              </a:rPr>
              <a:t>quốc</a:t>
            </a:r>
            <a:r>
              <a:rPr lang="en-US" sz="1400" dirty="0">
                <a:solidFill>
                  <a:srgbClr val="000000"/>
                </a:solidFill>
              </a:rPr>
              <a:t> </a:t>
            </a:r>
            <a:r>
              <a:rPr lang="en-US" sz="1400" dirty="0" err="1">
                <a:solidFill>
                  <a:srgbClr val="000000"/>
                </a:solidFill>
              </a:rPr>
              <a:t>gia</a:t>
            </a:r>
            <a:r>
              <a:rPr lang="en-US" sz="1400" dirty="0">
                <a:solidFill>
                  <a:srgbClr val="000000"/>
                </a:solidFill>
              </a:rPr>
              <a:t> </a:t>
            </a:r>
            <a:r>
              <a:rPr lang="en-US" sz="1400" dirty="0" err="1">
                <a:solidFill>
                  <a:srgbClr val="000000"/>
                </a:solidFill>
              </a:rPr>
              <a:t>có</a:t>
            </a:r>
            <a:r>
              <a:rPr lang="en-US" sz="1400" dirty="0">
                <a:solidFill>
                  <a:srgbClr val="000000"/>
                </a:solidFill>
              </a:rPr>
              <a:t> </a:t>
            </a:r>
            <a:r>
              <a:rPr lang="en-US" sz="1400" dirty="0" err="1">
                <a:solidFill>
                  <a:srgbClr val="000000"/>
                </a:solidFill>
              </a:rPr>
              <a:t>thể</a:t>
            </a:r>
            <a:r>
              <a:rPr lang="en-US" sz="1400" dirty="0">
                <a:solidFill>
                  <a:srgbClr val="000000"/>
                </a:solidFill>
              </a:rPr>
              <a:t> </a:t>
            </a:r>
            <a:r>
              <a:rPr lang="en-US" sz="1400" dirty="0" err="1">
                <a:solidFill>
                  <a:srgbClr val="000000"/>
                </a:solidFill>
              </a:rPr>
              <a:t>giúp</a:t>
            </a:r>
            <a:r>
              <a:rPr lang="en-US" sz="1400" dirty="0">
                <a:solidFill>
                  <a:srgbClr val="000000"/>
                </a:solidFill>
              </a:rPr>
              <a:t> </a:t>
            </a:r>
            <a:r>
              <a:rPr lang="en-US" sz="1400" dirty="0" err="1">
                <a:solidFill>
                  <a:srgbClr val="000000"/>
                </a:solidFill>
              </a:rPr>
              <a:t>đỡ</a:t>
            </a:r>
            <a:r>
              <a:rPr lang="en-US" sz="1400" dirty="0">
                <a:solidFill>
                  <a:srgbClr val="000000"/>
                </a:solidFill>
              </a:rPr>
              <a:t> </a:t>
            </a:r>
            <a:r>
              <a:rPr lang="en-US" sz="1400" dirty="0" err="1">
                <a:solidFill>
                  <a:srgbClr val="000000"/>
                </a:solidFill>
              </a:rPr>
              <a:t>và</a:t>
            </a:r>
            <a:r>
              <a:rPr lang="en-US" sz="1400" dirty="0">
                <a:solidFill>
                  <a:srgbClr val="000000"/>
                </a:solidFill>
              </a:rPr>
              <a:t> </a:t>
            </a:r>
            <a:r>
              <a:rPr lang="en-US" sz="1400" dirty="0" err="1">
                <a:solidFill>
                  <a:srgbClr val="000000"/>
                </a:solidFill>
              </a:rPr>
              <a:t>giải</a:t>
            </a:r>
            <a:r>
              <a:rPr lang="en-US" sz="1400" dirty="0">
                <a:solidFill>
                  <a:srgbClr val="000000"/>
                </a:solidFill>
              </a:rPr>
              <a:t> </a:t>
            </a:r>
            <a:r>
              <a:rPr lang="en-US" sz="1400" dirty="0" err="1">
                <a:solidFill>
                  <a:srgbClr val="000000"/>
                </a:solidFill>
              </a:rPr>
              <a:t>quyết</a:t>
            </a:r>
            <a:r>
              <a:rPr lang="en-US" sz="1400" dirty="0">
                <a:solidFill>
                  <a:srgbClr val="000000"/>
                </a:solidFill>
              </a:rPr>
              <a:t> </a:t>
            </a:r>
            <a:r>
              <a:rPr lang="en-US" sz="1400" dirty="0" err="1">
                <a:solidFill>
                  <a:srgbClr val="000000"/>
                </a:solidFill>
              </a:rPr>
              <a:t>các</a:t>
            </a:r>
            <a:r>
              <a:rPr lang="en-US" sz="1400" dirty="0">
                <a:solidFill>
                  <a:srgbClr val="000000"/>
                </a:solidFill>
              </a:rPr>
              <a:t> </a:t>
            </a:r>
            <a:r>
              <a:rPr lang="en-US" sz="1400" dirty="0" err="1">
                <a:solidFill>
                  <a:srgbClr val="000000"/>
                </a:solidFill>
              </a:rPr>
              <a:t>nhu</a:t>
            </a:r>
            <a:r>
              <a:rPr lang="en-US" sz="1400" dirty="0">
                <a:solidFill>
                  <a:srgbClr val="000000"/>
                </a:solidFill>
              </a:rPr>
              <a:t> </a:t>
            </a:r>
            <a:r>
              <a:rPr lang="en-US" sz="1400" dirty="0" err="1">
                <a:solidFill>
                  <a:srgbClr val="000000"/>
                </a:solidFill>
              </a:rPr>
              <a:t>cầu</a:t>
            </a:r>
            <a:r>
              <a:rPr lang="en-US" sz="1400" dirty="0">
                <a:solidFill>
                  <a:srgbClr val="000000"/>
                </a:solidFill>
              </a:rPr>
              <a:t> </a:t>
            </a:r>
            <a:r>
              <a:rPr lang="en-US" sz="1400" dirty="0" err="1">
                <a:solidFill>
                  <a:srgbClr val="000000"/>
                </a:solidFill>
              </a:rPr>
              <a:t>của</a:t>
            </a:r>
            <a:r>
              <a:rPr lang="en-US" sz="1400" dirty="0">
                <a:solidFill>
                  <a:srgbClr val="000000"/>
                </a:solidFill>
              </a:rPr>
              <a:t> </a:t>
            </a:r>
            <a:r>
              <a:rPr lang="en-US" sz="1400" dirty="0" err="1" smtClean="0">
                <a:solidFill>
                  <a:srgbClr val="000000"/>
                </a:solidFill>
              </a:rPr>
              <a:t>nhau</a:t>
            </a:r>
            <a:r>
              <a:rPr lang="en-US" sz="1400" dirty="0" smtClean="0">
                <a:solidFill>
                  <a:srgbClr val="000000"/>
                </a:solidFill>
              </a:rPr>
              <a:t>, </a:t>
            </a:r>
            <a:r>
              <a:rPr lang="en-US" sz="1400" dirty="0" err="1">
                <a:solidFill>
                  <a:srgbClr val="000000"/>
                </a:solidFill>
              </a:rPr>
              <a:t>làm</a:t>
            </a:r>
            <a:r>
              <a:rPr lang="en-US" sz="1400" dirty="0">
                <a:solidFill>
                  <a:srgbClr val="000000"/>
                </a:solidFill>
              </a:rPr>
              <a:t> </a:t>
            </a:r>
            <a:r>
              <a:rPr lang="en-US" sz="1400" dirty="0" err="1">
                <a:solidFill>
                  <a:srgbClr val="000000"/>
                </a:solidFill>
              </a:rPr>
              <a:t>cho</a:t>
            </a:r>
            <a:r>
              <a:rPr lang="en-US" sz="1400" dirty="0">
                <a:solidFill>
                  <a:srgbClr val="000000"/>
                </a:solidFill>
              </a:rPr>
              <a:t> </a:t>
            </a:r>
            <a:r>
              <a:rPr lang="en-US" sz="1400" dirty="0" err="1">
                <a:solidFill>
                  <a:srgbClr val="FF0000"/>
                </a:solidFill>
              </a:rPr>
              <a:t>các</a:t>
            </a:r>
            <a:r>
              <a:rPr lang="en-US" sz="1400" dirty="0">
                <a:solidFill>
                  <a:srgbClr val="FF0000"/>
                </a:solidFill>
              </a:rPr>
              <a:t> </a:t>
            </a:r>
            <a:r>
              <a:rPr lang="en-US" sz="1400" dirty="0" err="1">
                <a:solidFill>
                  <a:srgbClr val="FF0000"/>
                </a:solidFill>
              </a:rPr>
              <a:t>nước</a:t>
            </a:r>
            <a:r>
              <a:rPr lang="en-US" sz="1400" dirty="0">
                <a:solidFill>
                  <a:srgbClr val="FF0000"/>
                </a:solidFill>
              </a:rPr>
              <a:t> </a:t>
            </a:r>
            <a:r>
              <a:rPr lang="en-US" sz="1400" dirty="0" err="1">
                <a:solidFill>
                  <a:srgbClr val="FF0000"/>
                </a:solidFill>
              </a:rPr>
              <a:t>xích</a:t>
            </a:r>
            <a:r>
              <a:rPr lang="en-US" sz="1400" dirty="0">
                <a:solidFill>
                  <a:srgbClr val="FF0000"/>
                </a:solidFill>
              </a:rPr>
              <a:t> </a:t>
            </a:r>
            <a:r>
              <a:rPr lang="en-US" sz="1400" dirty="0" err="1">
                <a:solidFill>
                  <a:srgbClr val="FF0000"/>
                </a:solidFill>
              </a:rPr>
              <a:t>lại</a:t>
            </a:r>
            <a:r>
              <a:rPr lang="en-US" sz="1400" dirty="0">
                <a:solidFill>
                  <a:srgbClr val="FF0000"/>
                </a:solidFill>
              </a:rPr>
              <a:t> </a:t>
            </a:r>
            <a:r>
              <a:rPr lang="en-US" sz="1400" dirty="0" err="1">
                <a:solidFill>
                  <a:srgbClr val="FF0000"/>
                </a:solidFill>
              </a:rPr>
              <a:t>gần</a:t>
            </a:r>
            <a:r>
              <a:rPr lang="en-US" sz="1400" dirty="0">
                <a:solidFill>
                  <a:srgbClr val="FF0000"/>
                </a:solidFill>
              </a:rPr>
              <a:t> </a:t>
            </a:r>
            <a:r>
              <a:rPr lang="en-US" sz="1400" dirty="0" err="1">
                <a:solidFill>
                  <a:srgbClr val="FF0000"/>
                </a:solidFill>
              </a:rPr>
              <a:t>nhau</a:t>
            </a:r>
            <a:r>
              <a:rPr lang="en-US" sz="1400" dirty="0">
                <a:solidFill>
                  <a:srgbClr val="FF0000"/>
                </a:solidFill>
              </a:rPr>
              <a:t> </a:t>
            </a:r>
            <a:r>
              <a:rPr lang="en-US" sz="1400" dirty="0" err="1">
                <a:solidFill>
                  <a:srgbClr val="FF0000"/>
                </a:solidFill>
              </a:rPr>
              <a:t>hơn</a:t>
            </a:r>
            <a:r>
              <a:rPr lang="en-US" sz="1400" dirty="0">
                <a:solidFill>
                  <a:srgbClr val="FF0000"/>
                </a:solidFill>
              </a:rPr>
              <a:t> </a:t>
            </a:r>
            <a:r>
              <a:rPr lang="en-US" sz="1400" dirty="0" err="1">
                <a:solidFill>
                  <a:srgbClr val="FF0000"/>
                </a:solidFill>
              </a:rPr>
              <a:t>và</a:t>
            </a:r>
            <a:r>
              <a:rPr lang="en-US" sz="1400" dirty="0">
                <a:solidFill>
                  <a:srgbClr val="FF0000"/>
                </a:solidFill>
              </a:rPr>
              <a:t> </a:t>
            </a:r>
            <a:r>
              <a:rPr lang="en-US" sz="1400" dirty="0" err="1">
                <a:solidFill>
                  <a:srgbClr val="FF0000"/>
                </a:solidFill>
              </a:rPr>
              <a:t>cùng</a:t>
            </a:r>
            <a:r>
              <a:rPr lang="en-US" sz="1400" dirty="0">
                <a:solidFill>
                  <a:srgbClr val="FF0000"/>
                </a:solidFill>
              </a:rPr>
              <a:t> </a:t>
            </a:r>
            <a:r>
              <a:rPr lang="en-US" sz="1400" dirty="0" err="1">
                <a:solidFill>
                  <a:srgbClr val="FF0000"/>
                </a:solidFill>
              </a:rPr>
              <a:t>nhau</a:t>
            </a:r>
            <a:r>
              <a:rPr lang="en-US" sz="1400" dirty="0">
                <a:solidFill>
                  <a:srgbClr val="FF0000"/>
                </a:solidFill>
              </a:rPr>
              <a:t> </a:t>
            </a:r>
            <a:r>
              <a:rPr lang="en-US" sz="1400" dirty="0" err="1">
                <a:solidFill>
                  <a:srgbClr val="FF0000"/>
                </a:solidFill>
              </a:rPr>
              <a:t>phát</a:t>
            </a:r>
            <a:r>
              <a:rPr lang="en-US" sz="1400" dirty="0">
                <a:solidFill>
                  <a:srgbClr val="FF0000"/>
                </a:solidFill>
              </a:rPr>
              <a:t> </a:t>
            </a:r>
            <a:r>
              <a:rPr lang="en-US" sz="1400" dirty="0" err="1" smtClean="0">
                <a:solidFill>
                  <a:srgbClr val="FF0000"/>
                </a:solidFill>
              </a:rPr>
              <a:t>triển</a:t>
            </a:r>
            <a:endParaRPr lang="en-US" sz="1400" dirty="0">
              <a:solidFill>
                <a:srgbClr val="FF0000"/>
              </a:solidFill>
            </a:endParaRPr>
          </a:p>
          <a:p>
            <a:pPr eaLnBrk="0" fontAlgn="base" hangingPunct="0">
              <a:spcBef>
                <a:spcPct val="0"/>
              </a:spcBef>
              <a:spcAft>
                <a:spcPct val="0"/>
              </a:spcAft>
            </a:pPr>
            <a:r>
              <a:rPr lang="en-US" sz="1400" dirty="0" smtClean="0">
                <a:solidFill>
                  <a:srgbClr val="000000"/>
                </a:solidFill>
              </a:rPr>
              <a:t> </a:t>
            </a:r>
            <a:endParaRPr lang="en-US" sz="1400" dirty="0">
              <a:solidFill>
                <a:srgbClr val="000000"/>
              </a:solidFill>
            </a:endParaRPr>
          </a:p>
        </p:txBody>
      </p:sp>
    </p:spTree>
    <p:extLst>
      <p:ext uri="{BB962C8B-B14F-4D97-AF65-F5344CB8AC3E}">
        <p14:creationId xmlns:p14="http://schemas.microsoft.com/office/powerpoint/2010/main" val="19095317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barn(inVertical)">
                                      <p:cBhvr>
                                        <p:cTn id="7" dur="500"/>
                                        <p:tgtEl>
                                          <p:spTgt spid="7270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anim calcmode="lin" valueType="num">
                                      <p:cBhvr>
                                        <p:cTn id="13" dur="500" fill="hold"/>
                                        <p:tgtEl>
                                          <p:spTgt spid="39"/>
                                        </p:tgtEl>
                                        <p:attrNameLst>
                                          <p:attrName>ppt_x</p:attrName>
                                        </p:attrNameLst>
                                      </p:cBhvr>
                                      <p:tavLst>
                                        <p:tav tm="0">
                                          <p:val>
                                            <p:strVal val="#ppt_x"/>
                                          </p:val>
                                        </p:tav>
                                        <p:tav tm="100000">
                                          <p:val>
                                            <p:strVal val="#ppt_x"/>
                                          </p:val>
                                        </p:tav>
                                      </p:tavLst>
                                    </p:anim>
                                    <p:anim calcmode="lin" valueType="num">
                                      <p:cBhvr>
                                        <p:cTn id="14" dur="500" fill="hold"/>
                                        <p:tgtEl>
                                          <p:spTgt spid="3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anim calcmode="lin" valueType="num">
                                      <p:cBhvr>
                                        <p:cTn id="18" dur="500" fill="hold"/>
                                        <p:tgtEl>
                                          <p:spTgt spid="38"/>
                                        </p:tgtEl>
                                        <p:attrNameLst>
                                          <p:attrName>ppt_x</p:attrName>
                                        </p:attrNameLst>
                                      </p:cBhvr>
                                      <p:tavLst>
                                        <p:tav tm="0">
                                          <p:val>
                                            <p:strVal val="#ppt_x"/>
                                          </p:val>
                                        </p:tav>
                                        <p:tav tm="100000">
                                          <p:val>
                                            <p:strVal val="#ppt_x"/>
                                          </p:val>
                                        </p:tav>
                                      </p:tavLst>
                                    </p:anim>
                                    <p:anim calcmode="lin" valueType="num">
                                      <p:cBhvr>
                                        <p:cTn id="19" dur="5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24"/>
                                        </p:tgtEl>
                                      </p:cBhvr>
                                    </p:animEffect>
                                    <p:set>
                                      <p:cBhvr>
                                        <p:cTn id="38" dur="1" fill="hold">
                                          <p:stCondLst>
                                            <p:cond delay="499"/>
                                          </p:stCondLst>
                                        </p:cTn>
                                        <p:tgtEl>
                                          <p:spTgt spid="24"/>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33"/>
                                        </p:tgtEl>
                                      </p:cBhvr>
                                    </p:animEffect>
                                    <p:set>
                                      <p:cBhvr>
                                        <p:cTn id="41" dur="1" fill="hold">
                                          <p:stCondLst>
                                            <p:cond delay="499"/>
                                          </p:stCondLst>
                                        </p:cTn>
                                        <p:tgtEl>
                                          <p:spTgt spid="33"/>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37"/>
                                        </p:tgtEl>
                                      </p:cBhvr>
                                    </p:animEffect>
                                    <p:set>
                                      <p:cBhvr>
                                        <p:cTn id="44" dur="1" fill="hold">
                                          <p:stCondLst>
                                            <p:cond delay="499"/>
                                          </p:stCondLst>
                                        </p:cTn>
                                        <p:tgtEl>
                                          <p:spTgt spid="37"/>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32"/>
                                        </p:tgtEl>
                                      </p:cBhvr>
                                    </p:animEffect>
                                    <p:set>
                                      <p:cBhvr>
                                        <p:cTn id="47" dur="1" fill="hold">
                                          <p:stCondLst>
                                            <p:cond delay="499"/>
                                          </p:stCondLst>
                                        </p:cTn>
                                        <p:tgtEl>
                                          <p:spTgt spid="32"/>
                                        </p:tgtEl>
                                        <p:attrNameLst>
                                          <p:attrName>style.visibility</p:attrName>
                                        </p:attrNameLst>
                                      </p:cBhvr>
                                      <p:to>
                                        <p:strVal val="hidden"/>
                                      </p:to>
                                    </p:set>
                                  </p:childTnLst>
                                </p:cTn>
                              </p:par>
                              <p:par>
                                <p:cTn id="48" presetID="31" presetClass="entr" presetSubtype="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 calcmode="lin" valueType="num">
                                      <p:cBhvr>
                                        <p:cTn id="52" dur="500" fill="hold"/>
                                        <p:tgtEl>
                                          <p:spTgt spid="23"/>
                                        </p:tgtEl>
                                        <p:attrNameLst>
                                          <p:attrName>style.rotation</p:attrName>
                                        </p:attrNameLst>
                                      </p:cBhvr>
                                      <p:tavLst>
                                        <p:tav tm="0">
                                          <p:val>
                                            <p:fltVal val="90"/>
                                          </p:val>
                                        </p:tav>
                                        <p:tav tm="100000">
                                          <p:val>
                                            <p:fltVal val="0"/>
                                          </p:val>
                                        </p:tav>
                                      </p:tavLst>
                                    </p:anim>
                                    <p:animEffect transition="in" filter="fade">
                                      <p:cBhvr>
                                        <p:cTn id="53" dur="500"/>
                                        <p:tgtEl>
                                          <p:spTgt spid="23"/>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p:cTn id="56" dur="500" fill="hold"/>
                                        <p:tgtEl>
                                          <p:spTgt spid="30"/>
                                        </p:tgtEl>
                                        <p:attrNameLst>
                                          <p:attrName>ppt_w</p:attrName>
                                        </p:attrNameLst>
                                      </p:cBhvr>
                                      <p:tavLst>
                                        <p:tav tm="0">
                                          <p:val>
                                            <p:fltVal val="0"/>
                                          </p:val>
                                        </p:tav>
                                        <p:tav tm="100000">
                                          <p:val>
                                            <p:strVal val="#ppt_w"/>
                                          </p:val>
                                        </p:tav>
                                      </p:tavLst>
                                    </p:anim>
                                    <p:anim calcmode="lin" valueType="num">
                                      <p:cBhvr>
                                        <p:cTn id="57" dur="500" fill="hold"/>
                                        <p:tgtEl>
                                          <p:spTgt spid="30"/>
                                        </p:tgtEl>
                                        <p:attrNameLst>
                                          <p:attrName>ppt_h</p:attrName>
                                        </p:attrNameLst>
                                      </p:cBhvr>
                                      <p:tavLst>
                                        <p:tav tm="0">
                                          <p:val>
                                            <p:fltVal val="0"/>
                                          </p:val>
                                        </p:tav>
                                        <p:tav tm="100000">
                                          <p:val>
                                            <p:strVal val="#ppt_h"/>
                                          </p:val>
                                        </p:tav>
                                      </p:tavLst>
                                    </p:anim>
                                    <p:anim calcmode="lin" valueType="num">
                                      <p:cBhvr>
                                        <p:cTn id="58" dur="500" fill="hold"/>
                                        <p:tgtEl>
                                          <p:spTgt spid="30"/>
                                        </p:tgtEl>
                                        <p:attrNameLst>
                                          <p:attrName>style.rotation</p:attrName>
                                        </p:attrNameLst>
                                      </p:cBhvr>
                                      <p:tavLst>
                                        <p:tav tm="0">
                                          <p:val>
                                            <p:fltVal val="90"/>
                                          </p:val>
                                        </p:tav>
                                        <p:tav tm="100000">
                                          <p:val>
                                            <p:fltVal val="0"/>
                                          </p:val>
                                        </p:tav>
                                      </p:tavLst>
                                    </p:anim>
                                    <p:animEffect transition="in" filter="fade">
                                      <p:cBhvr>
                                        <p:cTn id="59" dur="500"/>
                                        <p:tgtEl>
                                          <p:spTgt spid="30"/>
                                        </p:tgtEl>
                                      </p:cBhvr>
                                    </p:animEffect>
                                  </p:childTnLst>
                                </p:cTn>
                              </p:par>
                              <p:par>
                                <p:cTn id="60" presetID="31" presetClass="entr" presetSubtype="0"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anim calcmode="lin" valueType="num">
                                      <p:cBhvr>
                                        <p:cTn id="64" dur="500" fill="hold"/>
                                        <p:tgtEl>
                                          <p:spTgt spid="31"/>
                                        </p:tgtEl>
                                        <p:attrNameLst>
                                          <p:attrName>style.rotation</p:attrName>
                                        </p:attrNameLst>
                                      </p:cBhvr>
                                      <p:tavLst>
                                        <p:tav tm="0">
                                          <p:val>
                                            <p:fltVal val="90"/>
                                          </p:val>
                                        </p:tav>
                                        <p:tav tm="100000">
                                          <p:val>
                                            <p:fltVal val="0"/>
                                          </p:val>
                                        </p:tav>
                                      </p:tavLst>
                                    </p:anim>
                                    <p:animEffect transition="in" filter="fade">
                                      <p:cBhvr>
                                        <p:cTn id="65" dur="500"/>
                                        <p:tgtEl>
                                          <p:spTgt spid="31"/>
                                        </p:tgtEl>
                                      </p:cBhvr>
                                    </p:animEffect>
                                  </p:childTnLst>
                                </p:cTn>
                              </p:par>
                              <p:par>
                                <p:cTn id="66" presetID="31"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 calcmode="lin" valueType="num">
                                      <p:cBhvr>
                                        <p:cTn id="68" dur="500" fill="hold"/>
                                        <p:tgtEl>
                                          <p:spTgt spid="36"/>
                                        </p:tgtEl>
                                        <p:attrNameLst>
                                          <p:attrName>ppt_w</p:attrName>
                                        </p:attrNameLst>
                                      </p:cBhvr>
                                      <p:tavLst>
                                        <p:tav tm="0">
                                          <p:val>
                                            <p:fltVal val="0"/>
                                          </p:val>
                                        </p:tav>
                                        <p:tav tm="100000">
                                          <p:val>
                                            <p:strVal val="#ppt_w"/>
                                          </p:val>
                                        </p:tav>
                                      </p:tavLst>
                                    </p:anim>
                                    <p:anim calcmode="lin" valueType="num">
                                      <p:cBhvr>
                                        <p:cTn id="69" dur="500" fill="hold"/>
                                        <p:tgtEl>
                                          <p:spTgt spid="36"/>
                                        </p:tgtEl>
                                        <p:attrNameLst>
                                          <p:attrName>ppt_h</p:attrName>
                                        </p:attrNameLst>
                                      </p:cBhvr>
                                      <p:tavLst>
                                        <p:tav tm="0">
                                          <p:val>
                                            <p:fltVal val="0"/>
                                          </p:val>
                                        </p:tav>
                                        <p:tav tm="100000">
                                          <p:val>
                                            <p:strVal val="#ppt_h"/>
                                          </p:val>
                                        </p:tav>
                                      </p:tavLst>
                                    </p:anim>
                                    <p:anim calcmode="lin" valueType="num">
                                      <p:cBhvr>
                                        <p:cTn id="70" dur="500" fill="hold"/>
                                        <p:tgtEl>
                                          <p:spTgt spid="36"/>
                                        </p:tgtEl>
                                        <p:attrNameLst>
                                          <p:attrName>style.rotation</p:attrName>
                                        </p:attrNameLst>
                                      </p:cBhvr>
                                      <p:tavLst>
                                        <p:tav tm="0">
                                          <p:val>
                                            <p:fltVal val="90"/>
                                          </p:val>
                                        </p:tav>
                                        <p:tav tm="100000">
                                          <p:val>
                                            <p:fltVal val="0"/>
                                          </p:val>
                                        </p:tav>
                                      </p:tavLst>
                                    </p:anim>
                                    <p:animEffect transition="in" filter="fade">
                                      <p:cBhvr>
                                        <p:cTn id="71" dur="500"/>
                                        <p:tgtEl>
                                          <p:spTgt spid="36"/>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cBhvr>
                                        <p:cTn id="74" dur="500" fill="hold"/>
                                        <p:tgtEl>
                                          <p:spTgt spid="40"/>
                                        </p:tgtEl>
                                        <p:attrNameLst>
                                          <p:attrName>ppt_w</p:attrName>
                                        </p:attrNameLst>
                                      </p:cBhvr>
                                      <p:tavLst>
                                        <p:tav tm="0">
                                          <p:val>
                                            <p:fltVal val="0"/>
                                          </p:val>
                                        </p:tav>
                                        <p:tav tm="100000">
                                          <p:val>
                                            <p:strVal val="#ppt_w"/>
                                          </p:val>
                                        </p:tav>
                                      </p:tavLst>
                                    </p:anim>
                                    <p:anim calcmode="lin" valueType="num">
                                      <p:cBhvr>
                                        <p:cTn id="75" dur="500" fill="hold"/>
                                        <p:tgtEl>
                                          <p:spTgt spid="40"/>
                                        </p:tgtEl>
                                        <p:attrNameLst>
                                          <p:attrName>ppt_h</p:attrName>
                                        </p:attrNameLst>
                                      </p:cBhvr>
                                      <p:tavLst>
                                        <p:tav tm="0">
                                          <p:val>
                                            <p:fltVal val="0"/>
                                          </p:val>
                                        </p:tav>
                                        <p:tav tm="100000">
                                          <p:val>
                                            <p:strVal val="#ppt_h"/>
                                          </p:val>
                                        </p:tav>
                                      </p:tavLst>
                                    </p:anim>
                                    <p:anim calcmode="lin" valueType="num">
                                      <p:cBhvr>
                                        <p:cTn id="76" dur="500" fill="hold"/>
                                        <p:tgtEl>
                                          <p:spTgt spid="40"/>
                                        </p:tgtEl>
                                        <p:attrNameLst>
                                          <p:attrName>style.rotation</p:attrName>
                                        </p:attrNameLst>
                                      </p:cBhvr>
                                      <p:tavLst>
                                        <p:tav tm="0">
                                          <p:val>
                                            <p:fltVal val="90"/>
                                          </p:val>
                                        </p:tav>
                                        <p:tav tm="100000">
                                          <p:val>
                                            <p:fltVal val="0"/>
                                          </p:val>
                                        </p:tav>
                                      </p:tavLst>
                                    </p:anim>
                                    <p:animEffect transition="in" filter="fade">
                                      <p:cBhvr>
                                        <p:cTn id="77" dur="500"/>
                                        <p:tgtEl>
                                          <p:spTgt spid="40"/>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xit" presetSubtype="32" fill="hold" grpId="1" nodeType="clickEffect">
                                  <p:stCondLst>
                                    <p:cond delay="0"/>
                                  </p:stCondLst>
                                  <p:childTnLst>
                                    <p:anim calcmode="lin" valueType="num">
                                      <p:cBhvr>
                                        <p:cTn id="81" dur="500"/>
                                        <p:tgtEl>
                                          <p:spTgt spid="23"/>
                                        </p:tgtEl>
                                        <p:attrNameLst>
                                          <p:attrName>ppt_w</p:attrName>
                                        </p:attrNameLst>
                                      </p:cBhvr>
                                      <p:tavLst>
                                        <p:tav tm="0">
                                          <p:val>
                                            <p:strVal val="ppt_w"/>
                                          </p:val>
                                        </p:tav>
                                        <p:tav tm="100000">
                                          <p:val>
                                            <p:fltVal val="0"/>
                                          </p:val>
                                        </p:tav>
                                      </p:tavLst>
                                    </p:anim>
                                    <p:anim calcmode="lin" valueType="num">
                                      <p:cBhvr>
                                        <p:cTn id="82" dur="500"/>
                                        <p:tgtEl>
                                          <p:spTgt spid="23"/>
                                        </p:tgtEl>
                                        <p:attrNameLst>
                                          <p:attrName>ppt_h</p:attrName>
                                        </p:attrNameLst>
                                      </p:cBhvr>
                                      <p:tavLst>
                                        <p:tav tm="0">
                                          <p:val>
                                            <p:strVal val="ppt_h"/>
                                          </p:val>
                                        </p:tav>
                                        <p:tav tm="100000">
                                          <p:val>
                                            <p:fltVal val="0"/>
                                          </p:val>
                                        </p:tav>
                                      </p:tavLst>
                                    </p:anim>
                                    <p:animEffect transition="out" filter="fade">
                                      <p:cBhvr>
                                        <p:cTn id="83" dur="500"/>
                                        <p:tgtEl>
                                          <p:spTgt spid="23"/>
                                        </p:tgtEl>
                                      </p:cBhvr>
                                    </p:animEffect>
                                    <p:set>
                                      <p:cBhvr>
                                        <p:cTn id="84" dur="1" fill="hold">
                                          <p:stCondLst>
                                            <p:cond delay="499"/>
                                          </p:stCondLst>
                                        </p:cTn>
                                        <p:tgtEl>
                                          <p:spTgt spid="23"/>
                                        </p:tgtEl>
                                        <p:attrNameLst>
                                          <p:attrName>style.visibility</p:attrName>
                                        </p:attrNameLst>
                                      </p:cBhvr>
                                      <p:to>
                                        <p:strVal val="hidden"/>
                                      </p:to>
                                    </p:set>
                                  </p:childTnLst>
                                </p:cTn>
                              </p:par>
                              <p:par>
                                <p:cTn id="85" presetID="53" presetClass="exit" presetSubtype="32" fill="hold" grpId="1" nodeType="withEffect">
                                  <p:stCondLst>
                                    <p:cond delay="0"/>
                                  </p:stCondLst>
                                  <p:childTnLst>
                                    <p:anim calcmode="lin" valueType="num">
                                      <p:cBhvr>
                                        <p:cTn id="86" dur="500"/>
                                        <p:tgtEl>
                                          <p:spTgt spid="30"/>
                                        </p:tgtEl>
                                        <p:attrNameLst>
                                          <p:attrName>ppt_w</p:attrName>
                                        </p:attrNameLst>
                                      </p:cBhvr>
                                      <p:tavLst>
                                        <p:tav tm="0">
                                          <p:val>
                                            <p:strVal val="ppt_w"/>
                                          </p:val>
                                        </p:tav>
                                        <p:tav tm="100000">
                                          <p:val>
                                            <p:fltVal val="0"/>
                                          </p:val>
                                        </p:tav>
                                      </p:tavLst>
                                    </p:anim>
                                    <p:anim calcmode="lin" valueType="num">
                                      <p:cBhvr>
                                        <p:cTn id="87" dur="500"/>
                                        <p:tgtEl>
                                          <p:spTgt spid="30"/>
                                        </p:tgtEl>
                                        <p:attrNameLst>
                                          <p:attrName>ppt_h</p:attrName>
                                        </p:attrNameLst>
                                      </p:cBhvr>
                                      <p:tavLst>
                                        <p:tav tm="0">
                                          <p:val>
                                            <p:strVal val="ppt_h"/>
                                          </p:val>
                                        </p:tav>
                                        <p:tav tm="100000">
                                          <p:val>
                                            <p:fltVal val="0"/>
                                          </p:val>
                                        </p:tav>
                                      </p:tavLst>
                                    </p:anim>
                                    <p:animEffect transition="out" filter="fade">
                                      <p:cBhvr>
                                        <p:cTn id="88" dur="500"/>
                                        <p:tgtEl>
                                          <p:spTgt spid="30"/>
                                        </p:tgtEl>
                                      </p:cBhvr>
                                    </p:animEffect>
                                    <p:set>
                                      <p:cBhvr>
                                        <p:cTn id="89" dur="1" fill="hold">
                                          <p:stCondLst>
                                            <p:cond delay="499"/>
                                          </p:stCondLst>
                                        </p:cTn>
                                        <p:tgtEl>
                                          <p:spTgt spid="30"/>
                                        </p:tgtEl>
                                        <p:attrNameLst>
                                          <p:attrName>style.visibility</p:attrName>
                                        </p:attrNameLst>
                                      </p:cBhvr>
                                      <p:to>
                                        <p:strVal val="hidden"/>
                                      </p:to>
                                    </p:set>
                                  </p:childTnLst>
                                </p:cTn>
                              </p:par>
                              <p:par>
                                <p:cTn id="90" presetID="53" presetClass="exit" presetSubtype="32" fill="hold" grpId="1" nodeType="withEffect">
                                  <p:stCondLst>
                                    <p:cond delay="0"/>
                                  </p:stCondLst>
                                  <p:childTnLst>
                                    <p:anim calcmode="lin" valueType="num">
                                      <p:cBhvr>
                                        <p:cTn id="91" dur="500"/>
                                        <p:tgtEl>
                                          <p:spTgt spid="31"/>
                                        </p:tgtEl>
                                        <p:attrNameLst>
                                          <p:attrName>ppt_w</p:attrName>
                                        </p:attrNameLst>
                                      </p:cBhvr>
                                      <p:tavLst>
                                        <p:tav tm="0">
                                          <p:val>
                                            <p:strVal val="ppt_w"/>
                                          </p:val>
                                        </p:tav>
                                        <p:tav tm="100000">
                                          <p:val>
                                            <p:fltVal val="0"/>
                                          </p:val>
                                        </p:tav>
                                      </p:tavLst>
                                    </p:anim>
                                    <p:anim calcmode="lin" valueType="num">
                                      <p:cBhvr>
                                        <p:cTn id="92" dur="500"/>
                                        <p:tgtEl>
                                          <p:spTgt spid="31"/>
                                        </p:tgtEl>
                                        <p:attrNameLst>
                                          <p:attrName>ppt_h</p:attrName>
                                        </p:attrNameLst>
                                      </p:cBhvr>
                                      <p:tavLst>
                                        <p:tav tm="0">
                                          <p:val>
                                            <p:strVal val="ppt_h"/>
                                          </p:val>
                                        </p:tav>
                                        <p:tav tm="100000">
                                          <p:val>
                                            <p:fltVal val="0"/>
                                          </p:val>
                                        </p:tav>
                                      </p:tavLst>
                                    </p:anim>
                                    <p:animEffect transition="out" filter="fade">
                                      <p:cBhvr>
                                        <p:cTn id="93" dur="500"/>
                                        <p:tgtEl>
                                          <p:spTgt spid="31"/>
                                        </p:tgtEl>
                                      </p:cBhvr>
                                    </p:animEffect>
                                    <p:set>
                                      <p:cBhvr>
                                        <p:cTn id="94" dur="1" fill="hold">
                                          <p:stCondLst>
                                            <p:cond delay="499"/>
                                          </p:stCondLst>
                                        </p:cTn>
                                        <p:tgtEl>
                                          <p:spTgt spid="31"/>
                                        </p:tgtEl>
                                        <p:attrNameLst>
                                          <p:attrName>style.visibility</p:attrName>
                                        </p:attrNameLst>
                                      </p:cBhvr>
                                      <p:to>
                                        <p:strVal val="hidden"/>
                                      </p:to>
                                    </p:set>
                                  </p:childTnLst>
                                </p:cTn>
                              </p:par>
                              <p:par>
                                <p:cTn id="95" presetID="53" presetClass="exit" presetSubtype="32" fill="hold" grpId="1" nodeType="withEffect">
                                  <p:stCondLst>
                                    <p:cond delay="0"/>
                                  </p:stCondLst>
                                  <p:childTnLst>
                                    <p:anim calcmode="lin" valueType="num">
                                      <p:cBhvr>
                                        <p:cTn id="96" dur="500"/>
                                        <p:tgtEl>
                                          <p:spTgt spid="36"/>
                                        </p:tgtEl>
                                        <p:attrNameLst>
                                          <p:attrName>ppt_w</p:attrName>
                                        </p:attrNameLst>
                                      </p:cBhvr>
                                      <p:tavLst>
                                        <p:tav tm="0">
                                          <p:val>
                                            <p:strVal val="ppt_w"/>
                                          </p:val>
                                        </p:tav>
                                        <p:tav tm="100000">
                                          <p:val>
                                            <p:fltVal val="0"/>
                                          </p:val>
                                        </p:tav>
                                      </p:tavLst>
                                    </p:anim>
                                    <p:anim calcmode="lin" valueType="num">
                                      <p:cBhvr>
                                        <p:cTn id="97" dur="500"/>
                                        <p:tgtEl>
                                          <p:spTgt spid="36"/>
                                        </p:tgtEl>
                                        <p:attrNameLst>
                                          <p:attrName>ppt_h</p:attrName>
                                        </p:attrNameLst>
                                      </p:cBhvr>
                                      <p:tavLst>
                                        <p:tav tm="0">
                                          <p:val>
                                            <p:strVal val="ppt_h"/>
                                          </p:val>
                                        </p:tav>
                                        <p:tav tm="100000">
                                          <p:val>
                                            <p:fltVal val="0"/>
                                          </p:val>
                                        </p:tav>
                                      </p:tavLst>
                                    </p:anim>
                                    <p:animEffect transition="out" filter="fade">
                                      <p:cBhvr>
                                        <p:cTn id="98" dur="500"/>
                                        <p:tgtEl>
                                          <p:spTgt spid="36"/>
                                        </p:tgtEl>
                                      </p:cBhvr>
                                    </p:animEffect>
                                    <p:set>
                                      <p:cBhvr>
                                        <p:cTn id="99" dur="1" fill="hold">
                                          <p:stCondLst>
                                            <p:cond delay="499"/>
                                          </p:stCondLst>
                                        </p:cTn>
                                        <p:tgtEl>
                                          <p:spTgt spid="36"/>
                                        </p:tgtEl>
                                        <p:attrNameLst>
                                          <p:attrName>style.visibility</p:attrName>
                                        </p:attrNameLst>
                                      </p:cBhvr>
                                      <p:to>
                                        <p:strVal val="hidden"/>
                                      </p:to>
                                    </p:set>
                                  </p:childTnLst>
                                </p:cTn>
                              </p:par>
                              <p:par>
                                <p:cTn id="100" presetID="53" presetClass="exit" presetSubtype="32" fill="hold" grpId="1" nodeType="withEffect">
                                  <p:stCondLst>
                                    <p:cond delay="0"/>
                                  </p:stCondLst>
                                  <p:childTnLst>
                                    <p:anim calcmode="lin" valueType="num">
                                      <p:cBhvr>
                                        <p:cTn id="101" dur="500"/>
                                        <p:tgtEl>
                                          <p:spTgt spid="40"/>
                                        </p:tgtEl>
                                        <p:attrNameLst>
                                          <p:attrName>ppt_w</p:attrName>
                                        </p:attrNameLst>
                                      </p:cBhvr>
                                      <p:tavLst>
                                        <p:tav tm="0">
                                          <p:val>
                                            <p:strVal val="ppt_w"/>
                                          </p:val>
                                        </p:tav>
                                        <p:tav tm="100000">
                                          <p:val>
                                            <p:fltVal val="0"/>
                                          </p:val>
                                        </p:tav>
                                      </p:tavLst>
                                    </p:anim>
                                    <p:anim calcmode="lin" valueType="num">
                                      <p:cBhvr>
                                        <p:cTn id="102" dur="500"/>
                                        <p:tgtEl>
                                          <p:spTgt spid="40"/>
                                        </p:tgtEl>
                                        <p:attrNameLst>
                                          <p:attrName>ppt_h</p:attrName>
                                        </p:attrNameLst>
                                      </p:cBhvr>
                                      <p:tavLst>
                                        <p:tav tm="0">
                                          <p:val>
                                            <p:strVal val="ppt_h"/>
                                          </p:val>
                                        </p:tav>
                                        <p:tav tm="100000">
                                          <p:val>
                                            <p:fltVal val="0"/>
                                          </p:val>
                                        </p:tav>
                                      </p:tavLst>
                                    </p:anim>
                                    <p:animEffect transition="out" filter="fade">
                                      <p:cBhvr>
                                        <p:cTn id="103" dur="500"/>
                                        <p:tgtEl>
                                          <p:spTgt spid="40"/>
                                        </p:tgtEl>
                                      </p:cBhvr>
                                    </p:animEffect>
                                    <p:set>
                                      <p:cBhvr>
                                        <p:cTn id="104" dur="1" fill="hold">
                                          <p:stCondLst>
                                            <p:cond delay="499"/>
                                          </p:stCondLst>
                                        </p:cTn>
                                        <p:tgtEl>
                                          <p:spTgt spid="40"/>
                                        </p:tgtEl>
                                        <p:attrNameLst>
                                          <p:attrName>style.visibility</p:attrName>
                                        </p:attrNameLst>
                                      </p:cBhvr>
                                      <p:to>
                                        <p:strVal val="hidden"/>
                                      </p:to>
                                    </p:set>
                                  </p:childTnLst>
                                </p:cTn>
                              </p:par>
                              <p:par>
                                <p:cTn id="105" presetID="2" presetClass="entr" presetSubtype="4" fill="hold" grpId="0" nodeType="with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additive="base">
                                        <p:cTn id="107" dur="500" fill="hold"/>
                                        <p:tgtEl>
                                          <p:spTgt spid="22"/>
                                        </p:tgtEl>
                                        <p:attrNameLst>
                                          <p:attrName>ppt_x</p:attrName>
                                        </p:attrNameLst>
                                      </p:cBhvr>
                                      <p:tavLst>
                                        <p:tav tm="0">
                                          <p:val>
                                            <p:strVal val="#ppt_x"/>
                                          </p:val>
                                        </p:tav>
                                        <p:tav tm="100000">
                                          <p:val>
                                            <p:strVal val="#ppt_x"/>
                                          </p:val>
                                        </p:tav>
                                      </p:tavLst>
                                    </p:anim>
                                    <p:anim calcmode="lin" valueType="num">
                                      <p:cBhvr additive="base">
                                        <p:cTn id="108" dur="500" fill="hold"/>
                                        <p:tgtEl>
                                          <p:spTgt spid="22"/>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additive="base">
                                        <p:cTn id="111" dur="500" fill="hold"/>
                                        <p:tgtEl>
                                          <p:spTgt spid="28"/>
                                        </p:tgtEl>
                                        <p:attrNameLst>
                                          <p:attrName>ppt_x</p:attrName>
                                        </p:attrNameLst>
                                      </p:cBhvr>
                                      <p:tavLst>
                                        <p:tav tm="0">
                                          <p:val>
                                            <p:strVal val="#ppt_x"/>
                                          </p:val>
                                        </p:tav>
                                        <p:tav tm="100000">
                                          <p:val>
                                            <p:strVal val="#ppt_x"/>
                                          </p:val>
                                        </p:tav>
                                      </p:tavLst>
                                    </p:anim>
                                    <p:anim calcmode="lin" valueType="num">
                                      <p:cBhvr additive="base">
                                        <p:cTn id="112" dur="500" fill="hold"/>
                                        <p:tgtEl>
                                          <p:spTgt spid="28"/>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29"/>
                                        </p:tgtEl>
                                        <p:attrNameLst>
                                          <p:attrName>style.visibility</p:attrName>
                                        </p:attrNameLst>
                                      </p:cBhvr>
                                      <p:to>
                                        <p:strVal val="visible"/>
                                      </p:to>
                                    </p:set>
                                    <p:anim calcmode="lin" valueType="num">
                                      <p:cBhvr additive="base">
                                        <p:cTn id="115" dur="500" fill="hold"/>
                                        <p:tgtEl>
                                          <p:spTgt spid="29"/>
                                        </p:tgtEl>
                                        <p:attrNameLst>
                                          <p:attrName>ppt_x</p:attrName>
                                        </p:attrNameLst>
                                      </p:cBhvr>
                                      <p:tavLst>
                                        <p:tav tm="0">
                                          <p:val>
                                            <p:strVal val="#ppt_x"/>
                                          </p:val>
                                        </p:tav>
                                        <p:tav tm="100000">
                                          <p:val>
                                            <p:strVal val="#ppt_x"/>
                                          </p:val>
                                        </p:tav>
                                      </p:tavLst>
                                    </p:anim>
                                    <p:anim calcmode="lin" valueType="num">
                                      <p:cBhvr additive="base">
                                        <p:cTn id="116" dur="500" fill="hold"/>
                                        <p:tgtEl>
                                          <p:spTgt spid="29"/>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35"/>
                                        </p:tgtEl>
                                        <p:attrNameLst>
                                          <p:attrName>style.visibility</p:attrName>
                                        </p:attrNameLst>
                                      </p:cBhvr>
                                      <p:to>
                                        <p:strVal val="visible"/>
                                      </p:to>
                                    </p:set>
                                    <p:anim calcmode="lin" valueType="num">
                                      <p:cBhvr additive="base">
                                        <p:cTn id="119" dur="500" fill="hold"/>
                                        <p:tgtEl>
                                          <p:spTgt spid="35"/>
                                        </p:tgtEl>
                                        <p:attrNameLst>
                                          <p:attrName>ppt_x</p:attrName>
                                        </p:attrNameLst>
                                      </p:cBhvr>
                                      <p:tavLst>
                                        <p:tav tm="0">
                                          <p:val>
                                            <p:strVal val="#ppt_x"/>
                                          </p:val>
                                        </p:tav>
                                        <p:tav tm="100000">
                                          <p:val>
                                            <p:strVal val="#ppt_x"/>
                                          </p:val>
                                        </p:tav>
                                      </p:tavLst>
                                    </p:anim>
                                    <p:anim calcmode="lin" valueType="num">
                                      <p:cBhvr additive="base">
                                        <p:cTn id="120" dur="500" fill="hold"/>
                                        <p:tgtEl>
                                          <p:spTgt spid="35"/>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additive="base">
                                        <p:cTn id="123" dur="500" fill="hold"/>
                                        <p:tgtEl>
                                          <p:spTgt spid="41"/>
                                        </p:tgtEl>
                                        <p:attrNameLst>
                                          <p:attrName>ppt_x</p:attrName>
                                        </p:attrNameLst>
                                      </p:cBhvr>
                                      <p:tavLst>
                                        <p:tav tm="0">
                                          <p:val>
                                            <p:strVal val="#ppt_x"/>
                                          </p:val>
                                        </p:tav>
                                        <p:tav tm="100000">
                                          <p:val>
                                            <p:strVal val="#ppt_x"/>
                                          </p:val>
                                        </p:tav>
                                      </p:tavLst>
                                    </p:anim>
                                    <p:anim calcmode="lin" valueType="num">
                                      <p:cBhvr additive="base">
                                        <p:cTn id="12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16" presetClass="exit" presetSubtype="21" fill="hold" grpId="1" nodeType="clickEffect">
                                  <p:stCondLst>
                                    <p:cond delay="0"/>
                                  </p:stCondLst>
                                  <p:childTnLst>
                                    <p:animEffect transition="out" filter="barn(inVertical)">
                                      <p:cBhvr>
                                        <p:cTn id="128" dur="500"/>
                                        <p:tgtEl>
                                          <p:spTgt spid="22"/>
                                        </p:tgtEl>
                                      </p:cBhvr>
                                    </p:animEffect>
                                    <p:set>
                                      <p:cBhvr>
                                        <p:cTn id="129" dur="1" fill="hold">
                                          <p:stCondLst>
                                            <p:cond delay="499"/>
                                          </p:stCondLst>
                                        </p:cTn>
                                        <p:tgtEl>
                                          <p:spTgt spid="22"/>
                                        </p:tgtEl>
                                        <p:attrNameLst>
                                          <p:attrName>style.visibility</p:attrName>
                                        </p:attrNameLst>
                                      </p:cBhvr>
                                      <p:to>
                                        <p:strVal val="hidden"/>
                                      </p:to>
                                    </p:set>
                                  </p:childTnLst>
                                </p:cTn>
                              </p:par>
                              <p:par>
                                <p:cTn id="130" presetID="16" presetClass="exit" presetSubtype="21" fill="hold" grpId="1" nodeType="withEffect">
                                  <p:stCondLst>
                                    <p:cond delay="0"/>
                                  </p:stCondLst>
                                  <p:childTnLst>
                                    <p:animEffect transition="out" filter="barn(inVertical)">
                                      <p:cBhvr>
                                        <p:cTn id="131" dur="500"/>
                                        <p:tgtEl>
                                          <p:spTgt spid="28"/>
                                        </p:tgtEl>
                                      </p:cBhvr>
                                    </p:animEffect>
                                    <p:set>
                                      <p:cBhvr>
                                        <p:cTn id="132" dur="1" fill="hold">
                                          <p:stCondLst>
                                            <p:cond delay="499"/>
                                          </p:stCondLst>
                                        </p:cTn>
                                        <p:tgtEl>
                                          <p:spTgt spid="28"/>
                                        </p:tgtEl>
                                        <p:attrNameLst>
                                          <p:attrName>style.visibility</p:attrName>
                                        </p:attrNameLst>
                                      </p:cBhvr>
                                      <p:to>
                                        <p:strVal val="hidden"/>
                                      </p:to>
                                    </p:set>
                                  </p:childTnLst>
                                </p:cTn>
                              </p:par>
                              <p:par>
                                <p:cTn id="133" presetID="16" presetClass="exit" presetSubtype="21" fill="hold" grpId="1" nodeType="withEffect">
                                  <p:stCondLst>
                                    <p:cond delay="0"/>
                                  </p:stCondLst>
                                  <p:childTnLst>
                                    <p:animEffect transition="out" filter="barn(inVertical)">
                                      <p:cBhvr>
                                        <p:cTn id="134" dur="500"/>
                                        <p:tgtEl>
                                          <p:spTgt spid="29"/>
                                        </p:tgtEl>
                                      </p:cBhvr>
                                    </p:animEffect>
                                    <p:set>
                                      <p:cBhvr>
                                        <p:cTn id="135" dur="1" fill="hold">
                                          <p:stCondLst>
                                            <p:cond delay="499"/>
                                          </p:stCondLst>
                                        </p:cTn>
                                        <p:tgtEl>
                                          <p:spTgt spid="29"/>
                                        </p:tgtEl>
                                        <p:attrNameLst>
                                          <p:attrName>style.visibility</p:attrName>
                                        </p:attrNameLst>
                                      </p:cBhvr>
                                      <p:to>
                                        <p:strVal val="hidden"/>
                                      </p:to>
                                    </p:set>
                                  </p:childTnLst>
                                </p:cTn>
                              </p:par>
                              <p:par>
                                <p:cTn id="136" presetID="16" presetClass="exit" presetSubtype="21" fill="hold" grpId="1" nodeType="withEffect">
                                  <p:stCondLst>
                                    <p:cond delay="0"/>
                                  </p:stCondLst>
                                  <p:childTnLst>
                                    <p:animEffect transition="out" filter="barn(inVertical)">
                                      <p:cBhvr>
                                        <p:cTn id="137" dur="500"/>
                                        <p:tgtEl>
                                          <p:spTgt spid="35"/>
                                        </p:tgtEl>
                                      </p:cBhvr>
                                    </p:animEffect>
                                    <p:set>
                                      <p:cBhvr>
                                        <p:cTn id="138" dur="1" fill="hold">
                                          <p:stCondLst>
                                            <p:cond delay="499"/>
                                          </p:stCondLst>
                                        </p:cTn>
                                        <p:tgtEl>
                                          <p:spTgt spid="35"/>
                                        </p:tgtEl>
                                        <p:attrNameLst>
                                          <p:attrName>style.visibility</p:attrName>
                                        </p:attrNameLst>
                                      </p:cBhvr>
                                      <p:to>
                                        <p:strVal val="hidden"/>
                                      </p:to>
                                    </p:set>
                                  </p:childTnLst>
                                </p:cTn>
                              </p:par>
                              <p:par>
                                <p:cTn id="139" presetID="16" presetClass="exit" presetSubtype="21" fill="hold" grpId="1" nodeType="withEffect">
                                  <p:stCondLst>
                                    <p:cond delay="0"/>
                                  </p:stCondLst>
                                  <p:childTnLst>
                                    <p:animEffect transition="out" filter="barn(inVertical)">
                                      <p:cBhvr>
                                        <p:cTn id="140" dur="500"/>
                                        <p:tgtEl>
                                          <p:spTgt spid="41"/>
                                        </p:tgtEl>
                                      </p:cBhvr>
                                    </p:animEffect>
                                    <p:set>
                                      <p:cBhvr>
                                        <p:cTn id="141" dur="1" fill="hold">
                                          <p:stCondLst>
                                            <p:cond delay="499"/>
                                          </p:stCondLst>
                                        </p:cTn>
                                        <p:tgtEl>
                                          <p:spTgt spid="41"/>
                                        </p:tgtEl>
                                        <p:attrNameLst>
                                          <p:attrName>style.visibility</p:attrName>
                                        </p:attrNameLst>
                                      </p:cBhvr>
                                      <p:to>
                                        <p:strVal val="hidden"/>
                                      </p:to>
                                    </p:set>
                                  </p:childTnLst>
                                </p:cTn>
                              </p:par>
                              <p:par>
                                <p:cTn id="142" presetID="6" presetClass="entr" presetSubtype="16" fill="hold" grpId="0" nodeType="withEffect">
                                  <p:stCondLst>
                                    <p:cond delay="0"/>
                                  </p:stCondLst>
                                  <p:childTnLst>
                                    <p:set>
                                      <p:cBhvr>
                                        <p:cTn id="143" dur="1" fill="hold">
                                          <p:stCondLst>
                                            <p:cond delay="0"/>
                                          </p:stCondLst>
                                        </p:cTn>
                                        <p:tgtEl>
                                          <p:spTgt spid="25"/>
                                        </p:tgtEl>
                                        <p:attrNameLst>
                                          <p:attrName>style.visibility</p:attrName>
                                        </p:attrNameLst>
                                      </p:cBhvr>
                                      <p:to>
                                        <p:strVal val="visible"/>
                                      </p:to>
                                    </p:set>
                                    <p:animEffect transition="in" filter="circle(in)">
                                      <p:cBhvr>
                                        <p:cTn id="144" dur="500"/>
                                        <p:tgtEl>
                                          <p:spTgt spid="25"/>
                                        </p:tgtEl>
                                      </p:cBhvr>
                                    </p:animEffect>
                                  </p:childTnLst>
                                </p:cTn>
                              </p:par>
                              <p:par>
                                <p:cTn id="145" presetID="6" presetClass="entr" presetSubtype="16" fill="hold" grpId="0" nodeType="withEffect">
                                  <p:stCondLst>
                                    <p:cond delay="0"/>
                                  </p:stCondLst>
                                  <p:childTnLst>
                                    <p:set>
                                      <p:cBhvr>
                                        <p:cTn id="146" dur="1" fill="hold">
                                          <p:stCondLst>
                                            <p:cond delay="0"/>
                                          </p:stCondLst>
                                        </p:cTn>
                                        <p:tgtEl>
                                          <p:spTgt spid="26"/>
                                        </p:tgtEl>
                                        <p:attrNameLst>
                                          <p:attrName>style.visibility</p:attrName>
                                        </p:attrNameLst>
                                      </p:cBhvr>
                                      <p:to>
                                        <p:strVal val="visible"/>
                                      </p:to>
                                    </p:set>
                                    <p:animEffect transition="in" filter="circle(in)">
                                      <p:cBhvr>
                                        <p:cTn id="147" dur="500"/>
                                        <p:tgtEl>
                                          <p:spTgt spid="26"/>
                                        </p:tgtEl>
                                      </p:cBhvr>
                                    </p:animEffect>
                                  </p:childTnLst>
                                </p:cTn>
                              </p:par>
                              <p:par>
                                <p:cTn id="148" presetID="6" presetClass="entr" presetSubtype="16" fill="hold" grpId="0" nodeType="withEffect">
                                  <p:stCondLst>
                                    <p:cond delay="0"/>
                                  </p:stCondLst>
                                  <p:childTnLst>
                                    <p:set>
                                      <p:cBhvr>
                                        <p:cTn id="149" dur="1" fill="hold">
                                          <p:stCondLst>
                                            <p:cond delay="0"/>
                                          </p:stCondLst>
                                        </p:cTn>
                                        <p:tgtEl>
                                          <p:spTgt spid="27"/>
                                        </p:tgtEl>
                                        <p:attrNameLst>
                                          <p:attrName>style.visibility</p:attrName>
                                        </p:attrNameLst>
                                      </p:cBhvr>
                                      <p:to>
                                        <p:strVal val="visible"/>
                                      </p:to>
                                    </p:set>
                                    <p:animEffect transition="in" filter="circle(in)">
                                      <p:cBhvr>
                                        <p:cTn id="150" dur="500"/>
                                        <p:tgtEl>
                                          <p:spTgt spid="27"/>
                                        </p:tgtEl>
                                      </p:cBhvr>
                                    </p:animEffect>
                                  </p:childTnLst>
                                </p:cTn>
                              </p:par>
                              <p:par>
                                <p:cTn id="151" presetID="6" presetClass="entr" presetSubtype="16" fill="hold" grpId="0" nodeType="withEffect">
                                  <p:stCondLst>
                                    <p:cond delay="0"/>
                                  </p:stCondLst>
                                  <p:childTnLst>
                                    <p:set>
                                      <p:cBhvr>
                                        <p:cTn id="152" dur="1" fill="hold">
                                          <p:stCondLst>
                                            <p:cond delay="0"/>
                                          </p:stCondLst>
                                        </p:cTn>
                                        <p:tgtEl>
                                          <p:spTgt spid="34"/>
                                        </p:tgtEl>
                                        <p:attrNameLst>
                                          <p:attrName>style.visibility</p:attrName>
                                        </p:attrNameLst>
                                      </p:cBhvr>
                                      <p:to>
                                        <p:strVal val="visible"/>
                                      </p:to>
                                    </p:set>
                                    <p:animEffect transition="in" filter="circle(in)">
                                      <p:cBhvr>
                                        <p:cTn id="153" dur="500"/>
                                        <p:tgtEl>
                                          <p:spTgt spid="34"/>
                                        </p:tgtEl>
                                      </p:cBhvr>
                                    </p:animEffect>
                                  </p:childTnLst>
                                </p:cTn>
                              </p:par>
                              <p:par>
                                <p:cTn id="154" presetID="6" presetClass="entr" presetSubtype="16" fill="hold" grpId="0" nodeType="withEffect">
                                  <p:stCondLst>
                                    <p:cond delay="0"/>
                                  </p:stCondLst>
                                  <p:childTnLst>
                                    <p:set>
                                      <p:cBhvr>
                                        <p:cTn id="155" dur="1" fill="hold">
                                          <p:stCondLst>
                                            <p:cond delay="0"/>
                                          </p:stCondLst>
                                        </p:cTn>
                                        <p:tgtEl>
                                          <p:spTgt spid="43"/>
                                        </p:tgtEl>
                                        <p:attrNameLst>
                                          <p:attrName>style.visibility</p:attrName>
                                        </p:attrNameLst>
                                      </p:cBhvr>
                                      <p:to>
                                        <p:strVal val="visible"/>
                                      </p:to>
                                    </p:set>
                                    <p:animEffect transition="in" filter="circle(in)">
                                      <p:cBhvr>
                                        <p:cTn id="156" dur="500"/>
                                        <p:tgtEl>
                                          <p:spTgt spid="43"/>
                                        </p:tgtEl>
                                      </p:cBhvr>
                                    </p:animEffect>
                                  </p:childTnLst>
                                </p:cTn>
                              </p:par>
                            </p:childTnLst>
                          </p:cTn>
                        </p:par>
                      </p:childTnLst>
                    </p:cTn>
                  </p:par>
                  <p:par>
                    <p:cTn id="157" fill="hold">
                      <p:stCondLst>
                        <p:cond delay="indefinite"/>
                      </p:stCondLst>
                      <p:childTnLst>
                        <p:par>
                          <p:cTn id="158" fill="hold">
                            <p:stCondLst>
                              <p:cond delay="0"/>
                            </p:stCondLst>
                            <p:childTnLst>
                              <p:par>
                                <p:cTn id="159" presetID="2" presetClass="exit" presetSubtype="4" fill="hold" grpId="1" nodeType="clickEffect">
                                  <p:stCondLst>
                                    <p:cond delay="0"/>
                                  </p:stCondLst>
                                  <p:childTnLst>
                                    <p:anim calcmode="lin" valueType="num">
                                      <p:cBhvr additive="base">
                                        <p:cTn id="160" dur="500"/>
                                        <p:tgtEl>
                                          <p:spTgt spid="25"/>
                                        </p:tgtEl>
                                        <p:attrNameLst>
                                          <p:attrName>ppt_x</p:attrName>
                                        </p:attrNameLst>
                                      </p:cBhvr>
                                      <p:tavLst>
                                        <p:tav tm="0">
                                          <p:val>
                                            <p:strVal val="ppt_x"/>
                                          </p:val>
                                        </p:tav>
                                        <p:tav tm="100000">
                                          <p:val>
                                            <p:strVal val="ppt_x"/>
                                          </p:val>
                                        </p:tav>
                                      </p:tavLst>
                                    </p:anim>
                                    <p:anim calcmode="lin" valueType="num">
                                      <p:cBhvr additive="base">
                                        <p:cTn id="161" dur="500"/>
                                        <p:tgtEl>
                                          <p:spTgt spid="25"/>
                                        </p:tgtEl>
                                        <p:attrNameLst>
                                          <p:attrName>ppt_y</p:attrName>
                                        </p:attrNameLst>
                                      </p:cBhvr>
                                      <p:tavLst>
                                        <p:tav tm="0">
                                          <p:val>
                                            <p:strVal val="ppt_y"/>
                                          </p:val>
                                        </p:tav>
                                        <p:tav tm="100000">
                                          <p:val>
                                            <p:strVal val="1+ppt_h/2"/>
                                          </p:val>
                                        </p:tav>
                                      </p:tavLst>
                                    </p:anim>
                                    <p:set>
                                      <p:cBhvr>
                                        <p:cTn id="162" dur="1" fill="hold">
                                          <p:stCondLst>
                                            <p:cond delay="499"/>
                                          </p:stCondLst>
                                        </p:cTn>
                                        <p:tgtEl>
                                          <p:spTgt spid="25"/>
                                        </p:tgtEl>
                                        <p:attrNameLst>
                                          <p:attrName>style.visibility</p:attrName>
                                        </p:attrNameLst>
                                      </p:cBhvr>
                                      <p:to>
                                        <p:strVal val="hidden"/>
                                      </p:to>
                                    </p:set>
                                  </p:childTnLst>
                                </p:cTn>
                              </p:par>
                              <p:par>
                                <p:cTn id="163" presetID="2" presetClass="exit" presetSubtype="4" fill="hold" grpId="1" nodeType="withEffect">
                                  <p:stCondLst>
                                    <p:cond delay="0"/>
                                  </p:stCondLst>
                                  <p:childTnLst>
                                    <p:anim calcmode="lin" valueType="num">
                                      <p:cBhvr additive="base">
                                        <p:cTn id="164" dur="500"/>
                                        <p:tgtEl>
                                          <p:spTgt spid="34"/>
                                        </p:tgtEl>
                                        <p:attrNameLst>
                                          <p:attrName>ppt_x</p:attrName>
                                        </p:attrNameLst>
                                      </p:cBhvr>
                                      <p:tavLst>
                                        <p:tav tm="0">
                                          <p:val>
                                            <p:strVal val="ppt_x"/>
                                          </p:val>
                                        </p:tav>
                                        <p:tav tm="100000">
                                          <p:val>
                                            <p:strVal val="ppt_x"/>
                                          </p:val>
                                        </p:tav>
                                      </p:tavLst>
                                    </p:anim>
                                    <p:anim calcmode="lin" valueType="num">
                                      <p:cBhvr additive="base">
                                        <p:cTn id="165" dur="500"/>
                                        <p:tgtEl>
                                          <p:spTgt spid="34"/>
                                        </p:tgtEl>
                                        <p:attrNameLst>
                                          <p:attrName>ppt_y</p:attrName>
                                        </p:attrNameLst>
                                      </p:cBhvr>
                                      <p:tavLst>
                                        <p:tav tm="0">
                                          <p:val>
                                            <p:strVal val="ppt_y"/>
                                          </p:val>
                                        </p:tav>
                                        <p:tav tm="100000">
                                          <p:val>
                                            <p:strVal val="1+ppt_h/2"/>
                                          </p:val>
                                        </p:tav>
                                      </p:tavLst>
                                    </p:anim>
                                    <p:set>
                                      <p:cBhvr>
                                        <p:cTn id="166" dur="1" fill="hold">
                                          <p:stCondLst>
                                            <p:cond delay="499"/>
                                          </p:stCondLst>
                                        </p:cTn>
                                        <p:tgtEl>
                                          <p:spTgt spid="34"/>
                                        </p:tgtEl>
                                        <p:attrNameLst>
                                          <p:attrName>style.visibility</p:attrName>
                                        </p:attrNameLst>
                                      </p:cBhvr>
                                      <p:to>
                                        <p:strVal val="hidden"/>
                                      </p:to>
                                    </p:set>
                                  </p:childTnLst>
                                </p:cTn>
                              </p:par>
                              <p:par>
                                <p:cTn id="167" presetID="2" presetClass="exit" presetSubtype="4" fill="hold" grpId="1" nodeType="withEffect">
                                  <p:stCondLst>
                                    <p:cond delay="0"/>
                                  </p:stCondLst>
                                  <p:childTnLst>
                                    <p:anim calcmode="lin" valueType="num">
                                      <p:cBhvr additive="base">
                                        <p:cTn id="168" dur="500"/>
                                        <p:tgtEl>
                                          <p:spTgt spid="43"/>
                                        </p:tgtEl>
                                        <p:attrNameLst>
                                          <p:attrName>ppt_x</p:attrName>
                                        </p:attrNameLst>
                                      </p:cBhvr>
                                      <p:tavLst>
                                        <p:tav tm="0">
                                          <p:val>
                                            <p:strVal val="ppt_x"/>
                                          </p:val>
                                        </p:tav>
                                        <p:tav tm="100000">
                                          <p:val>
                                            <p:strVal val="ppt_x"/>
                                          </p:val>
                                        </p:tav>
                                      </p:tavLst>
                                    </p:anim>
                                    <p:anim calcmode="lin" valueType="num">
                                      <p:cBhvr additive="base">
                                        <p:cTn id="169" dur="500"/>
                                        <p:tgtEl>
                                          <p:spTgt spid="43"/>
                                        </p:tgtEl>
                                        <p:attrNameLst>
                                          <p:attrName>ppt_y</p:attrName>
                                        </p:attrNameLst>
                                      </p:cBhvr>
                                      <p:tavLst>
                                        <p:tav tm="0">
                                          <p:val>
                                            <p:strVal val="ppt_y"/>
                                          </p:val>
                                        </p:tav>
                                        <p:tav tm="100000">
                                          <p:val>
                                            <p:strVal val="1+ppt_h/2"/>
                                          </p:val>
                                        </p:tav>
                                      </p:tavLst>
                                    </p:anim>
                                    <p:set>
                                      <p:cBhvr>
                                        <p:cTn id="170" dur="1" fill="hold">
                                          <p:stCondLst>
                                            <p:cond delay="499"/>
                                          </p:stCondLst>
                                        </p:cTn>
                                        <p:tgtEl>
                                          <p:spTgt spid="43"/>
                                        </p:tgtEl>
                                        <p:attrNameLst>
                                          <p:attrName>style.visibility</p:attrName>
                                        </p:attrNameLst>
                                      </p:cBhvr>
                                      <p:to>
                                        <p:strVal val="hidden"/>
                                      </p:to>
                                    </p:set>
                                  </p:childTnLst>
                                </p:cTn>
                              </p:par>
                              <p:par>
                                <p:cTn id="171" presetID="22" presetClass="entr" presetSubtype="4" fill="hold" grpId="2" nodeType="withEffect">
                                  <p:stCondLst>
                                    <p:cond delay="0"/>
                                  </p:stCondLst>
                                  <p:childTnLst>
                                    <p:set>
                                      <p:cBhvr>
                                        <p:cTn id="172" dur="1" fill="hold">
                                          <p:stCondLst>
                                            <p:cond delay="0"/>
                                          </p:stCondLst>
                                        </p:cTn>
                                        <p:tgtEl>
                                          <p:spTgt spid="33"/>
                                        </p:tgtEl>
                                        <p:attrNameLst>
                                          <p:attrName>style.visibility</p:attrName>
                                        </p:attrNameLst>
                                      </p:cBhvr>
                                      <p:to>
                                        <p:strVal val="visible"/>
                                      </p:to>
                                    </p:set>
                                    <p:animEffect transition="in" filter="wipe(down)">
                                      <p:cBhvr>
                                        <p:cTn id="173" dur="500"/>
                                        <p:tgtEl>
                                          <p:spTgt spid="33"/>
                                        </p:tgtEl>
                                      </p:cBhvr>
                                    </p:animEffect>
                                  </p:childTnLst>
                                </p:cTn>
                              </p:par>
                              <p:par>
                                <p:cTn id="174" presetID="22" presetClass="entr" presetSubtype="4" fill="hold" grpId="2" nodeType="withEffect">
                                  <p:stCondLst>
                                    <p:cond delay="0"/>
                                  </p:stCondLst>
                                  <p:childTnLst>
                                    <p:set>
                                      <p:cBhvr>
                                        <p:cTn id="175" dur="1" fill="hold">
                                          <p:stCondLst>
                                            <p:cond delay="0"/>
                                          </p:stCondLst>
                                        </p:cTn>
                                        <p:tgtEl>
                                          <p:spTgt spid="32"/>
                                        </p:tgtEl>
                                        <p:attrNameLst>
                                          <p:attrName>style.visibility</p:attrName>
                                        </p:attrNameLst>
                                      </p:cBhvr>
                                      <p:to>
                                        <p:strVal val="visible"/>
                                      </p:to>
                                    </p:set>
                                    <p:animEffect transition="in" filter="wipe(down)">
                                      <p:cBhvr>
                                        <p:cTn id="176" dur="500"/>
                                        <p:tgtEl>
                                          <p:spTgt spid="32"/>
                                        </p:tgtEl>
                                      </p:cBhvr>
                                    </p:animEffect>
                                  </p:childTnLst>
                                </p:cTn>
                              </p:par>
                              <p:par>
                                <p:cTn id="177" presetID="22" presetClass="entr" presetSubtype="4" fill="hold" grpId="2" nodeType="withEffect">
                                  <p:stCondLst>
                                    <p:cond delay="0"/>
                                  </p:stCondLst>
                                  <p:childTnLst>
                                    <p:set>
                                      <p:cBhvr>
                                        <p:cTn id="178" dur="1" fill="hold">
                                          <p:stCondLst>
                                            <p:cond delay="0"/>
                                          </p:stCondLst>
                                        </p:cTn>
                                        <p:tgtEl>
                                          <p:spTgt spid="30"/>
                                        </p:tgtEl>
                                        <p:attrNameLst>
                                          <p:attrName>style.visibility</p:attrName>
                                        </p:attrNameLst>
                                      </p:cBhvr>
                                      <p:to>
                                        <p:strVal val="visible"/>
                                      </p:to>
                                    </p:set>
                                    <p:animEffect transition="in" filter="wipe(down)">
                                      <p:cBhvr>
                                        <p:cTn id="179" dur="500"/>
                                        <p:tgtEl>
                                          <p:spTgt spid="30"/>
                                        </p:tgtEl>
                                      </p:cBhvr>
                                    </p:animEffect>
                                  </p:childTnLst>
                                </p:cTn>
                              </p:par>
                              <p:par>
                                <p:cTn id="180" presetID="22" presetClass="entr" presetSubtype="4" fill="hold" grpId="2" nodeType="withEffect">
                                  <p:stCondLst>
                                    <p:cond delay="0"/>
                                  </p:stCondLst>
                                  <p:childTnLst>
                                    <p:set>
                                      <p:cBhvr>
                                        <p:cTn id="181" dur="1" fill="hold">
                                          <p:stCondLst>
                                            <p:cond delay="0"/>
                                          </p:stCondLst>
                                        </p:cTn>
                                        <p:tgtEl>
                                          <p:spTgt spid="31"/>
                                        </p:tgtEl>
                                        <p:attrNameLst>
                                          <p:attrName>style.visibility</p:attrName>
                                        </p:attrNameLst>
                                      </p:cBhvr>
                                      <p:to>
                                        <p:strVal val="visible"/>
                                      </p:to>
                                    </p:set>
                                    <p:animEffect transition="in" filter="wipe(down)">
                                      <p:cBhvr>
                                        <p:cTn id="182" dur="500"/>
                                        <p:tgtEl>
                                          <p:spTgt spid="31"/>
                                        </p:tgtEl>
                                      </p:cBhvr>
                                    </p:animEffect>
                                  </p:childTnLst>
                                </p:cTn>
                              </p:par>
                              <p:par>
                                <p:cTn id="183" presetID="22" presetClass="entr" presetSubtype="4" fill="hold" grpId="2" nodeType="withEffect">
                                  <p:stCondLst>
                                    <p:cond delay="0"/>
                                  </p:stCondLst>
                                  <p:childTnLst>
                                    <p:set>
                                      <p:cBhvr>
                                        <p:cTn id="184" dur="1" fill="hold">
                                          <p:stCondLst>
                                            <p:cond delay="0"/>
                                          </p:stCondLst>
                                        </p:cTn>
                                        <p:tgtEl>
                                          <p:spTgt spid="28"/>
                                        </p:tgtEl>
                                        <p:attrNameLst>
                                          <p:attrName>style.visibility</p:attrName>
                                        </p:attrNameLst>
                                      </p:cBhvr>
                                      <p:to>
                                        <p:strVal val="visible"/>
                                      </p:to>
                                    </p:set>
                                    <p:animEffect transition="in" filter="wipe(down)">
                                      <p:cBhvr>
                                        <p:cTn id="185" dur="500"/>
                                        <p:tgtEl>
                                          <p:spTgt spid="28"/>
                                        </p:tgtEl>
                                      </p:cBhvr>
                                    </p:animEffect>
                                  </p:childTnLst>
                                </p:cTn>
                              </p:par>
                              <p:par>
                                <p:cTn id="186" presetID="22" presetClass="entr" presetSubtype="4" fill="hold" grpId="2" nodeType="withEffect">
                                  <p:stCondLst>
                                    <p:cond delay="0"/>
                                  </p:stCondLst>
                                  <p:childTnLst>
                                    <p:set>
                                      <p:cBhvr>
                                        <p:cTn id="187" dur="1" fill="hold">
                                          <p:stCondLst>
                                            <p:cond delay="0"/>
                                          </p:stCondLst>
                                        </p:cTn>
                                        <p:tgtEl>
                                          <p:spTgt spid="29"/>
                                        </p:tgtEl>
                                        <p:attrNameLst>
                                          <p:attrName>style.visibility</p:attrName>
                                        </p:attrNameLst>
                                      </p:cBhvr>
                                      <p:to>
                                        <p:strVal val="visible"/>
                                      </p:to>
                                    </p:set>
                                    <p:animEffect transition="in" filter="wipe(down)">
                                      <p:cBhvr>
                                        <p:cTn id="18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p:bldP spid="22" grpId="0" animBg="1"/>
      <p:bldP spid="22" grpId="1" animBg="1"/>
      <p:bldP spid="23" grpId="0" animBg="1"/>
      <p:bldP spid="23" grpId="1" animBg="1"/>
      <p:bldP spid="24" grpId="0" animBg="1"/>
      <p:bldP spid="24" grpId="1" animBg="1"/>
      <p:bldP spid="25" grpId="0" animBg="1"/>
      <p:bldP spid="25" grpId="1" animBg="1"/>
      <p:bldP spid="26" grpId="0" animBg="1"/>
      <p:bldP spid="27" grpId="0"/>
      <p:bldP spid="28" grpId="0" animBg="1"/>
      <p:bldP spid="28" grpId="1" animBg="1"/>
      <p:bldP spid="28" grpId="2" animBg="1"/>
      <p:bldP spid="29" grpId="0"/>
      <p:bldP spid="29" grpId="1"/>
      <p:bldP spid="29" grpId="2"/>
      <p:bldP spid="30" grpId="0" animBg="1"/>
      <p:bldP spid="30" grpId="1" animBg="1"/>
      <p:bldP spid="30" grpId="2" animBg="1"/>
      <p:bldP spid="31" grpId="0"/>
      <p:bldP spid="31" grpId="1"/>
      <p:bldP spid="31" grpId="2"/>
      <p:bldP spid="32" grpId="0" animBg="1"/>
      <p:bldP spid="32" grpId="1" animBg="1"/>
      <p:bldP spid="32" grpId="2" animBg="1"/>
      <p:bldP spid="33" grpId="0"/>
      <p:bldP spid="33" grpId="1"/>
      <p:bldP spid="33" grpId="2"/>
      <p:bldP spid="34" grpId="0"/>
      <p:bldP spid="34" grpId="1"/>
      <p:bldP spid="35" grpId="0"/>
      <p:bldP spid="35" grpId="1"/>
      <p:bldP spid="36" grpId="0"/>
      <p:bldP spid="36" grpId="1"/>
      <p:bldP spid="37" grpId="0"/>
      <p:bldP spid="37" grpId="1"/>
      <p:bldP spid="38" grpId="0" animBg="1"/>
      <p:bldP spid="39" grpId="0" animBg="1"/>
      <p:bldP spid="40" grpId="0"/>
      <p:bldP spid="40" grpId="1"/>
      <p:bldP spid="41" grpId="0"/>
      <p:bldP spid="41" grpId="1"/>
      <p:bldP spid="43" grpId="0"/>
      <p:bldP spid="4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0"/>
            <a:ext cx="6400800" cy="936625"/>
          </a:xfrm>
        </p:spPr>
        <p:txBody>
          <a:bodyPr>
            <a:normAutofit/>
          </a:bodyPr>
          <a:lstStyle/>
          <a:p>
            <a:r>
              <a:rPr lang="en-US" sz="4300" dirty="0" smtClean="0">
                <a:effectLst/>
                <a:latin typeface="Times New Roman" pitchFamily="18" charset="0"/>
                <a:cs typeface="Times New Roman" pitchFamily="18" charset="0"/>
              </a:rPr>
              <a:t>IV. LÃI SUẤT TÍN DỤNG</a:t>
            </a:r>
            <a:endParaRPr lang="en-US" sz="4300" dirty="0">
              <a:effectLst/>
              <a:latin typeface="Times New Roman" pitchFamily="18" charset="0"/>
              <a:cs typeface="Times New Roman" pitchFamily="18" charset="0"/>
            </a:endParaRPr>
          </a:p>
        </p:txBody>
      </p:sp>
      <p:sp>
        <p:nvSpPr>
          <p:cNvPr id="3" name="Subtitle 2"/>
          <p:cNvSpPr>
            <a:spLocks noGrp="1"/>
          </p:cNvSpPr>
          <p:nvPr>
            <p:ph type="subTitle" idx="1"/>
          </p:nvPr>
        </p:nvSpPr>
        <p:spPr>
          <a:xfrm>
            <a:off x="762000" y="1066800"/>
            <a:ext cx="7924800" cy="4038600"/>
          </a:xfrm>
        </p:spPr>
        <p:txBody>
          <a:bodyPr>
            <a:normAutofit fontScale="85000" lnSpcReduction="20000"/>
          </a:bodyPr>
          <a:lstStyle/>
          <a:p>
            <a:pPr indent="465138" algn="just"/>
            <a:r>
              <a:rPr lang="en-US" dirty="0" smtClean="0">
                <a:solidFill>
                  <a:schemeClr val="tx1"/>
                </a:solidFill>
                <a:latin typeface="Times New Roman" pitchFamily="18" charset="0"/>
                <a:cs typeface="Times New Roman" pitchFamily="18" charset="0"/>
                <a:sym typeface="Wingdings"/>
              </a:rPr>
              <a:t></a:t>
            </a:r>
            <a:r>
              <a:rPr lang="en-US" dirty="0" err="1" smtClean="0">
                <a:solidFill>
                  <a:schemeClr val="tx1"/>
                </a:solidFill>
                <a:latin typeface="Times New Roman" pitchFamily="18" charset="0"/>
                <a:cs typeface="Times New Roman" pitchFamily="18" charset="0"/>
              </a:rPr>
              <a:t>Lợi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tức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tín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dụng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là</a:t>
            </a:r>
            <a:r>
              <a:rPr lang="en-US" dirty="0" smtClean="0">
                <a:solidFill>
                  <a:schemeClr val="tx1"/>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phần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giá</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trị</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tăng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thêm</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mà</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người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vay</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trả</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cho</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người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vay</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sau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khi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đã</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sử</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dụng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số</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tiền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vay</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trong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một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thời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gian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nhất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định</a:t>
            </a:r>
            <a:r>
              <a:rPr lang="en-US" dirty="0" smtClean="0">
                <a:solidFill>
                  <a:schemeClr val="tx1"/>
                </a:solidFill>
                <a:latin typeface="Times New Roman" pitchFamily="18" charset="0"/>
                <a:cs typeface="Times New Roman" pitchFamily="18" charset="0"/>
              </a:rPr>
              <a:t>.</a:t>
            </a:r>
          </a:p>
          <a:p>
            <a:pPr marL="509588" algn="just"/>
            <a:r>
              <a:rPr lang="en-US" dirty="0" err="1" smtClean="0">
                <a:solidFill>
                  <a:schemeClr val="tx1"/>
                </a:solidFill>
                <a:latin typeface="Times New Roman" pitchFamily="18" charset="0"/>
                <a:cs typeface="Times New Roman" pitchFamily="18" charset="0"/>
              </a:rPr>
              <a:t>Công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thức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tổng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quát</a:t>
            </a:r>
            <a:r>
              <a:rPr lang="en-US" dirty="0" smtClean="0">
                <a:solidFill>
                  <a:schemeClr val="tx1"/>
                </a:solidFill>
                <a:latin typeface="Times New Roman" pitchFamily="18" charset="0"/>
                <a:cs typeface="Times New Roman" pitchFamily="18" charset="0"/>
              </a:rPr>
              <a:t>: </a:t>
            </a:r>
            <a:r>
              <a:rPr lang="en-US" dirty="0" smtClean="0">
                <a:solidFill>
                  <a:srgbClr val="FF0000"/>
                </a:solidFill>
                <a:latin typeface="Times New Roman" pitchFamily="18" charset="0"/>
                <a:cs typeface="Times New Roman" pitchFamily="18" charset="0"/>
              </a:rPr>
              <a:t>T=T’ hay T=T +    t </a:t>
            </a:r>
          </a:p>
          <a:p>
            <a:pPr marL="1079500" algn="just"/>
            <a:r>
              <a:rPr lang="en-US" dirty="0" err="1" smtClean="0">
                <a:solidFill>
                  <a:schemeClr val="tx1"/>
                </a:solidFill>
                <a:latin typeface="Times New Roman" pitchFamily="18" charset="0"/>
                <a:cs typeface="Times New Roman" pitchFamily="18" charset="0"/>
              </a:rPr>
              <a:t>Trong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đó</a:t>
            </a:r>
            <a:r>
              <a:rPr lang="en-US" dirty="0" smtClean="0">
                <a:solidFill>
                  <a:schemeClr val="tx1"/>
                </a:solidFill>
                <a:latin typeface="Times New Roman" pitchFamily="18" charset="0"/>
                <a:cs typeface="Times New Roman" pitchFamily="18" charset="0"/>
              </a:rPr>
              <a:t>: </a:t>
            </a:r>
            <a:r>
              <a:rPr lang="en-US" b="1" dirty="0" smtClean="0">
                <a:solidFill>
                  <a:schemeClr val="tx1"/>
                </a:solidFill>
                <a:latin typeface="Times New Roman" pitchFamily="18" charset="0"/>
                <a:cs typeface="Times New Roman" pitchFamily="18" charset="0"/>
              </a:rPr>
              <a:t>T:vốn </a:t>
            </a:r>
            <a:r>
              <a:rPr lang="en-US" b="1" dirty="0" err="1" smtClean="0">
                <a:solidFill>
                  <a:schemeClr val="tx1"/>
                </a:solidFill>
                <a:latin typeface="Times New Roman" pitchFamily="18" charset="0"/>
                <a:cs typeface="Times New Roman" pitchFamily="18" charset="0"/>
              </a:rPr>
              <a:t>tiền</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tệ</a:t>
            </a:r>
            <a:r>
              <a:rPr lang="en-US" b="1" dirty="0" smtClean="0">
                <a:solidFill>
                  <a:schemeClr val="tx1"/>
                </a:solidFill>
                <a:latin typeface="Times New Roman" pitchFamily="18" charset="0"/>
                <a:cs typeface="Times New Roman" pitchFamily="18" charset="0"/>
              </a:rPr>
              <a:t>     </a:t>
            </a:r>
          </a:p>
          <a:p>
            <a:pPr marL="1079500" algn="just"/>
            <a:r>
              <a:rPr lang="en-US" b="1" dirty="0" smtClean="0">
                <a:solidFill>
                  <a:schemeClr val="tx1"/>
                </a:solidFill>
                <a:latin typeface="Times New Roman" pitchFamily="18" charset="0"/>
                <a:cs typeface="Times New Roman" pitchFamily="18" charset="0"/>
              </a:rPr>
              <a:t>                 t : </a:t>
            </a:r>
            <a:r>
              <a:rPr lang="en-US" b="1" dirty="0" err="1" smtClean="0">
                <a:solidFill>
                  <a:schemeClr val="tx1"/>
                </a:solidFill>
                <a:latin typeface="Times New Roman" pitchFamily="18" charset="0"/>
                <a:cs typeface="Times New Roman" pitchFamily="18" charset="0"/>
              </a:rPr>
              <a:t>tiền</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lãi</a:t>
            </a:r>
            <a:endParaRPr lang="en-US" b="1" dirty="0" smtClean="0">
              <a:solidFill>
                <a:schemeClr val="tx1"/>
              </a:solidFill>
              <a:latin typeface="Times New Roman" pitchFamily="18" charset="0"/>
              <a:cs typeface="Times New Roman" pitchFamily="18" charset="0"/>
            </a:endParaRPr>
          </a:p>
          <a:p>
            <a:pPr indent="509588" algn="just"/>
            <a:r>
              <a:rPr lang="en-US" dirty="0" smtClean="0">
                <a:solidFill>
                  <a:schemeClr val="tx1"/>
                </a:solidFill>
                <a:latin typeface="Times New Roman" pitchFamily="18" charset="0"/>
                <a:cs typeface="Times New Roman" pitchFamily="18" charset="0"/>
                <a:sym typeface="Wingdings"/>
              </a:rPr>
              <a:t></a:t>
            </a:r>
            <a:r>
              <a:rPr lang="en-US" dirty="0" err="1" smtClean="0">
                <a:solidFill>
                  <a:srgbClr val="FF0000"/>
                </a:solidFill>
                <a:latin typeface="Times New Roman" pitchFamily="18" charset="0"/>
                <a:cs typeface="Times New Roman" pitchFamily="18" charset="0"/>
              </a:rPr>
              <a:t>Lãi</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suất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tín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dụng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là</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tỷ</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lệ</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phần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trăm</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được</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xác</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định</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cho</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một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đơn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vị</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thời</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gian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ngày</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tháng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quý</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năm</a:t>
            </a:r>
            <a:r>
              <a:rPr lang="en-US" dirty="0" smtClean="0">
                <a:solidFill>
                  <a:schemeClr val="tx1"/>
                </a:solidFill>
                <a:latin typeface="Times New Roman" pitchFamily="18" charset="0"/>
                <a:cs typeface="Times New Roman" pitchFamily="18" charset="0"/>
              </a:rPr>
              <a:t>, …) </a:t>
            </a:r>
            <a:r>
              <a:rPr lang="en-US" dirty="0" err="1" smtClean="0">
                <a:solidFill>
                  <a:schemeClr val="tx1"/>
                </a:solidFill>
                <a:latin typeface="Times New Roman" pitchFamily="18" charset="0"/>
                <a:cs typeface="Times New Roman" pitchFamily="18" charset="0"/>
              </a:rPr>
              <a:t>dùng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làm</a:t>
            </a:r>
            <a:r>
              <a:rPr lang="en-US" dirty="0" smtClean="0">
                <a:solidFill>
                  <a:schemeClr val="tx1"/>
                </a:solidFill>
                <a:latin typeface="Times New Roman" pitchFamily="18" charset="0"/>
                <a:cs typeface="Times New Roman" pitchFamily="18" charset="0"/>
              </a:rPr>
              <a:t> </a:t>
            </a:r>
            <a:r>
              <a:rPr lang="en-US" i="1" dirty="0" err="1" smtClean="0">
                <a:solidFill>
                  <a:schemeClr val="tx1"/>
                </a:solidFill>
                <a:latin typeface="Times New Roman" pitchFamily="18" charset="0"/>
                <a:cs typeface="Times New Roman" pitchFamily="18" charset="0"/>
              </a:rPr>
              <a:t>cơ</a:t>
            </a:r>
            <a:r>
              <a:rPr lang="en-US" i="1" dirty="0" smtClean="0">
                <a:solidFill>
                  <a:schemeClr val="tx1"/>
                </a:solidFill>
                <a:latin typeface="Times New Roman" pitchFamily="18" charset="0"/>
                <a:cs typeface="Times New Roman" pitchFamily="18" charset="0"/>
              </a:rPr>
              <a:t> </a:t>
            </a:r>
            <a:r>
              <a:rPr lang="en-US" i="1" dirty="0" err="1" smtClean="0">
                <a:solidFill>
                  <a:schemeClr val="tx1"/>
                </a:solidFill>
                <a:latin typeface="Times New Roman" pitchFamily="18" charset="0"/>
                <a:cs typeface="Times New Roman" pitchFamily="18" charset="0"/>
              </a:rPr>
              <a:t>sở</a:t>
            </a:r>
            <a:r>
              <a:rPr lang="en-US" i="1" dirty="0" smtClean="0">
                <a:solidFill>
                  <a:schemeClr val="tx1"/>
                </a:solidFill>
                <a:latin typeface="Times New Roman" pitchFamily="18" charset="0"/>
                <a:cs typeface="Times New Roman" pitchFamily="18" charset="0"/>
              </a:rPr>
              <a:t> </a:t>
            </a:r>
            <a:r>
              <a:rPr lang="en-US" i="1" dirty="0" err="1" smtClean="0">
                <a:solidFill>
                  <a:schemeClr val="tx1"/>
                </a:solidFill>
                <a:latin typeface="Times New Roman" pitchFamily="18" charset="0"/>
                <a:cs typeface="Times New Roman" pitchFamily="18" charset="0"/>
              </a:rPr>
              <a:t>để</a:t>
            </a:r>
            <a:r>
              <a:rPr lang="en-US" i="1" dirty="0" smtClean="0">
                <a:solidFill>
                  <a:schemeClr val="tx1"/>
                </a:solidFill>
                <a:latin typeface="Times New Roman" pitchFamily="18" charset="0"/>
                <a:cs typeface="Times New Roman" pitchFamily="18" charset="0"/>
              </a:rPr>
              <a:t> </a:t>
            </a:r>
            <a:r>
              <a:rPr lang="en-US" i="1" dirty="0" err="1" smtClean="0">
                <a:solidFill>
                  <a:schemeClr val="tx1"/>
                </a:solidFill>
                <a:latin typeface="Times New Roman" pitchFamily="18" charset="0"/>
                <a:cs typeface="Times New Roman" pitchFamily="18" charset="0"/>
              </a:rPr>
              <a:t>tính</a:t>
            </a:r>
            <a:r>
              <a:rPr lang="en-US" i="1" dirty="0" smtClean="0">
                <a:solidFill>
                  <a:schemeClr val="tx1"/>
                </a:solidFill>
                <a:latin typeface="Times New Roman" pitchFamily="18" charset="0"/>
                <a:cs typeface="Times New Roman" pitchFamily="18" charset="0"/>
              </a:rPr>
              <a:t> </a:t>
            </a:r>
            <a:r>
              <a:rPr lang="en-US" i="1" dirty="0" err="1" smtClean="0">
                <a:solidFill>
                  <a:schemeClr val="tx1"/>
                </a:solidFill>
                <a:latin typeface="Times New Roman" pitchFamily="18" charset="0"/>
                <a:cs typeface="Times New Roman" pitchFamily="18" charset="0"/>
              </a:rPr>
              <a:t>lợi</a:t>
            </a:r>
            <a:r>
              <a:rPr lang="en-US" i="1" dirty="0" smtClean="0">
                <a:solidFill>
                  <a:schemeClr val="tx1"/>
                </a:solidFill>
                <a:latin typeface="Times New Roman" pitchFamily="18" charset="0"/>
                <a:cs typeface="Times New Roman" pitchFamily="18" charset="0"/>
              </a:rPr>
              <a:t> </a:t>
            </a:r>
            <a:r>
              <a:rPr lang="en-US" i="1" dirty="0" err="1" smtClean="0">
                <a:solidFill>
                  <a:schemeClr val="tx1"/>
                </a:solidFill>
                <a:latin typeface="Times New Roman" pitchFamily="18" charset="0"/>
                <a:cs typeface="Times New Roman" pitchFamily="18" charset="0"/>
              </a:rPr>
              <a:t>tức</a:t>
            </a:r>
            <a:r>
              <a:rPr lang="en-US" i="1" dirty="0" smtClean="0">
                <a:solidFill>
                  <a:schemeClr val="tx1"/>
                </a:solidFill>
                <a:latin typeface="Times New Roman" pitchFamily="18" charset="0"/>
                <a:cs typeface="Times New Roman" pitchFamily="18" charset="0"/>
              </a:rPr>
              <a:t> </a:t>
            </a:r>
            <a:r>
              <a:rPr lang="en-US" i="1" dirty="0" err="1" smtClean="0">
                <a:solidFill>
                  <a:schemeClr val="tx1"/>
                </a:solidFill>
                <a:latin typeface="Times New Roman" pitchFamily="18" charset="0"/>
                <a:cs typeface="Times New Roman" pitchFamily="18" charset="0"/>
              </a:rPr>
              <a:t>tín</a:t>
            </a:r>
            <a:r>
              <a:rPr lang="en-US" i="1" dirty="0" smtClean="0">
                <a:solidFill>
                  <a:schemeClr val="tx1"/>
                </a:solidFill>
                <a:latin typeface="Times New Roman" pitchFamily="18" charset="0"/>
                <a:cs typeface="Times New Roman" pitchFamily="18" charset="0"/>
              </a:rPr>
              <a:t> </a:t>
            </a:r>
            <a:r>
              <a:rPr lang="en-US" i="1" dirty="0" err="1" smtClean="0">
                <a:solidFill>
                  <a:schemeClr val="tx1"/>
                </a:solidFill>
                <a:latin typeface="Times New Roman" pitchFamily="18" charset="0"/>
                <a:cs typeface="Times New Roman" pitchFamily="18" charset="0"/>
              </a:rPr>
              <a:t>dụng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lãi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suất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tín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dụng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còn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gọi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là</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tỷ</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suất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lợi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tức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là</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tỷ</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lệ</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phần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trăm</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giữa</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tổng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số</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lợi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tức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được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trong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một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thời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gian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năm</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quý</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tháng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với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tổng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số</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vốn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bỏ</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ra</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cho</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vay</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trong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cùng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một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thời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gian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đó</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Lãi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suất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tín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dụng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thực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chất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là</a:t>
            </a:r>
            <a:r>
              <a:rPr lang="en-US"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giá</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cả</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của</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tín</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dụng</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giá</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cả</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của</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quyền</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sử</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dụng</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vốn</a:t>
            </a:r>
            <a:r>
              <a:rPr lang="en-US" b="1" dirty="0" smtClean="0">
                <a:solidFill>
                  <a:schemeClr val="tx1"/>
                </a:solidFill>
                <a:latin typeface="Times New Roman" pitchFamily="18" charset="0"/>
                <a:cs typeface="Times New Roman" pitchFamily="18" charset="0"/>
              </a:rPr>
              <a:t>.</a:t>
            </a:r>
          </a:p>
        </p:txBody>
      </p:sp>
      <p:sp>
        <p:nvSpPr>
          <p:cNvPr id="11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solidFill>
                <a:prstClr val="black"/>
              </a:solidFill>
            </a:endParaRPr>
          </a:p>
        </p:txBody>
      </p:sp>
      <p:graphicFrame>
        <p:nvGraphicFramePr>
          <p:cNvPr id="11268" name="Object 4"/>
          <p:cNvGraphicFramePr>
            <a:graphicFrameLocks noChangeAspect="1"/>
          </p:cNvGraphicFramePr>
          <p:nvPr/>
        </p:nvGraphicFramePr>
        <p:xfrm>
          <a:off x="5715000" y="1905000"/>
          <a:ext cx="450850" cy="387350"/>
        </p:xfrm>
        <a:graphic>
          <a:graphicData uri="http://schemas.openxmlformats.org/presentationml/2006/ole">
            <mc:AlternateContent xmlns:mc="http://schemas.openxmlformats.org/markup-compatibility/2006">
              <mc:Choice xmlns:v="urn:schemas-microsoft-com:vml" Requires="v">
                <p:oleObj spid="_x0000_s1038" name="Equation" r:id="rId3" imgW="139680" imgH="164880" progId="Equation.3">
                  <p:embed/>
                </p:oleObj>
              </mc:Choice>
              <mc:Fallback>
                <p:oleObj name="Equation" r:id="rId3" imgW="139680" imgH="164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1905000"/>
                        <a:ext cx="450850" cy="387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269" name="Object 5"/>
          <p:cNvGraphicFramePr>
            <a:graphicFrameLocks noChangeAspect="1"/>
          </p:cNvGraphicFramePr>
          <p:nvPr/>
        </p:nvGraphicFramePr>
        <p:xfrm>
          <a:off x="2819400" y="2514600"/>
          <a:ext cx="450850" cy="387350"/>
        </p:xfrm>
        <a:graphic>
          <a:graphicData uri="http://schemas.openxmlformats.org/presentationml/2006/ole">
            <mc:AlternateContent xmlns:mc="http://schemas.openxmlformats.org/markup-compatibility/2006">
              <mc:Choice xmlns:v="urn:schemas-microsoft-com:vml" Requires="v">
                <p:oleObj spid="_x0000_s1039" name="Equation" r:id="rId5" imgW="139680" imgH="164880" progId="Equation.3">
                  <p:embed/>
                </p:oleObj>
              </mc:Choice>
              <mc:Fallback>
                <p:oleObj name="Equation" r:id="rId5" imgW="139680" imgH="164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9400" y="2514600"/>
                        <a:ext cx="450850" cy="387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4109528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1268"/>
                                        </p:tgtEl>
                                        <p:attrNameLst>
                                          <p:attrName>style.visibility</p:attrName>
                                        </p:attrNameLst>
                                      </p:cBhvr>
                                      <p:to>
                                        <p:strVal val="visible"/>
                                      </p:to>
                                    </p:set>
                                    <p:animEffect transition="in" filter="fade">
                                      <p:cBhvr>
                                        <p:cTn id="19" dur="500"/>
                                        <p:tgtEl>
                                          <p:spTgt spid="11268"/>
                                        </p:tgtEl>
                                      </p:cBhvr>
                                    </p:animEffect>
                                  </p:childTnLst>
                                </p:cTn>
                              </p:par>
                              <p:par>
                                <p:cTn id="20" presetID="10" presetClass="entr" presetSubtype="0" fill="hold" nodeType="withEffect">
                                  <p:stCondLst>
                                    <p:cond delay="0"/>
                                  </p:stCondLst>
                                  <p:childTnLst>
                                    <p:set>
                                      <p:cBhvr>
                                        <p:cTn id="21" dur="1" fill="hold">
                                          <p:stCondLst>
                                            <p:cond delay="0"/>
                                          </p:stCondLst>
                                        </p:cTn>
                                        <p:tgtEl>
                                          <p:spTgt spid="11269"/>
                                        </p:tgtEl>
                                        <p:attrNameLst>
                                          <p:attrName>style.visibility</p:attrName>
                                        </p:attrNameLst>
                                      </p:cBhvr>
                                      <p:to>
                                        <p:strVal val="visible"/>
                                      </p:to>
                                    </p:set>
                                    <p:animEffect transition="in" filter="fade">
                                      <p:cBhvr>
                                        <p:cTn id="22"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914400"/>
            <a:ext cx="8229600" cy="4724400"/>
          </a:xfrm>
        </p:spPr>
        <p:txBody>
          <a:bodyPr>
            <a:normAutofit/>
          </a:bodyPr>
          <a:lstStyle/>
          <a:p>
            <a:pPr marL="0" indent="344488">
              <a:buNone/>
            </a:pPr>
            <a:r>
              <a:rPr lang="en-US" dirty="0" smtClean="0">
                <a:latin typeface="Times New Roman" pitchFamily="18" charset="0"/>
                <a:cs typeface="Times New Roman" pitchFamily="18" charset="0"/>
                <a:sym typeface="Wingdings"/>
              </a:rPr>
              <a:t></a:t>
            </a:r>
            <a:r>
              <a:rPr lang="en-US" dirty="0" err="1" smtClean="0">
                <a:latin typeface="Times New Roman" pitchFamily="18" charset="0"/>
                <a:cs typeface="Times New Roman" pitchFamily="18" charset="0"/>
              </a:rPr>
              <a:t>Lãi</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suất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dụng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tăng</a:t>
            </a:r>
            <a:r>
              <a:rPr lang="en-US" dirty="0">
                <a:latin typeface="Times New Roman" pitchFamily="18" charset="0"/>
                <a:cs typeface="Times New Roman" pitchFamily="18" charset="0"/>
              </a:rPr>
              <a:t> hay </a:t>
            </a:r>
            <a:r>
              <a:rPr lang="en-US" dirty="0" err="1">
                <a:latin typeface="Times New Roman" pitchFamily="18" charset="0"/>
                <a:cs typeface="Times New Roman" pitchFamily="18" charset="0"/>
              </a:rPr>
              <a:t>giảm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ảnh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hưởng</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bởi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nhân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tố</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sau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đây</a:t>
            </a:r>
            <a:r>
              <a:rPr lang="en-US" dirty="0">
                <a:latin typeface="Times New Roman" pitchFamily="18" charset="0"/>
                <a:cs typeface="Times New Roman" pitchFamily="18" charset="0"/>
              </a:rPr>
              <a:t>:</a:t>
            </a:r>
          </a:p>
          <a:p>
            <a:r>
              <a:rPr lang="en-US" dirty="0" err="1">
                <a:solidFill>
                  <a:srgbClr val="FF0000"/>
                </a:solidFill>
                <a:latin typeface="Times New Roman" pitchFamily="18" charset="0"/>
                <a:cs typeface="Times New Roman" pitchFamily="18" charset="0"/>
              </a:rPr>
              <a:t>Cung</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cầu</a:t>
            </a:r>
            <a:r>
              <a:rPr lang="en-US" dirty="0">
                <a:solidFill>
                  <a:srgbClr val="FF0000"/>
                </a:solidFill>
                <a:latin typeface="Times New Roman" pitchFamily="18" charset="0"/>
                <a:cs typeface="Times New Roman" pitchFamily="18" charset="0"/>
              </a:rPr>
              <a:t> </a:t>
            </a:r>
            <a:r>
              <a:rPr lang="en-US" dirty="0" err="1">
                <a:latin typeface="Times New Roman" pitchFamily="18" charset="0"/>
                <a:cs typeface="Times New Roman" pitchFamily="18" charset="0"/>
              </a:rPr>
              <a:t>về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vốn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dụng</a:t>
            </a:r>
            <a:r>
              <a:rPr lang="en-US" dirty="0">
                <a:latin typeface="Times New Roman" pitchFamily="18" charset="0"/>
                <a:cs typeface="Times New Roman" pitchFamily="18" charset="0"/>
              </a:rPr>
              <a:t>.</a:t>
            </a:r>
          </a:p>
          <a:p>
            <a:r>
              <a:rPr lang="en-US" dirty="0" err="1">
                <a:solidFill>
                  <a:srgbClr val="FF0000"/>
                </a:solidFill>
                <a:latin typeface="Times New Roman" pitchFamily="18" charset="0"/>
                <a:cs typeface="Times New Roman" pitchFamily="18" charset="0"/>
              </a:rPr>
              <a:t>Chính</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sách</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tiền</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tệ</a:t>
            </a:r>
            <a:r>
              <a:rPr lang="en-US" dirty="0">
                <a:solidFill>
                  <a:srgbClr val="FF0000"/>
                </a:solidFill>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chính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phủ</a:t>
            </a:r>
            <a:r>
              <a:rPr lang="en-US" dirty="0">
                <a:latin typeface="Times New Roman" pitchFamily="18" charset="0"/>
                <a:cs typeface="Times New Roman" pitchFamily="18" charset="0"/>
              </a:rPr>
              <a:t>.</a:t>
            </a:r>
          </a:p>
          <a:p>
            <a:pPr>
              <a:spcAft>
                <a:spcPts val="600"/>
              </a:spcAft>
            </a:pPr>
            <a:r>
              <a:rPr lang="en-US" dirty="0" err="1">
                <a:latin typeface="Times New Roman" pitchFamily="18" charset="0"/>
                <a:cs typeface="Times New Roman" pitchFamily="18" charset="0"/>
              </a:rPr>
              <a:t>Tình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hình</a:t>
            </a:r>
            <a:r>
              <a:rPr lang="en-US" dirty="0">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lạm</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phát</a:t>
            </a:r>
            <a:r>
              <a:rPr lang="en-US" dirty="0">
                <a:solidFill>
                  <a:srgbClr val="FF0000"/>
                </a:solidFill>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nước</a:t>
            </a:r>
            <a:r>
              <a:rPr lang="en-US" dirty="0" smtClean="0">
                <a:latin typeface="Times New Roman" pitchFamily="18" charset="0"/>
                <a:cs typeface="Times New Roman" pitchFamily="18" charset="0"/>
              </a:rPr>
              <a:t>.</a:t>
            </a:r>
          </a:p>
          <a:p>
            <a:pPr marL="0" indent="404813">
              <a:buNone/>
            </a:pPr>
            <a:r>
              <a:rPr lang="en-US" dirty="0" smtClean="0">
                <a:latin typeface="Times New Roman" pitchFamily="18" charset="0"/>
                <a:cs typeface="Times New Roman" pitchFamily="18" charset="0"/>
                <a:sym typeface="Wingdings"/>
              </a:rPr>
              <a:t></a:t>
            </a:r>
            <a:r>
              <a:rPr lang="en-US" dirty="0" err="1" smtClean="0">
                <a:latin typeface="Times New Roman" pitchFamily="18" charset="0"/>
                <a:cs typeface="Times New Roman" pitchFamily="18" charset="0"/>
              </a:rPr>
              <a:t>Cần</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biệt</a:t>
            </a:r>
            <a:r>
              <a:rPr lang="en-US" dirty="0">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lãi</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suất</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danh</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nghĩa</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và</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lãi</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suất</a:t>
            </a:r>
            <a:r>
              <a:rPr lang="en-US" dirty="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thực</a:t>
            </a:r>
            <a:r>
              <a:rPr lang="en-US" dirty="0" smtClean="0">
                <a:solidFill>
                  <a:srgbClr val="FF0000"/>
                </a:solidFill>
                <a:latin typeface="Times New Roman" pitchFamily="18" charset="0"/>
                <a:cs typeface="Times New Roman" pitchFamily="18" charset="0"/>
              </a:rPr>
              <a:t>.</a:t>
            </a:r>
            <a:endParaRPr lang="en-US" dirty="0">
              <a:solidFill>
                <a:srgbClr val="FF0000"/>
              </a:solidFill>
              <a:latin typeface="Times New Roman" pitchFamily="18" charset="0"/>
              <a:cs typeface="Times New Roman" pitchFamily="18" charset="0"/>
            </a:endParaRPr>
          </a:p>
          <a:p>
            <a:r>
              <a:rPr lang="en-US" i="1" dirty="0" err="1">
                <a:latin typeface="Times New Roman" pitchFamily="18" charset="0"/>
                <a:cs typeface="Times New Roman" pitchFamily="18" charset="0"/>
              </a:rPr>
              <a:t>Lãi</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suất</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danh</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nghĩa</a:t>
            </a:r>
            <a:r>
              <a:rPr lang="en-US" dirty="0">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lãi</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suất</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công</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bố</a:t>
            </a:r>
            <a:r>
              <a:rPr lang="en-US" dirty="0">
                <a:solidFill>
                  <a:srgbClr val="FF0000"/>
                </a:solidFill>
                <a:latin typeface="Times New Roman" pitchFamily="18" charset="0"/>
                <a:cs typeface="Times New Roman" pitchFamily="18" charset="0"/>
              </a:rPr>
              <a:t> </a:t>
            </a:r>
            <a:r>
              <a:rPr lang="en-US" dirty="0" err="1">
                <a:latin typeface="Times New Roman" pitchFamily="18" charset="0"/>
                <a:cs typeface="Times New Roman" pitchFamily="18" charset="0"/>
              </a:rPr>
              <a:t>để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dụng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tài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chính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dụng</a:t>
            </a:r>
            <a:r>
              <a:rPr lang="en-US" dirty="0">
                <a:latin typeface="Times New Roman" pitchFamily="18" charset="0"/>
                <a:cs typeface="Times New Roman" pitchFamily="18" charset="0"/>
              </a:rPr>
              <a:t>.</a:t>
            </a:r>
          </a:p>
          <a:p>
            <a:r>
              <a:rPr lang="en-US" dirty="0" err="1">
                <a:latin typeface="Times New Roman" pitchFamily="18" charset="0"/>
                <a:cs typeface="Times New Roman" pitchFamily="18" charset="0"/>
              </a:rPr>
              <a:t>Lại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danh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nghĩa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đã</a:t>
            </a:r>
            <a:r>
              <a:rPr lang="en-US" dirty="0">
                <a:latin typeface="Times New Roman" pitchFamily="18" charset="0"/>
                <a:cs typeface="Times New Roman" pitchFamily="18" charset="0"/>
              </a:rPr>
              <a:t> </a:t>
            </a:r>
            <a:r>
              <a:rPr lang="en-US" i="1" dirty="0" err="1">
                <a:solidFill>
                  <a:srgbClr val="FF0000"/>
                </a:solidFill>
                <a:latin typeface="Times New Roman" pitchFamily="18" charset="0"/>
                <a:cs typeface="Times New Roman" pitchFamily="18" charset="0"/>
              </a:rPr>
              <a:t>loại</a:t>
            </a:r>
            <a:r>
              <a:rPr lang="en-US" i="1" dirty="0">
                <a:solidFill>
                  <a:srgbClr val="FF0000"/>
                </a:solidFill>
                <a:latin typeface="Times New Roman" pitchFamily="18" charset="0"/>
                <a:cs typeface="Times New Roman" pitchFamily="18" charset="0"/>
              </a:rPr>
              <a:t> </a:t>
            </a:r>
            <a:r>
              <a:rPr lang="en-US" i="1" dirty="0" err="1">
                <a:solidFill>
                  <a:srgbClr val="FF0000"/>
                </a:solidFill>
                <a:latin typeface="Times New Roman" pitchFamily="18" charset="0"/>
                <a:cs typeface="Times New Roman" pitchFamily="18" charset="0"/>
              </a:rPr>
              <a:t>trừ</a:t>
            </a:r>
            <a:r>
              <a:rPr lang="en-US" i="1" dirty="0">
                <a:solidFill>
                  <a:srgbClr val="FF0000"/>
                </a:solidFill>
                <a:latin typeface="Times New Roman" pitchFamily="18" charset="0"/>
                <a:cs typeface="Times New Roman" pitchFamily="18" charset="0"/>
              </a:rPr>
              <a:t> </a:t>
            </a:r>
            <a:r>
              <a:rPr lang="en-US" i="1" dirty="0" err="1">
                <a:solidFill>
                  <a:srgbClr val="FF0000"/>
                </a:solidFill>
                <a:latin typeface="Times New Roman" pitchFamily="18" charset="0"/>
                <a:cs typeface="Times New Roman" pitchFamily="18" charset="0"/>
              </a:rPr>
              <a:t>tỉ</a:t>
            </a:r>
            <a:r>
              <a:rPr lang="en-US" i="1" dirty="0">
                <a:solidFill>
                  <a:srgbClr val="FF0000"/>
                </a:solidFill>
                <a:latin typeface="Times New Roman" pitchFamily="18" charset="0"/>
                <a:cs typeface="Times New Roman" pitchFamily="18" charset="0"/>
              </a:rPr>
              <a:t> </a:t>
            </a:r>
            <a:r>
              <a:rPr lang="en-US" i="1" dirty="0" err="1">
                <a:solidFill>
                  <a:srgbClr val="FF0000"/>
                </a:solidFill>
                <a:latin typeface="Times New Roman" pitchFamily="18" charset="0"/>
                <a:cs typeface="Times New Roman" pitchFamily="18" charset="0"/>
              </a:rPr>
              <a:t>lệ</a:t>
            </a:r>
            <a:r>
              <a:rPr lang="en-US" i="1" dirty="0">
                <a:solidFill>
                  <a:srgbClr val="FF0000"/>
                </a:solidFill>
                <a:latin typeface="Times New Roman" pitchFamily="18" charset="0"/>
                <a:cs typeface="Times New Roman" pitchFamily="18" charset="0"/>
              </a:rPr>
              <a:t> lam </a:t>
            </a:r>
            <a:r>
              <a:rPr lang="en-US" i="1" dirty="0" err="1">
                <a:solidFill>
                  <a:srgbClr val="FF0000"/>
                </a:solidFill>
                <a:latin typeface="Times New Roman" pitchFamily="18" charset="0"/>
                <a:cs typeface="Times New Roman" pitchFamily="18" charset="0"/>
              </a:rPr>
              <a:t>phát</a:t>
            </a:r>
            <a:r>
              <a:rPr lang="en-US" i="1" dirty="0">
                <a:solidFill>
                  <a:srgbClr val="FF0000"/>
                </a:solidFill>
                <a:latin typeface="Times New Roman" pitchFamily="18" charset="0"/>
                <a:cs typeface="Times New Roman" pitchFamily="18" charset="0"/>
              </a:rPr>
              <a:t>.</a:t>
            </a: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6547663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down)">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arn(inVertical)">
                                      <p:cBhvr>
                                        <p:cTn id="19" dur="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barn(inVertical)">
                                      <p:cBhvr>
                                        <p:cTn id="24" dur="5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wipe(down)">
                                      <p:cBhvr>
                                        <p:cTn id="29" dur="500"/>
                                        <p:tgtEl>
                                          <p:spTgt spid="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1000"/>
                                        <p:tgtEl>
                                          <p:spTgt spid="3">
                                            <p:txEl>
                                              <p:pRg st="5" end="5"/>
                                            </p:txEl>
                                          </p:spTgt>
                                        </p:tgtEl>
                                      </p:cBhvr>
                                    </p:animEffect>
                                    <p:anim calcmode="lin" valueType="num">
                                      <p:cBhvr>
                                        <p:cTn id="3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wheel(1)">
                                      <p:cBhvr>
                                        <p:cTn id="4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sz="3200" dirty="0" smtClean="0">
                <a:solidFill>
                  <a:schemeClr val="tx2"/>
                </a:solidFill>
              </a:rPr>
              <a:t>PHẦN 1</a:t>
            </a:r>
            <a:r>
              <a:rPr lang="en-US" sz="3200" dirty="0">
                <a:solidFill>
                  <a:schemeClr val="tx2"/>
                </a:solidFill>
              </a:rPr>
              <a:t/>
            </a:r>
            <a:br>
              <a:rPr lang="en-US" sz="3200" dirty="0">
                <a:solidFill>
                  <a:schemeClr val="tx2"/>
                </a:solidFill>
              </a:rPr>
            </a:br>
            <a:r>
              <a:rPr lang="en-US" dirty="0" smtClean="0"/>
              <a:t>TÍN DỤNG</a:t>
            </a:r>
            <a:endParaRPr lang="en-US" dirty="0"/>
          </a:p>
        </p:txBody>
      </p:sp>
    </p:spTree>
    <p:extLst>
      <p:ext uri="{BB962C8B-B14F-4D97-AF65-F5344CB8AC3E}">
        <p14:creationId xmlns:p14="http://schemas.microsoft.com/office/powerpoint/2010/main" val="376412212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4038600"/>
          </a:xfrm>
        </p:spPr>
        <p:txBody>
          <a:bodyPr>
            <a:normAutofit lnSpcReduction="10000"/>
          </a:bodyPr>
          <a:lstStyle/>
          <a:p>
            <a:pPr marL="0" indent="225425">
              <a:spcAft>
                <a:spcPts val="600"/>
              </a:spcAft>
              <a:tabLst>
                <a:tab pos="630238" algn="l"/>
              </a:tabLst>
            </a:pPr>
            <a:r>
              <a:rPr lang="en-US" b="1" dirty="0" err="1">
                <a:solidFill>
                  <a:srgbClr val="FF0000"/>
                </a:solidFill>
                <a:latin typeface="Times New Roman" pitchFamily="18" charset="0"/>
                <a:cs typeface="Times New Roman" pitchFamily="18" charset="0"/>
              </a:rPr>
              <a:t>Lãi</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suất</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cơ</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bản</a:t>
            </a:r>
            <a:r>
              <a:rPr lang="en-US" dirty="0">
                <a:latin typeface="Times New Roman" pitchFamily="18" charset="0"/>
                <a:cs typeface="Times New Roman" pitchFamily="18" charset="0"/>
              </a:rPr>
              <a:t>: do </a:t>
            </a:r>
            <a:r>
              <a:rPr lang="en-US" i="1" dirty="0" err="1">
                <a:latin typeface="Times New Roman" pitchFamily="18" charset="0"/>
                <a:cs typeface="Times New Roman" pitchFamily="18" charset="0"/>
              </a:rPr>
              <a:t>ngân</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hàng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trung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ương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xác</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định</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và</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công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bố</a:t>
            </a:r>
            <a:r>
              <a:rPr lang="en-US" i="1" dirty="0">
                <a:latin typeface="Times New Roman" pitchFamily="18" charset="0"/>
                <a:cs typeface="Times New Roman" pitchFamily="18" charset="0"/>
              </a:rPr>
              <a:t> </a:t>
            </a:r>
            <a:r>
              <a:rPr lang="en-US" dirty="0" err="1">
                <a:latin typeface="Times New Roman" pitchFamily="18" charset="0"/>
                <a:cs typeface="Times New Roman" pitchFamily="18" charset="0"/>
              </a:rPr>
              <a:t>trên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sở</a:t>
            </a:r>
            <a:r>
              <a:rPr lang="en-US" dirty="0">
                <a:latin typeface="Times New Roman" pitchFamily="18" charset="0"/>
                <a:cs typeface="Times New Roman" pitchFamily="18" charset="0"/>
              </a:rPr>
              <a:t> </a:t>
            </a:r>
            <a:r>
              <a:rPr lang="en-US" b="1" dirty="0" err="1">
                <a:latin typeface="Times New Roman" pitchFamily="18" charset="0"/>
                <a:cs typeface="Times New Roman" pitchFamily="18" charset="0"/>
              </a:rPr>
              <a:t>tình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hình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thực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tế</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và</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mục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tiêu</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của</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chính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sách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tiền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lãi</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suất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tổ</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dụng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ấn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định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kinh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doanh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hoặc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ý </a:t>
            </a:r>
            <a:r>
              <a:rPr lang="en-US" dirty="0" err="1" smtClean="0">
                <a:latin typeface="Times New Roman" pitchFamily="18" charset="0"/>
                <a:cs typeface="Times New Roman" pitchFamily="18" charset="0"/>
              </a:rPr>
              <a:t>nghĩa</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hướng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dẫn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tham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khảo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thương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mại</a:t>
            </a:r>
            <a:r>
              <a:rPr lang="en-US" dirty="0">
                <a:latin typeface="Times New Roman" pitchFamily="18" charset="0"/>
                <a:cs typeface="Times New Roman" pitchFamily="18" charset="0"/>
              </a:rPr>
              <a:t>.</a:t>
            </a:r>
          </a:p>
          <a:p>
            <a:pPr marL="0" indent="227013"/>
            <a:r>
              <a:rPr lang="en-US" b="1" dirty="0" err="1">
                <a:solidFill>
                  <a:srgbClr val="FF0000"/>
                </a:solidFill>
                <a:latin typeface="Times New Roman" pitchFamily="18" charset="0"/>
                <a:cs typeface="Times New Roman" pitchFamily="18" charset="0"/>
              </a:rPr>
              <a:t>Lãi</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suất</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tái</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chiết</a:t>
            </a:r>
            <a:r>
              <a:rPr lang="en-US" b="1" dirty="0">
                <a:solidFill>
                  <a:srgbClr val="FF0000"/>
                </a:solidFill>
                <a:latin typeface="Times New Roman" pitchFamily="18" charset="0"/>
                <a:cs typeface="Times New Roman" pitchFamily="18" charset="0"/>
              </a:rPr>
              <a:t> </a:t>
            </a:r>
            <a:r>
              <a:rPr lang="en-US" b="1" dirty="0" err="1">
                <a:solidFill>
                  <a:srgbClr val="FF0000"/>
                </a:solidFill>
                <a:latin typeface="Times New Roman" pitchFamily="18" charset="0"/>
                <a:cs typeface="Times New Roman" pitchFamily="18" charset="0"/>
              </a:rPr>
              <a:t>khấu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suất</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dùng</a:t>
            </a:r>
            <a:r>
              <a:rPr lang="en-US" dirty="0">
                <a:latin typeface="Times New Roman" pitchFamily="18" charset="0"/>
                <a:cs typeface="Times New Roman" pitchFamily="18" charset="0"/>
              </a:rPr>
              <a:t> </a:t>
            </a:r>
            <a:r>
              <a:rPr lang="en-US" i="1" dirty="0" err="1">
                <a:latin typeface="Times New Roman" pitchFamily="18" charset="0"/>
                <a:cs typeface="Times New Roman" pitchFamily="18" charset="0"/>
              </a:rPr>
              <a:t>khi</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ngân</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hàng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trung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ương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tái</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chiết</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khấu</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chứng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từ</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có</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giá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thương</a:t>
            </a:r>
            <a:r>
              <a:rPr lang="en-US" dirty="0">
                <a:latin typeface="Times New Roman" pitchFamily="18" charset="0"/>
                <a:cs typeface="Times New Roman" pitchFamily="18" charset="0"/>
              </a:rPr>
              <a:t> </a:t>
            </a:r>
            <a:r>
              <a:rPr lang="en-US" b="1" dirty="0" err="1" smtClean="0">
                <a:latin typeface="Times New Roman" pitchFamily="18" charset="0"/>
                <a:cs typeface="Times New Roman" pitchFamily="18" charset="0"/>
              </a:rPr>
              <a:t>mạit,tác</a:t>
            </a:r>
            <a:r>
              <a:rPr lang="en-US" b="1" dirty="0" smtClean="0">
                <a:latin typeface="Times New Roman" pitchFamily="18" charset="0"/>
                <a:cs typeface="Times New Roman" pitchFamily="18" charset="0"/>
              </a:rPr>
              <a:t> </a:t>
            </a:r>
            <a:r>
              <a:rPr lang="en-US" b="1" dirty="0" err="1">
                <a:latin typeface="Times New Roman" pitchFamily="18" charset="0"/>
                <a:cs typeface="Times New Roman" pitchFamily="18" charset="0"/>
              </a:rPr>
              <a:t>động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mạnh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tới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việc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mở</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rộng</a:t>
            </a:r>
            <a:r>
              <a:rPr lang="en-US" b="1" dirty="0">
                <a:latin typeface="Times New Roman" pitchFamily="18" charset="0"/>
                <a:cs typeface="Times New Roman" pitchFamily="18" charset="0"/>
              </a:rPr>
              <a:t> hay </a:t>
            </a:r>
            <a:r>
              <a:rPr lang="en-US" b="1" dirty="0" err="1">
                <a:latin typeface="Times New Roman" pitchFamily="18" charset="0"/>
                <a:cs typeface="Times New Roman" pitchFamily="18" charset="0"/>
              </a:rPr>
              <a:t>thu</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hẹp</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tín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dụng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thương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mại</a:t>
            </a:r>
            <a:r>
              <a:rPr lang="en-US" dirty="0">
                <a:latin typeface="Times New Roman" pitchFamily="18" charset="0"/>
                <a:cs typeface="Times New Roman" pitchFamily="18" charset="0"/>
              </a:rPr>
              <a:t> (hay </a:t>
            </a:r>
            <a:r>
              <a:rPr lang="en-US" dirty="0" err="1">
                <a:latin typeface="Times New Roman" pitchFamily="18" charset="0"/>
                <a:cs typeface="Times New Roman" pitchFamily="18" charset="0"/>
              </a:rPr>
              <a:t>tác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đến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vay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hàng</a:t>
            </a:r>
            <a:r>
              <a:rPr lang="en-US" dirty="0">
                <a:latin typeface="Times New Roman" pitchFamily="18" charset="0"/>
                <a:cs typeface="Times New Roman" pitchFamily="18" charset="0"/>
              </a:rPr>
              <a:t>).</a:t>
            </a:r>
          </a:p>
          <a:p>
            <a:pPr>
              <a:buNone/>
            </a:pPr>
            <a:endParaRPr lang="en-US" dirty="0"/>
          </a:p>
        </p:txBody>
      </p:sp>
      <p:sp>
        <p:nvSpPr>
          <p:cNvPr id="2" name="Title 1"/>
          <p:cNvSpPr>
            <a:spLocks noGrp="1"/>
          </p:cNvSpPr>
          <p:nvPr>
            <p:ph type="title"/>
          </p:nvPr>
        </p:nvSpPr>
        <p:spPr>
          <a:xfrm>
            <a:off x="457200" y="274638"/>
            <a:ext cx="8229600" cy="1143000"/>
          </a:xfrm>
        </p:spPr>
        <p:txBody>
          <a:bodyPr/>
          <a:lstStyle/>
          <a:p>
            <a:pPr algn="ctr"/>
            <a:r>
              <a:rPr lang="en-US" b="0" dirty="0" smtClean="0">
                <a:effectLst/>
                <a:latin typeface="Times New Roman" pitchFamily="18" charset="0"/>
                <a:cs typeface="Times New Roman" pitchFamily="18" charset="0"/>
              </a:rPr>
              <a:t>CÁC LOẠI LÃI SUẤT</a:t>
            </a:r>
            <a:endParaRPr lang="en-US" b="0" dirty="0">
              <a:effectLst/>
              <a:latin typeface="Times New Roman" pitchFamily="18" charset="0"/>
              <a:cs typeface="Times New Roman" pitchFamily="18" charset="0"/>
            </a:endParaRPr>
          </a:p>
        </p:txBody>
      </p:sp>
    </p:spTree>
    <p:extLst>
      <p:ext uri="{BB962C8B-B14F-4D97-AF65-F5344CB8AC3E}">
        <p14:creationId xmlns:p14="http://schemas.microsoft.com/office/powerpoint/2010/main" val="346526767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752600"/>
            <a:ext cx="8229600" cy="2785872"/>
          </a:xfrm>
        </p:spPr>
        <p:txBody>
          <a:bodyPr>
            <a:normAutofit fontScale="92500" lnSpcReduction="10000"/>
          </a:bodyPr>
          <a:lstStyle/>
          <a:p>
            <a:pPr marL="0" indent="509588">
              <a:spcAft>
                <a:spcPts val="1200"/>
              </a:spcAft>
              <a:buNone/>
            </a:pPr>
            <a:r>
              <a:rPr lang="en-US" dirty="0" smtClean="0">
                <a:latin typeface="Times New Roman" pitchFamily="18" charset="0"/>
                <a:cs typeface="Times New Roman" pitchFamily="18" charset="0"/>
                <a:sym typeface="Wingdings"/>
              </a:rPr>
              <a:t></a:t>
            </a:r>
            <a:r>
              <a:rPr lang="en-US" i="1" dirty="0" err="1" smtClean="0">
                <a:latin typeface="Times New Roman" pitchFamily="18" charset="0"/>
                <a:cs typeface="Times New Roman" pitchFamily="18" charset="0"/>
              </a:rPr>
              <a:t>Trong</a:t>
            </a:r>
            <a:r>
              <a:rPr lang="en-US" i="1" dirty="0" smtClean="0">
                <a:latin typeface="Times New Roman" pitchFamily="18" charset="0"/>
                <a:cs typeface="Times New Roman" pitchFamily="18" charset="0"/>
              </a:rPr>
              <a:t> </a:t>
            </a:r>
            <a:r>
              <a:rPr lang="en-US" i="1" dirty="0" err="1">
                <a:latin typeface="Times New Roman" pitchFamily="18" charset="0"/>
                <a:cs typeface="Times New Roman" pitchFamily="18" charset="0"/>
              </a:rPr>
              <a:t>hoạt</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động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kinh</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doanh</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tiền</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tệ</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của</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ngân</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hàng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thương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mại</a:t>
            </a:r>
            <a:r>
              <a:rPr lang="en-US" i="1" dirty="0">
                <a:latin typeface="Times New Roman" pitchFamily="18" charset="0"/>
                <a:cs typeface="Times New Roman" pitchFamily="18" charset="0"/>
              </a:rPr>
              <a:t>, </a:t>
            </a:r>
            <a:r>
              <a:rPr lang="en-US" i="1" dirty="0" err="1" smtClean="0">
                <a:latin typeface="Times New Roman" pitchFamily="18" charset="0"/>
                <a:cs typeface="Times New Roman" pitchFamily="18" charset="0"/>
              </a:rPr>
              <a:t>người</a:t>
            </a:r>
            <a:r>
              <a:rPr lang="en-US" i="1" dirty="0" smtClean="0">
                <a:latin typeface="Times New Roman" pitchFamily="18" charset="0"/>
                <a:cs typeface="Times New Roman" pitchFamily="18" charset="0"/>
              </a:rPr>
              <a:t> </a:t>
            </a:r>
            <a:r>
              <a:rPr lang="en-US" i="1" dirty="0">
                <a:latin typeface="Times New Roman" pitchFamily="18" charset="0"/>
                <a:cs typeface="Times New Roman" pitchFamily="18" charset="0"/>
              </a:rPr>
              <a:t>ta </a:t>
            </a:r>
            <a:r>
              <a:rPr lang="en-US" i="1" dirty="0" err="1">
                <a:latin typeface="Times New Roman" pitchFamily="18" charset="0"/>
                <a:cs typeface="Times New Roman" pitchFamily="18" charset="0"/>
              </a:rPr>
              <a:t>ấn</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định</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các</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lãi</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suất</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như</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sau</a:t>
            </a:r>
            <a:r>
              <a:rPr lang="en-US" i="1" dirty="0">
                <a:latin typeface="Times New Roman" pitchFamily="18" charset="0"/>
                <a:cs typeface="Times New Roman" pitchFamily="18" charset="0"/>
              </a:rPr>
              <a:t>:</a:t>
            </a:r>
          </a:p>
          <a:p>
            <a:pPr>
              <a:lnSpc>
                <a:spcPct val="150000"/>
              </a:lnSpc>
            </a:pPr>
            <a:r>
              <a:rPr lang="en-US" b="1" dirty="0" err="1">
                <a:latin typeface="Times New Roman" pitchFamily="18" charset="0"/>
                <a:cs typeface="Times New Roman" pitchFamily="18" charset="0"/>
              </a:rPr>
              <a:t>Lãi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suất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huy</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động</a:t>
            </a:r>
            <a:r>
              <a:rPr lang="en-US" dirty="0">
                <a:latin typeface="Times New Roman" pitchFamily="18" charset="0"/>
                <a:cs typeface="Times New Roman" pitchFamily="18" charset="0"/>
              </a:rPr>
              <a:t>.</a:t>
            </a:r>
          </a:p>
          <a:p>
            <a:pPr>
              <a:lnSpc>
                <a:spcPct val="150000"/>
              </a:lnSpc>
            </a:pPr>
            <a:r>
              <a:rPr lang="en-US" b="1" dirty="0" err="1">
                <a:latin typeface="Times New Roman" pitchFamily="18" charset="0"/>
                <a:cs typeface="Times New Roman" pitchFamily="18" charset="0"/>
              </a:rPr>
              <a:t>Lãi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suất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cho</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vay</a:t>
            </a:r>
            <a:r>
              <a:rPr lang="en-US" dirty="0">
                <a:latin typeface="Times New Roman" pitchFamily="18" charset="0"/>
                <a:cs typeface="Times New Roman" pitchFamily="18" charset="0"/>
              </a:rPr>
              <a:t>.</a:t>
            </a:r>
          </a:p>
          <a:p>
            <a:pPr>
              <a:lnSpc>
                <a:spcPct val="150000"/>
              </a:lnSpc>
            </a:pPr>
            <a:r>
              <a:rPr lang="en-US" b="1" dirty="0" err="1">
                <a:latin typeface="Times New Roman" pitchFamily="18" charset="0"/>
                <a:cs typeface="Times New Roman" pitchFamily="18" charset="0"/>
              </a:rPr>
              <a:t>Lãi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suất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chiết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khấu</a:t>
            </a:r>
            <a:r>
              <a:rPr lang="en-US" b="1" dirty="0">
                <a:latin typeface="Times New Roman" pitchFamily="18" charset="0"/>
                <a:cs typeface="Times New Roman" pitchFamily="18" charset="0"/>
              </a:rPr>
              <a:t>.</a:t>
            </a: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66957446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371600"/>
            <a:ext cx="8229600" cy="4572000"/>
          </a:xfrm>
        </p:spPr>
        <p:txBody>
          <a:bodyPr>
            <a:normAutofit fontScale="92500" lnSpcReduction="20000"/>
          </a:bodyPr>
          <a:lstStyle/>
          <a:p>
            <a:pPr>
              <a:spcAft>
                <a:spcPts val="600"/>
              </a:spcAft>
            </a:pP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thúc</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đẩy</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huy</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động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và</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tập</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trung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các</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nguồn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vốn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tiền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tệ</a:t>
            </a:r>
            <a:r>
              <a:rPr lang="en-US" dirty="0" smtClean="0">
                <a:solidFill>
                  <a:srgbClr val="FF0000"/>
                </a:solidFill>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tế</a:t>
            </a:r>
            <a:r>
              <a:rPr lang="en-US" dirty="0" smtClean="0">
                <a:latin typeface="Times New Roman" pitchFamily="18" charset="0"/>
                <a:cs typeface="Times New Roman" pitchFamily="18" charset="0"/>
              </a:rPr>
              <a:t>.</a:t>
            </a:r>
          </a:p>
          <a:p>
            <a:pPr>
              <a:spcAft>
                <a:spcPts val="600"/>
              </a:spcAft>
            </a:pP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đòn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bẩy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kích</a:t>
            </a:r>
            <a:r>
              <a:rPr lang="en-US" dirty="0" smtClean="0">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thích</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các</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đơn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vị</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và</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cá</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nhân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sử</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dụng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vốn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một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cách</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tiết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kiệm</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và</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có</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hiệu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quả</a:t>
            </a:r>
            <a:r>
              <a:rPr lang="en-US" dirty="0" smtClean="0">
                <a:latin typeface="Times New Roman" pitchFamily="18" charset="0"/>
                <a:cs typeface="Times New Roman" pitchFamily="18" charset="0"/>
              </a:rPr>
              <a:t>.</a:t>
            </a:r>
          </a:p>
          <a:p>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trọng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nước</a:t>
            </a:r>
            <a:r>
              <a:rPr lang="en-US" dirty="0" smtClean="0">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tác</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động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và</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điều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chỉnh</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các</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mặt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hoạt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động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của</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ngành</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tài</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chính</a:t>
            </a:r>
            <a:r>
              <a:rPr lang="en-US" dirty="0" smtClean="0">
                <a:solidFill>
                  <a:srgbClr val="FF0000"/>
                </a:solidFill>
                <a:latin typeface="Times New Roman" pitchFamily="18" charset="0"/>
                <a:cs typeface="Times New Roman" pitchFamily="18" charset="0"/>
              </a:rPr>
              <a:t> – </a:t>
            </a:r>
            <a:r>
              <a:rPr lang="en-US" dirty="0" err="1" smtClean="0">
                <a:solidFill>
                  <a:srgbClr val="FF0000"/>
                </a:solidFill>
                <a:latin typeface="Times New Roman" pitchFamily="18" charset="0"/>
                <a:cs typeface="Times New Roman" pitchFamily="18" charset="0"/>
              </a:rPr>
              <a:t>ngân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hàng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nhằm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mang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a:t>
            </a:r>
          </a:p>
          <a:p>
            <a:pPr>
              <a:spcBef>
                <a:spcPts val="1200"/>
              </a:spcBef>
              <a:spcAft>
                <a:spcPts val="600"/>
              </a:spcAft>
              <a:buNone/>
            </a:pPr>
            <a:r>
              <a:rPr lang="en-US" dirty="0" smtClean="0">
                <a:latin typeface="Times New Roman" pitchFamily="18" charset="0"/>
                <a:cs typeface="Times New Roman" pitchFamily="18" charset="0"/>
                <a:sym typeface="Wingdings"/>
              </a:rPr>
              <a:t></a:t>
            </a:r>
            <a:r>
              <a:rPr lang="en-US" b="1" i="1" dirty="0" err="1" smtClean="0">
                <a:latin typeface="Times New Roman" pitchFamily="18" charset="0"/>
                <a:cs typeface="Times New Roman" pitchFamily="18" charset="0"/>
              </a:rPr>
              <a:t>Công</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thức</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để</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phát</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huy</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tối</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đa</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vai</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trò</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tích</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cực</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của</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lãi</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suất</a:t>
            </a:r>
            <a:r>
              <a:rPr lang="en-US" b="1" i="1" dirty="0" smtClean="0">
                <a:latin typeface="Times New Roman" pitchFamily="18" charset="0"/>
                <a:cs typeface="Times New Roman" pitchFamily="18" charset="0"/>
              </a:rPr>
              <a:t>:</a:t>
            </a:r>
          </a:p>
          <a:p>
            <a:pPr>
              <a:buNone/>
            </a:pPr>
            <a:r>
              <a:rPr lang="en-US" dirty="0" smtClean="0">
                <a:latin typeface="Times New Roman" pitchFamily="18" charset="0"/>
                <a:cs typeface="Times New Roman" pitchFamily="18" charset="0"/>
              </a:rPr>
              <a:t>	0 &lt; </a:t>
            </a:r>
            <a:r>
              <a:rPr lang="en-US" dirty="0" err="1" smtClean="0">
                <a:latin typeface="Times New Roman" pitchFamily="18" charset="0"/>
                <a:cs typeface="Times New Roman" pitchFamily="18" charset="0"/>
              </a:rPr>
              <a:t>Tỷ</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&lt; </a:t>
            </a:r>
            <a:r>
              <a:rPr lang="en-US" dirty="0" err="1" smtClean="0">
                <a:latin typeface="Times New Roman" pitchFamily="18" charset="0"/>
                <a:cs typeface="Times New Roman" pitchFamily="18" charset="0"/>
              </a:rPr>
              <a:t>Lãi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suất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quân</a:t>
            </a:r>
            <a:r>
              <a:rPr lang="en-US" dirty="0" smtClean="0">
                <a:latin typeface="Times New Roman" pitchFamily="18" charset="0"/>
                <a:cs typeface="Times New Roman" pitchFamily="18" charset="0"/>
              </a:rPr>
              <a:t> &lt; </a:t>
            </a:r>
            <a:r>
              <a:rPr lang="en-US" dirty="0" err="1" smtClean="0">
                <a:latin typeface="Times New Roman" pitchFamily="18" charset="0"/>
                <a:cs typeface="Times New Roman" pitchFamily="18" charset="0"/>
              </a:rPr>
              <a:t>Lãi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suất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vay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Tỷ</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suất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nhuận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tế</a:t>
            </a:r>
            <a:r>
              <a:rPr lang="en-US" dirty="0" smtClean="0">
                <a:latin typeface="Times New Roman" pitchFamily="18" charset="0"/>
                <a:cs typeface="Times New Roman" pitchFamily="18" charset="0"/>
              </a:rPr>
              <a:t>.</a:t>
            </a:r>
          </a:p>
        </p:txBody>
      </p:sp>
      <p:sp>
        <p:nvSpPr>
          <p:cNvPr id="3" name="Title 2"/>
          <p:cNvSpPr>
            <a:spLocks noGrp="1"/>
          </p:cNvSpPr>
          <p:nvPr>
            <p:ph type="title"/>
          </p:nvPr>
        </p:nvSpPr>
        <p:spPr/>
        <p:txBody>
          <a:bodyPr/>
          <a:lstStyle/>
          <a:p>
            <a:pPr algn="ctr"/>
            <a:r>
              <a:rPr lang="en-US" b="0" dirty="0" smtClean="0">
                <a:effectLst/>
                <a:latin typeface="Times New Roman" pitchFamily="18" charset="0"/>
                <a:cs typeface="Times New Roman" pitchFamily="18" charset="0"/>
              </a:rPr>
              <a:t>VAI TRÒ CỦA LÃI SUẤT</a:t>
            </a:r>
            <a:endParaRPr lang="en-US" b="0" dirty="0">
              <a:effectLst/>
              <a:latin typeface="Times New Roman" pitchFamily="18" charset="0"/>
              <a:cs typeface="Times New Roman" pitchFamily="18" charset="0"/>
            </a:endParaRPr>
          </a:p>
        </p:txBody>
      </p:sp>
      <p:graphicFrame>
        <p:nvGraphicFramePr>
          <p:cNvPr id="4" name="Object 3"/>
          <p:cNvGraphicFramePr>
            <a:graphicFrameLocks noChangeAspect="1"/>
          </p:cNvGraphicFramePr>
          <p:nvPr/>
        </p:nvGraphicFramePr>
        <p:xfrm>
          <a:off x="3352800" y="4876800"/>
          <a:ext cx="368300" cy="381000"/>
        </p:xfrm>
        <a:graphic>
          <a:graphicData uri="http://schemas.openxmlformats.org/presentationml/2006/ole">
            <mc:AlternateContent xmlns:mc="http://schemas.openxmlformats.org/markup-compatibility/2006">
              <mc:Choice xmlns:v="urn:schemas-microsoft-com:vml" Requires="v">
                <p:oleObj spid="_x0000_s2055" name="Equation" r:id="rId3" imgW="126720" imgH="152280" progId="Equation.3">
                  <p:embed/>
                </p:oleObj>
              </mc:Choice>
              <mc:Fallback>
                <p:oleObj name="Equation" r:id="rId3" imgW="126720" imgH="152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4876800"/>
                        <a:ext cx="36830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6994731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 calcmode="lin" valueType="num">
                                      <p:cBhvr additive="base">
                                        <p:cTn id="1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fade">
                                      <p:cBhvr>
                                        <p:cTn id="23" dur="500"/>
                                        <p:tgtEl>
                                          <p:spTgt spid="2">
                                            <p:txEl>
                                              <p:pRg st="2" end="2"/>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75" name="Rectangle 15"/>
          <p:cNvSpPr>
            <a:spLocks noGrp="1" noChangeArrowheads="1"/>
          </p:cNvSpPr>
          <p:nvPr>
            <p:ph type="title"/>
          </p:nvPr>
        </p:nvSpPr>
        <p:spPr/>
        <p:txBody>
          <a:bodyPr/>
          <a:lstStyle/>
          <a:p>
            <a:r>
              <a:rPr lang="en-US" dirty="0" smtClean="0"/>
              <a:t>V. </a:t>
            </a:r>
            <a:r>
              <a:rPr lang="en-US" dirty="0" err="1" smtClean="0"/>
              <a:t>Phụ</a:t>
            </a:r>
            <a:r>
              <a:rPr lang="en-US" dirty="0" smtClean="0"/>
              <a:t> </a:t>
            </a:r>
            <a:r>
              <a:rPr lang="en-US" dirty="0" err="1" smtClean="0"/>
              <a:t>lục</a:t>
            </a:r>
            <a:endParaRPr lang="en-US" dirty="0"/>
          </a:p>
        </p:txBody>
      </p:sp>
      <p:grpSp>
        <p:nvGrpSpPr>
          <p:cNvPr id="19" name="Group 2"/>
          <p:cNvGrpSpPr>
            <a:grpSpLocks/>
          </p:cNvGrpSpPr>
          <p:nvPr/>
        </p:nvGrpSpPr>
        <p:grpSpPr bwMode="auto">
          <a:xfrm>
            <a:off x="496718" y="1976876"/>
            <a:ext cx="7899400" cy="4191000"/>
            <a:chOff x="256" y="1056"/>
            <a:chExt cx="5264" cy="2847"/>
          </a:xfrm>
        </p:grpSpPr>
        <p:sp>
          <p:nvSpPr>
            <p:cNvPr id="20" name="Line 3"/>
            <p:cNvSpPr>
              <a:spLocks noChangeShapeType="1"/>
            </p:cNvSpPr>
            <p:nvPr/>
          </p:nvSpPr>
          <p:spPr bwMode="black">
            <a:xfrm>
              <a:off x="4983" y="2890"/>
              <a:ext cx="0" cy="422"/>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21" name="Line 4"/>
            <p:cNvSpPr>
              <a:spLocks noChangeShapeType="1"/>
            </p:cNvSpPr>
            <p:nvPr/>
          </p:nvSpPr>
          <p:spPr bwMode="black">
            <a:xfrm>
              <a:off x="646" y="2890"/>
              <a:ext cx="0" cy="422"/>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22" name="Line 5"/>
            <p:cNvSpPr>
              <a:spLocks noChangeShapeType="1"/>
            </p:cNvSpPr>
            <p:nvPr/>
          </p:nvSpPr>
          <p:spPr bwMode="gray">
            <a:xfrm>
              <a:off x="2759" y="1954"/>
              <a:ext cx="0" cy="422"/>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grpSp>
          <p:nvGrpSpPr>
            <p:cNvPr id="23" name="Group 6"/>
            <p:cNvGrpSpPr>
              <a:grpSpLocks/>
            </p:cNvGrpSpPr>
            <p:nvPr/>
          </p:nvGrpSpPr>
          <p:grpSpPr bwMode="auto">
            <a:xfrm>
              <a:off x="2304" y="1056"/>
              <a:ext cx="1152" cy="303"/>
              <a:chOff x="2304" y="1056"/>
              <a:chExt cx="1152" cy="303"/>
            </a:xfrm>
          </p:grpSpPr>
          <p:sp>
            <p:nvSpPr>
              <p:cNvPr id="72" name="AutoShape 7"/>
              <p:cNvSpPr>
                <a:spLocks noChangeArrowheads="1"/>
              </p:cNvSpPr>
              <p:nvPr/>
            </p:nvSpPr>
            <p:spPr bwMode="gray">
              <a:xfrm>
                <a:off x="2342" y="1056"/>
                <a:ext cx="1114" cy="262"/>
              </a:xfrm>
              <a:prstGeom prst="roundRect">
                <a:avLst>
                  <a:gd name="adj" fmla="val 16667"/>
                </a:avLst>
              </a:prstGeom>
              <a:solidFill>
                <a:schemeClr val="accent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73" name="AutoShape 8"/>
              <p:cNvSpPr>
                <a:spLocks noChangeArrowheads="1"/>
              </p:cNvSpPr>
              <p:nvPr/>
            </p:nvSpPr>
            <p:spPr bwMode="gray">
              <a:xfrm>
                <a:off x="2304" y="1097"/>
                <a:ext cx="1114" cy="262"/>
              </a:xfrm>
              <a:prstGeom prst="roundRect">
                <a:avLst>
                  <a:gd name="adj" fmla="val 16667"/>
                </a:avLst>
              </a:prstGeom>
              <a:solidFill>
                <a:srgbClr val="FFFFFF">
                  <a:alpha val="89999"/>
                </a:srgbClr>
              </a:solidFill>
              <a:ln w="19050">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4" name="Group 9"/>
            <p:cNvGrpSpPr>
              <a:grpSpLocks/>
            </p:cNvGrpSpPr>
            <p:nvPr/>
          </p:nvGrpSpPr>
          <p:grpSpPr bwMode="auto">
            <a:xfrm>
              <a:off x="258" y="2304"/>
              <a:ext cx="922" cy="541"/>
              <a:chOff x="258" y="2304"/>
              <a:chExt cx="922" cy="541"/>
            </a:xfrm>
          </p:grpSpPr>
          <p:sp>
            <p:nvSpPr>
              <p:cNvPr id="70" name="AutoShape 10"/>
              <p:cNvSpPr>
                <a:spLocks noChangeArrowheads="1"/>
              </p:cNvSpPr>
              <p:nvPr/>
            </p:nvSpPr>
            <p:spPr bwMode="gray">
              <a:xfrm>
                <a:off x="297" y="2304"/>
                <a:ext cx="883" cy="501"/>
              </a:xfrm>
              <a:prstGeom prst="roundRect">
                <a:avLst>
                  <a:gd name="adj" fmla="val 16667"/>
                </a:avLst>
              </a:prstGeom>
              <a:solidFill>
                <a:schemeClr val="hlink"/>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71" name="AutoShape 11"/>
              <p:cNvSpPr>
                <a:spLocks noChangeArrowheads="1"/>
              </p:cNvSpPr>
              <p:nvPr/>
            </p:nvSpPr>
            <p:spPr bwMode="gray">
              <a:xfrm>
                <a:off x="258" y="2344"/>
                <a:ext cx="883" cy="501"/>
              </a:xfrm>
              <a:prstGeom prst="roundRect">
                <a:avLst>
                  <a:gd name="adj" fmla="val 16667"/>
                </a:avLst>
              </a:prstGeom>
              <a:solidFill>
                <a:srgbClr val="FFFFFF">
                  <a:alpha val="89999"/>
                </a:srgbClr>
              </a:solidFill>
              <a:ln w="19050">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5" name="Group 12"/>
            <p:cNvGrpSpPr>
              <a:grpSpLocks/>
            </p:cNvGrpSpPr>
            <p:nvPr/>
          </p:nvGrpSpPr>
          <p:grpSpPr bwMode="auto">
            <a:xfrm>
              <a:off x="738" y="1679"/>
              <a:ext cx="945" cy="333"/>
              <a:chOff x="738" y="1679"/>
              <a:chExt cx="945" cy="333"/>
            </a:xfrm>
          </p:grpSpPr>
          <p:sp>
            <p:nvSpPr>
              <p:cNvPr id="68" name="AutoShape 13"/>
              <p:cNvSpPr>
                <a:spLocks noChangeArrowheads="1"/>
              </p:cNvSpPr>
              <p:nvPr/>
            </p:nvSpPr>
            <p:spPr bwMode="gray">
              <a:xfrm>
                <a:off x="799" y="1679"/>
                <a:ext cx="884" cy="290"/>
              </a:xfrm>
              <a:prstGeom prst="roundRect">
                <a:avLst>
                  <a:gd name="adj" fmla="val 16667"/>
                </a:avLst>
              </a:prstGeom>
              <a:solidFill>
                <a:schemeClr val="accent2"/>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69" name="AutoShape 14"/>
              <p:cNvSpPr>
                <a:spLocks noChangeArrowheads="1"/>
              </p:cNvSpPr>
              <p:nvPr/>
            </p:nvSpPr>
            <p:spPr bwMode="gray">
              <a:xfrm>
                <a:off x="738" y="1722"/>
                <a:ext cx="884" cy="290"/>
              </a:xfrm>
              <a:prstGeom prst="roundRect">
                <a:avLst>
                  <a:gd name="adj" fmla="val 16667"/>
                </a:avLst>
              </a:prstGeom>
              <a:solidFill>
                <a:srgbClr val="FFFFFF">
                  <a:alpha val="89999"/>
                </a:srgbClr>
              </a:solidFill>
              <a:ln w="19050">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6" name="Group 15"/>
            <p:cNvGrpSpPr>
              <a:grpSpLocks/>
            </p:cNvGrpSpPr>
            <p:nvPr/>
          </p:nvGrpSpPr>
          <p:grpSpPr bwMode="auto">
            <a:xfrm>
              <a:off x="2363" y="1679"/>
              <a:ext cx="945" cy="333"/>
              <a:chOff x="2377" y="1679"/>
              <a:chExt cx="945" cy="333"/>
            </a:xfrm>
          </p:grpSpPr>
          <p:sp>
            <p:nvSpPr>
              <p:cNvPr id="66" name="AutoShape 16"/>
              <p:cNvSpPr>
                <a:spLocks noChangeArrowheads="1"/>
              </p:cNvSpPr>
              <p:nvPr/>
            </p:nvSpPr>
            <p:spPr bwMode="gray">
              <a:xfrm>
                <a:off x="2438" y="1679"/>
                <a:ext cx="884" cy="290"/>
              </a:xfrm>
              <a:prstGeom prst="roundRect">
                <a:avLst>
                  <a:gd name="adj" fmla="val 16667"/>
                </a:avLst>
              </a:prstGeom>
              <a:solidFill>
                <a:schemeClr val="accent2"/>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67" name="AutoShape 17"/>
              <p:cNvSpPr>
                <a:spLocks noChangeArrowheads="1"/>
              </p:cNvSpPr>
              <p:nvPr/>
            </p:nvSpPr>
            <p:spPr bwMode="gray">
              <a:xfrm>
                <a:off x="2377" y="1722"/>
                <a:ext cx="884" cy="290"/>
              </a:xfrm>
              <a:prstGeom prst="roundRect">
                <a:avLst>
                  <a:gd name="adj" fmla="val 16667"/>
                </a:avLst>
              </a:prstGeom>
              <a:solidFill>
                <a:srgbClr val="FFFFFF">
                  <a:alpha val="89999"/>
                </a:srgbClr>
              </a:solidFill>
              <a:ln w="19050">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7" name="Group 18"/>
            <p:cNvGrpSpPr>
              <a:grpSpLocks/>
            </p:cNvGrpSpPr>
            <p:nvPr/>
          </p:nvGrpSpPr>
          <p:grpSpPr bwMode="auto">
            <a:xfrm>
              <a:off x="4128" y="1679"/>
              <a:ext cx="922" cy="339"/>
              <a:chOff x="4128" y="1679"/>
              <a:chExt cx="922" cy="339"/>
            </a:xfrm>
          </p:grpSpPr>
          <p:sp>
            <p:nvSpPr>
              <p:cNvPr id="64" name="AutoShape 19"/>
              <p:cNvSpPr>
                <a:spLocks noChangeArrowheads="1"/>
              </p:cNvSpPr>
              <p:nvPr/>
            </p:nvSpPr>
            <p:spPr bwMode="gray">
              <a:xfrm>
                <a:off x="4167" y="1679"/>
                <a:ext cx="883" cy="290"/>
              </a:xfrm>
              <a:prstGeom prst="roundRect">
                <a:avLst>
                  <a:gd name="adj" fmla="val 16667"/>
                </a:avLst>
              </a:prstGeom>
              <a:solidFill>
                <a:schemeClr val="accent2"/>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65" name="AutoShape 20"/>
              <p:cNvSpPr>
                <a:spLocks noChangeArrowheads="1"/>
              </p:cNvSpPr>
              <p:nvPr/>
            </p:nvSpPr>
            <p:spPr bwMode="gray">
              <a:xfrm>
                <a:off x="4128" y="1728"/>
                <a:ext cx="883" cy="290"/>
              </a:xfrm>
              <a:prstGeom prst="roundRect">
                <a:avLst>
                  <a:gd name="adj" fmla="val 16667"/>
                </a:avLst>
              </a:prstGeom>
              <a:solidFill>
                <a:srgbClr val="FFFFFF">
                  <a:alpha val="89999"/>
                </a:srgbClr>
              </a:solidFill>
              <a:ln w="19050">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8" name="Group 21"/>
            <p:cNvGrpSpPr>
              <a:grpSpLocks/>
            </p:cNvGrpSpPr>
            <p:nvPr/>
          </p:nvGrpSpPr>
          <p:grpSpPr bwMode="auto">
            <a:xfrm>
              <a:off x="256" y="3120"/>
              <a:ext cx="924" cy="783"/>
              <a:chOff x="256" y="3120"/>
              <a:chExt cx="924" cy="783"/>
            </a:xfrm>
          </p:grpSpPr>
          <p:sp>
            <p:nvSpPr>
              <p:cNvPr id="62" name="AutoShape 22"/>
              <p:cNvSpPr>
                <a:spLocks noChangeArrowheads="1"/>
              </p:cNvSpPr>
              <p:nvPr/>
            </p:nvSpPr>
            <p:spPr bwMode="gray">
              <a:xfrm>
                <a:off x="297" y="3120"/>
                <a:ext cx="883" cy="731"/>
              </a:xfrm>
              <a:prstGeom prst="roundRect">
                <a:avLst>
                  <a:gd name="adj" fmla="val 16667"/>
                </a:avLst>
              </a:prstGeom>
              <a:solidFill>
                <a:srgbClr val="7F8792"/>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63" name="AutoShape 23"/>
              <p:cNvSpPr>
                <a:spLocks noChangeArrowheads="1"/>
              </p:cNvSpPr>
              <p:nvPr/>
            </p:nvSpPr>
            <p:spPr bwMode="gray">
              <a:xfrm>
                <a:off x="256" y="3172"/>
                <a:ext cx="883" cy="731"/>
              </a:xfrm>
              <a:prstGeom prst="roundRect">
                <a:avLst>
                  <a:gd name="adj" fmla="val 16667"/>
                </a:avLst>
              </a:prstGeom>
              <a:solidFill>
                <a:srgbClr val="FFFFFF">
                  <a:alpha val="89999"/>
                </a:srgbClr>
              </a:solidFill>
              <a:ln w="19050">
                <a:solidFill>
                  <a:srgbClr val="7F879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9" name="Group 24"/>
            <p:cNvGrpSpPr>
              <a:grpSpLocks/>
            </p:cNvGrpSpPr>
            <p:nvPr/>
          </p:nvGrpSpPr>
          <p:grpSpPr bwMode="auto">
            <a:xfrm>
              <a:off x="1261" y="2304"/>
              <a:ext cx="922" cy="541"/>
              <a:chOff x="1261" y="2304"/>
              <a:chExt cx="922" cy="541"/>
            </a:xfrm>
          </p:grpSpPr>
          <p:sp>
            <p:nvSpPr>
              <p:cNvPr id="60" name="AutoShape 25"/>
              <p:cNvSpPr>
                <a:spLocks noChangeArrowheads="1"/>
              </p:cNvSpPr>
              <p:nvPr/>
            </p:nvSpPr>
            <p:spPr bwMode="gray">
              <a:xfrm>
                <a:off x="1300" y="2304"/>
                <a:ext cx="883" cy="501"/>
              </a:xfrm>
              <a:prstGeom prst="roundRect">
                <a:avLst>
                  <a:gd name="adj" fmla="val 16667"/>
                </a:avLst>
              </a:prstGeom>
              <a:solidFill>
                <a:schemeClr val="hlink"/>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61" name="AutoShape 26"/>
              <p:cNvSpPr>
                <a:spLocks noChangeArrowheads="1"/>
              </p:cNvSpPr>
              <p:nvPr/>
            </p:nvSpPr>
            <p:spPr bwMode="gray">
              <a:xfrm>
                <a:off x="1261" y="2344"/>
                <a:ext cx="883" cy="501"/>
              </a:xfrm>
              <a:prstGeom prst="roundRect">
                <a:avLst>
                  <a:gd name="adj" fmla="val 16667"/>
                </a:avLst>
              </a:prstGeom>
              <a:solidFill>
                <a:srgbClr val="FFFFFF">
                  <a:alpha val="89999"/>
                </a:srgbClr>
              </a:solidFill>
              <a:ln w="19050">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30" name="Group 27"/>
            <p:cNvGrpSpPr>
              <a:grpSpLocks/>
            </p:cNvGrpSpPr>
            <p:nvPr/>
          </p:nvGrpSpPr>
          <p:grpSpPr bwMode="auto">
            <a:xfrm>
              <a:off x="2370" y="2304"/>
              <a:ext cx="922" cy="541"/>
              <a:chOff x="2370" y="2304"/>
              <a:chExt cx="922" cy="541"/>
            </a:xfrm>
          </p:grpSpPr>
          <p:sp>
            <p:nvSpPr>
              <p:cNvPr id="58" name="AutoShape 28"/>
              <p:cNvSpPr>
                <a:spLocks noChangeArrowheads="1"/>
              </p:cNvSpPr>
              <p:nvPr/>
            </p:nvSpPr>
            <p:spPr bwMode="gray">
              <a:xfrm>
                <a:off x="2409" y="2304"/>
                <a:ext cx="883" cy="501"/>
              </a:xfrm>
              <a:prstGeom prst="roundRect">
                <a:avLst>
                  <a:gd name="adj" fmla="val 16667"/>
                </a:avLst>
              </a:prstGeom>
              <a:solidFill>
                <a:schemeClr val="hlink"/>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59" name="AutoShape 29"/>
              <p:cNvSpPr>
                <a:spLocks noChangeArrowheads="1"/>
              </p:cNvSpPr>
              <p:nvPr/>
            </p:nvSpPr>
            <p:spPr bwMode="gray">
              <a:xfrm>
                <a:off x="2370" y="2344"/>
                <a:ext cx="883" cy="501"/>
              </a:xfrm>
              <a:prstGeom prst="roundRect">
                <a:avLst>
                  <a:gd name="adj" fmla="val 16667"/>
                </a:avLst>
              </a:prstGeom>
              <a:solidFill>
                <a:srgbClr val="FFFFFF">
                  <a:alpha val="89999"/>
                </a:srgbClr>
              </a:solidFill>
              <a:ln w="19050">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31" name="Group 30"/>
            <p:cNvGrpSpPr>
              <a:grpSpLocks/>
            </p:cNvGrpSpPr>
            <p:nvPr/>
          </p:nvGrpSpPr>
          <p:grpSpPr bwMode="auto">
            <a:xfrm>
              <a:off x="3595" y="2304"/>
              <a:ext cx="922" cy="541"/>
              <a:chOff x="3595" y="2304"/>
              <a:chExt cx="922" cy="541"/>
            </a:xfrm>
          </p:grpSpPr>
          <p:sp>
            <p:nvSpPr>
              <p:cNvPr id="56" name="AutoShape 31"/>
              <p:cNvSpPr>
                <a:spLocks noChangeArrowheads="1"/>
              </p:cNvSpPr>
              <p:nvPr/>
            </p:nvSpPr>
            <p:spPr bwMode="gray">
              <a:xfrm>
                <a:off x="3634" y="2304"/>
                <a:ext cx="883" cy="501"/>
              </a:xfrm>
              <a:prstGeom prst="roundRect">
                <a:avLst>
                  <a:gd name="adj" fmla="val 16667"/>
                </a:avLst>
              </a:prstGeom>
              <a:solidFill>
                <a:schemeClr val="hlink"/>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57" name="AutoShape 32"/>
              <p:cNvSpPr>
                <a:spLocks noChangeArrowheads="1"/>
              </p:cNvSpPr>
              <p:nvPr/>
            </p:nvSpPr>
            <p:spPr bwMode="gray">
              <a:xfrm>
                <a:off x="3595" y="2344"/>
                <a:ext cx="883" cy="501"/>
              </a:xfrm>
              <a:prstGeom prst="roundRect">
                <a:avLst>
                  <a:gd name="adj" fmla="val 16667"/>
                </a:avLst>
              </a:prstGeom>
              <a:solidFill>
                <a:srgbClr val="FFFFFF">
                  <a:alpha val="89999"/>
                </a:srgbClr>
              </a:solidFill>
              <a:ln w="19050">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32" name="Group 33"/>
            <p:cNvGrpSpPr>
              <a:grpSpLocks/>
            </p:cNvGrpSpPr>
            <p:nvPr/>
          </p:nvGrpSpPr>
          <p:grpSpPr bwMode="auto">
            <a:xfrm>
              <a:off x="4598" y="2304"/>
              <a:ext cx="922" cy="541"/>
              <a:chOff x="4598" y="2304"/>
              <a:chExt cx="922" cy="541"/>
            </a:xfrm>
          </p:grpSpPr>
          <p:sp>
            <p:nvSpPr>
              <p:cNvPr id="54" name="AutoShape 34"/>
              <p:cNvSpPr>
                <a:spLocks noChangeArrowheads="1"/>
              </p:cNvSpPr>
              <p:nvPr/>
            </p:nvSpPr>
            <p:spPr bwMode="gray">
              <a:xfrm>
                <a:off x="4637" y="2304"/>
                <a:ext cx="883" cy="501"/>
              </a:xfrm>
              <a:prstGeom prst="roundRect">
                <a:avLst>
                  <a:gd name="adj" fmla="val 16667"/>
                </a:avLst>
              </a:prstGeom>
              <a:solidFill>
                <a:schemeClr val="hlink"/>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55" name="AutoShape 35"/>
              <p:cNvSpPr>
                <a:spLocks noChangeArrowheads="1"/>
              </p:cNvSpPr>
              <p:nvPr/>
            </p:nvSpPr>
            <p:spPr bwMode="gray">
              <a:xfrm>
                <a:off x="4598" y="2344"/>
                <a:ext cx="883" cy="501"/>
              </a:xfrm>
              <a:prstGeom prst="roundRect">
                <a:avLst>
                  <a:gd name="adj" fmla="val 16667"/>
                </a:avLst>
              </a:prstGeom>
              <a:solidFill>
                <a:srgbClr val="FFFFFF">
                  <a:alpha val="89999"/>
                </a:srgbClr>
              </a:solidFill>
              <a:ln w="19050">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33" name="Group 36"/>
            <p:cNvGrpSpPr>
              <a:grpSpLocks/>
            </p:cNvGrpSpPr>
            <p:nvPr/>
          </p:nvGrpSpPr>
          <p:grpSpPr bwMode="auto">
            <a:xfrm>
              <a:off x="4559" y="3120"/>
              <a:ext cx="924" cy="783"/>
              <a:chOff x="4559" y="3120"/>
              <a:chExt cx="924" cy="783"/>
            </a:xfrm>
          </p:grpSpPr>
          <p:sp>
            <p:nvSpPr>
              <p:cNvPr id="52" name="AutoShape 37"/>
              <p:cNvSpPr>
                <a:spLocks noChangeArrowheads="1"/>
              </p:cNvSpPr>
              <p:nvPr/>
            </p:nvSpPr>
            <p:spPr bwMode="gray">
              <a:xfrm>
                <a:off x="4600" y="3120"/>
                <a:ext cx="883" cy="731"/>
              </a:xfrm>
              <a:prstGeom prst="roundRect">
                <a:avLst>
                  <a:gd name="adj" fmla="val 16667"/>
                </a:avLst>
              </a:prstGeom>
              <a:solidFill>
                <a:srgbClr val="7F8792"/>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53" name="AutoShape 38"/>
              <p:cNvSpPr>
                <a:spLocks noChangeArrowheads="1"/>
              </p:cNvSpPr>
              <p:nvPr/>
            </p:nvSpPr>
            <p:spPr bwMode="gray">
              <a:xfrm>
                <a:off x="4559" y="3172"/>
                <a:ext cx="883" cy="731"/>
              </a:xfrm>
              <a:prstGeom prst="roundRect">
                <a:avLst>
                  <a:gd name="adj" fmla="val 16667"/>
                </a:avLst>
              </a:prstGeom>
              <a:solidFill>
                <a:srgbClr val="FFFFFF">
                  <a:alpha val="89999"/>
                </a:srgbClr>
              </a:solidFill>
              <a:ln w="19050">
                <a:solidFill>
                  <a:srgbClr val="7F879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sp>
          <p:nvSpPr>
            <p:cNvPr id="35" name="Text Box 40"/>
            <p:cNvSpPr txBox="1">
              <a:spLocks noChangeArrowheads="1"/>
            </p:cNvSpPr>
            <p:nvPr/>
          </p:nvSpPr>
          <p:spPr bwMode="gray">
            <a:xfrm>
              <a:off x="883" y="1746"/>
              <a:ext cx="639"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b="1" dirty="0">
                  <a:solidFill>
                    <a:srgbClr val="000000"/>
                  </a:solidFill>
                </a:rPr>
                <a:t>Level 1</a:t>
              </a:r>
            </a:p>
          </p:txBody>
        </p:sp>
        <p:sp>
          <p:nvSpPr>
            <p:cNvPr id="36" name="Text Box 41"/>
            <p:cNvSpPr txBox="1">
              <a:spLocks noChangeArrowheads="1"/>
            </p:cNvSpPr>
            <p:nvPr/>
          </p:nvSpPr>
          <p:spPr bwMode="gray">
            <a:xfrm>
              <a:off x="2475" y="1746"/>
              <a:ext cx="639"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b="1">
                  <a:solidFill>
                    <a:srgbClr val="000000"/>
                  </a:solidFill>
                </a:rPr>
                <a:t>Level 1</a:t>
              </a:r>
            </a:p>
          </p:txBody>
        </p:sp>
        <p:sp>
          <p:nvSpPr>
            <p:cNvPr id="37" name="Text Box 42"/>
            <p:cNvSpPr txBox="1">
              <a:spLocks noChangeArrowheads="1"/>
            </p:cNvSpPr>
            <p:nvPr/>
          </p:nvSpPr>
          <p:spPr bwMode="gray">
            <a:xfrm>
              <a:off x="4260" y="1746"/>
              <a:ext cx="639"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b="1">
                  <a:solidFill>
                    <a:srgbClr val="000000"/>
                  </a:solidFill>
                </a:rPr>
                <a:t>Level 1</a:t>
              </a:r>
            </a:p>
          </p:txBody>
        </p:sp>
        <p:sp>
          <p:nvSpPr>
            <p:cNvPr id="38" name="Text Box 43"/>
            <p:cNvSpPr txBox="1">
              <a:spLocks noChangeArrowheads="1"/>
            </p:cNvSpPr>
            <p:nvPr/>
          </p:nvSpPr>
          <p:spPr bwMode="gray">
            <a:xfrm>
              <a:off x="1401" y="2459"/>
              <a:ext cx="639"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b="1">
                  <a:solidFill>
                    <a:srgbClr val="000000"/>
                  </a:solidFill>
                </a:rPr>
                <a:t>Level 2</a:t>
              </a:r>
            </a:p>
          </p:txBody>
        </p:sp>
        <p:sp>
          <p:nvSpPr>
            <p:cNvPr id="39" name="Text Box 44"/>
            <p:cNvSpPr txBox="1">
              <a:spLocks noChangeArrowheads="1"/>
            </p:cNvSpPr>
            <p:nvPr/>
          </p:nvSpPr>
          <p:spPr bwMode="gray">
            <a:xfrm>
              <a:off x="394" y="2459"/>
              <a:ext cx="638"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b="1" dirty="0">
                  <a:solidFill>
                    <a:srgbClr val="000000"/>
                  </a:solidFill>
                </a:rPr>
                <a:t>Level 2</a:t>
              </a:r>
            </a:p>
          </p:txBody>
        </p:sp>
        <p:sp>
          <p:nvSpPr>
            <p:cNvPr id="40" name="Text Box 45"/>
            <p:cNvSpPr txBox="1">
              <a:spLocks noChangeArrowheads="1"/>
            </p:cNvSpPr>
            <p:nvPr/>
          </p:nvSpPr>
          <p:spPr bwMode="gray">
            <a:xfrm>
              <a:off x="4744" y="2459"/>
              <a:ext cx="638"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b="1">
                  <a:solidFill>
                    <a:srgbClr val="000000"/>
                  </a:solidFill>
                </a:rPr>
                <a:t>Level 2</a:t>
              </a:r>
            </a:p>
          </p:txBody>
        </p:sp>
        <p:sp>
          <p:nvSpPr>
            <p:cNvPr id="41" name="Text Box 46"/>
            <p:cNvSpPr txBox="1">
              <a:spLocks noChangeArrowheads="1"/>
            </p:cNvSpPr>
            <p:nvPr/>
          </p:nvSpPr>
          <p:spPr bwMode="gray">
            <a:xfrm>
              <a:off x="3736" y="2459"/>
              <a:ext cx="639"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b="1">
                  <a:solidFill>
                    <a:srgbClr val="000000"/>
                  </a:solidFill>
                </a:rPr>
                <a:t>Level 2</a:t>
              </a:r>
            </a:p>
          </p:txBody>
        </p:sp>
        <p:sp>
          <p:nvSpPr>
            <p:cNvPr id="42" name="Text Box 47"/>
            <p:cNvSpPr txBox="1">
              <a:spLocks noChangeArrowheads="1"/>
            </p:cNvSpPr>
            <p:nvPr/>
          </p:nvSpPr>
          <p:spPr bwMode="gray">
            <a:xfrm>
              <a:off x="2544" y="2459"/>
              <a:ext cx="639"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b="1">
                  <a:solidFill>
                    <a:srgbClr val="000000"/>
                  </a:solidFill>
                </a:rPr>
                <a:t>Level 2</a:t>
              </a:r>
            </a:p>
          </p:txBody>
        </p:sp>
        <p:sp>
          <p:nvSpPr>
            <p:cNvPr id="43" name="Text Box 48"/>
            <p:cNvSpPr txBox="1">
              <a:spLocks noChangeArrowheads="1"/>
            </p:cNvSpPr>
            <p:nvPr/>
          </p:nvSpPr>
          <p:spPr bwMode="gray">
            <a:xfrm>
              <a:off x="394" y="3446"/>
              <a:ext cx="638"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b="1">
                  <a:solidFill>
                    <a:srgbClr val="000000"/>
                  </a:solidFill>
                </a:rPr>
                <a:t>Level 3</a:t>
              </a:r>
            </a:p>
          </p:txBody>
        </p:sp>
        <p:sp>
          <p:nvSpPr>
            <p:cNvPr id="44" name="Text Box 49"/>
            <p:cNvSpPr txBox="1">
              <a:spLocks noChangeArrowheads="1"/>
            </p:cNvSpPr>
            <p:nvPr/>
          </p:nvSpPr>
          <p:spPr bwMode="gray">
            <a:xfrm>
              <a:off x="4696" y="3446"/>
              <a:ext cx="639"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b="1">
                  <a:solidFill>
                    <a:srgbClr val="000000"/>
                  </a:solidFill>
                </a:rPr>
                <a:t>Level 3</a:t>
              </a:r>
            </a:p>
          </p:txBody>
        </p:sp>
        <p:cxnSp>
          <p:nvCxnSpPr>
            <p:cNvPr id="45" name="AutoShape 50"/>
            <p:cNvCxnSpPr>
              <a:cxnSpLocks noChangeShapeType="1"/>
              <a:stCxn id="73" idx="2"/>
              <a:endCxn id="68" idx="0"/>
            </p:cNvCxnSpPr>
            <p:nvPr/>
          </p:nvCxnSpPr>
          <p:spPr bwMode="black">
            <a:xfrm rot="5400000">
              <a:off x="1897" y="709"/>
              <a:ext cx="308" cy="1620"/>
            </a:xfrm>
            <a:prstGeom prst="bentConnector3">
              <a:avLst>
                <a:gd name="adj1" fmla="val 50000"/>
              </a:avLst>
            </a:prstGeom>
            <a:noFill/>
            <a:ln w="12700">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AutoShape 51"/>
            <p:cNvCxnSpPr>
              <a:cxnSpLocks noChangeShapeType="1"/>
              <a:stCxn id="73" idx="2"/>
              <a:endCxn id="66" idx="0"/>
            </p:cNvCxnSpPr>
            <p:nvPr/>
          </p:nvCxnSpPr>
          <p:spPr bwMode="black">
            <a:xfrm rot="16200000" flipH="1">
              <a:off x="2710" y="1516"/>
              <a:ext cx="308" cy="5"/>
            </a:xfrm>
            <a:prstGeom prst="bentConnector3">
              <a:avLst>
                <a:gd name="adj1" fmla="val 50000"/>
              </a:avLst>
            </a:prstGeom>
            <a:noFill/>
            <a:ln w="12700">
              <a:solidFill>
                <a:srgbClr val="FFFFFF"/>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AutoShape 52"/>
            <p:cNvCxnSpPr>
              <a:cxnSpLocks noChangeShapeType="1"/>
              <a:stCxn id="73" idx="2"/>
              <a:endCxn id="64" idx="0"/>
            </p:cNvCxnSpPr>
            <p:nvPr/>
          </p:nvCxnSpPr>
          <p:spPr bwMode="black">
            <a:xfrm rot="16200000" flipH="1">
              <a:off x="3581" y="645"/>
              <a:ext cx="308" cy="1748"/>
            </a:xfrm>
            <a:prstGeom prst="bentConnector3">
              <a:avLst>
                <a:gd name="adj1" fmla="val 50000"/>
              </a:avLst>
            </a:prstGeom>
            <a:noFill/>
            <a:ln w="12700">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AutoShape 53"/>
            <p:cNvCxnSpPr>
              <a:cxnSpLocks noChangeShapeType="1"/>
              <a:stCxn id="69" idx="2"/>
              <a:endCxn id="70" idx="0"/>
            </p:cNvCxnSpPr>
            <p:nvPr/>
          </p:nvCxnSpPr>
          <p:spPr bwMode="black">
            <a:xfrm rot="5400000">
              <a:off x="820" y="1937"/>
              <a:ext cx="280" cy="441"/>
            </a:xfrm>
            <a:prstGeom prst="bentConnector3">
              <a:avLst>
                <a:gd name="adj1" fmla="val 50000"/>
              </a:avLst>
            </a:prstGeom>
            <a:noFill/>
            <a:ln w="12700">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AutoShape 54"/>
            <p:cNvCxnSpPr>
              <a:cxnSpLocks noChangeShapeType="1"/>
              <a:stCxn id="69" idx="2"/>
              <a:endCxn id="60" idx="0"/>
            </p:cNvCxnSpPr>
            <p:nvPr/>
          </p:nvCxnSpPr>
          <p:spPr bwMode="black">
            <a:xfrm rot="16200000" flipH="1">
              <a:off x="1321" y="1877"/>
              <a:ext cx="280" cy="562"/>
            </a:xfrm>
            <a:prstGeom prst="bentConnector3">
              <a:avLst>
                <a:gd name="adj1" fmla="val 50000"/>
              </a:avLst>
            </a:prstGeom>
            <a:noFill/>
            <a:ln w="12700">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AutoShape 55"/>
            <p:cNvCxnSpPr>
              <a:cxnSpLocks noChangeShapeType="1"/>
              <a:stCxn id="65" idx="2"/>
              <a:endCxn id="56" idx="0"/>
            </p:cNvCxnSpPr>
            <p:nvPr/>
          </p:nvCxnSpPr>
          <p:spPr bwMode="black">
            <a:xfrm rot="5400000">
              <a:off x="4186" y="1914"/>
              <a:ext cx="274" cy="494"/>
            </a:xfrm>
            <a:prstGeom prst="bentConnector3">
              <a:avLst>
                <a:gd name="adj1" fmla="val 50000"/>
              </a:avLst>
            </a:prstGeom>
            <a:noFill/>
            <a:ln w="12700">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AutoShape 56"/>
            <p:cNvCxnSpPr>
              <a:cxnSpLocks noChangeShapeType="1"/>
              <a:stCxn id="65" idx="2"/>
              <a:endCxn id="54" idx="0"/>
            </p:cNvCxnSpPr>
            <p:nvPr/>
          </p:nvCxnSpPr>
          <p:spPr bwMode="black">
            <a:xfrm rot="16200000" flipH="1">
              <a:off x="4688" y="1906"/>
              <a:ext cx="274" cy="509"/>
            </a:xfrm>
            <a:prstGeom prst="bentConnector3">
              <a:avLst>
                <a:gd name="adj1" fmla="val 50000"/>
              </a:avLst>
            </a:prstGeom>
            <a:noFill/>
            <a:ln w="12700">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Text Box 39"/>
            <p:cNvSpPr txBox="1">
              <a:spLocks noChangeArrowheads="1"/>
            </p:cNvSpPr>
            <p:nvPr/>
          </p:nvSpPr>
          <p:spPr bwMode="gray">
            <a:xfrm>
              <a:off x="2464" y="1059"/>
              <a:ext cx="815"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pPr>
              <a:r>
                <a:rPr lang="en-US" b="1" dirty="0" smtClean="0">
                  <a:solidFill>
                    <a:srgbClr val="FF0000"/>
                  </a:solidFill>
                </a:rPr>
                <a:t>Scammer</a:t>
              </a:r>
              <a:endParaRPr lang="en-US" b="1" dirty="0">
                <a:solidFill>
                  <a:srgbClr val="FF0000"/>
                </a:solidFill>
              </a:endParaRPr>
            </a:p>
          </p:txBody>
        </p:sp>
      </p:grpSp>
      <p:sp>
        <p:nvSpPr>
          <p:cNvPr id="74" name="AutoShape 2"/>
          <p:cNvSpPr>
            <a:spLocks noChangeArrowheads="1"/>
          </p:cNvSpPr>
          <p:nvPr/>
        </p:nvSpPr>
        <p:spPr bwMode="gray">
          <a:xfrm>
            <a:off x="1980088" y="5177266"/>
            <a:ext cx="4877912" cy="839173"/>
          </a:xfrm>
          <a:prstGeom prst="roundRect">
            <a:avLst>
              <a:gd name="adj" fmla="val 11921"/>
            </a:avLst>
          </a:prstGeom>
          <a:gradFill rotWithShape="1">
            <a:gsLst>
              <a:gs pos="0">
                <a:schemeClr val="accent2"/>
              </a:gs>
              <a:gs pos="100000">
                <a:schemeClr val="accent2">
                  <a:gamma/>
                  <a:shade val="69804"/>
                  <a:invGamma/>
                </a:schemeClr>
              </a:gs>
            </a:gsLst>
            <a:lin ang="18900000" scaled="1"/>
          </a:gradFill>
          <a:ln w="25400">
            <a:solidFill>
              <a:srgbClr val="FEFFFF"/>
            </a:solidFill>
            <a:round/>
            <a:headEnd/>
            <a:tailEnd/>
          </a:ln>
          <a:effectLst>
            <a:outerShdw dist="53882" dir="2700000" algn="ctr" rotWithShape="0">
              <a:srgbClr val="000000">
                <a:alpha val="50000"/>
              </a:srgbClr>
            </a:outerShdw>
          </a:effectLst>
        </p:spPr>
        <p:txBody>
          <a:bodyPr wrap="none" anchor="ctr"/>
          <a:lstStyle/>
          <a:p>
            <a:pPr fontAlgn="base">
              <a:spcBef>
                <a:spcPct val="0"/>
              </a:spcBef>
              <a:spcAft>
                <a:spcPct val="0"/>
              </a:spcAft>
            </a:pPr>
            <a:endParaRPr lang="en-US">
              <a:solidFill>
                <a:srgbClr val="000000"/>
              </a:solidFill>
            </a:endParaRPr>
          </a:p>
        </p:txBody>
      </p:sp>
      <p:pic>
        <p:nvPicPr>
          <p:cNvPr id="75" name="Picture 5" descr="Picture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1982325" y="5035588"/>
            <a:ext cx="494658" cy="421333"/>
          </a:xfrm>
          <a:prstGeom prst="rect">
            <a:avLst/>
          </a:prstGeom>
          <a:noFill/>
          <a:extLst>
            <a:ext uri="{909E8E84-426E-40DD-AFC4-6F175D3DCCD1}">
              <a14:hiddenFill xmlns:a14="http://schemas.microsoft.com/office/drawing/2010/main">
                <a:solidFill>
                  <a:srgbClr val="FFFFFF"/>
                </a:solidFill>
              </a14:hiddenFill>
            </a:ext>
          </a:extLst>
        </p:spPr>
      </p:pic>
      <p:sp>
        <p:nvSpPr>
          <p:cNvPr id="76" name="AutoShape 8"/>
          <p:cNvSpPr>
            <a:spLocks noChangeArrowheads="1"/>
          </p:cNvSpPr>
          <p:nvPr/>
        </p:nvSpPr>
        <p:spPr bwMode="gray">
          <a:xfrm>
            <a:off x="2289993" y="4919884"/>
            <a:ext cx="4245914" cy="335204"/>
          </a:xfrm>
          <a:prstGeom prst="roundRect">
            <a:avLst>
              <a:gd name="adj" fmla="val 16667"/>
            </a:avLst>
          </a:prstGeom>
          <a:solidFill>
            <a:srgbClr val="FEFFFF"/>
          </a:solidFill>
          <a:ln w="28575">
            <a:solidFill>
              <a:schemeClr val="accent2"/>
            </a:solidFill>
            <a:round/>
            <a:headEnd/>
            <a:tailEnd/>
          </a:ln>
          <a:effectLst/>
          <a:extLst>
            <a:ext uri="{AF507438-7753-43E0-B8FC-AC1667EBCBE1}">
              <a14:hiddenEffects xmlns:a14="http://schemas.microsoft.com/office/drawing/2010/main">
                <a:effectLst>
                  <a:outerShdw dist="63500" dir="3187806" algn="ctr" rotWithShape="0">
                    <a:schemeClr val="bg2">
                      <a:alpha val="50000"/>
                    </a:schemeClr>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77" name="Text Box 11"/>
          <p:cNvSpPr txBox="1">
            <a:spLocks noChangeArrowheads="1"/>
          </p:cNvSpPr>
          <p:nvPr/>
        </p:nvSpPr>
        <p:spPr bwMode="gray">
          <a:xfrm>
            <a:off x="2192507" y="5326357"/>
            <a:ext cx="441351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fontAlgn="base" hangingPunct="0">
              <a:spcBef>
                <a:spcPct val="0"/>
              </a:spcBef>
              <a:spcAft>
                <a:spcPct val="0"/>
              </a:spcAft>
            </a:pPr>
            <a:r>
              <a:rPr lang="en-US" sz="1600" b="1" dirty="0" err="1" smtClean="0">
                <a:solidFill>
                  <a:srgbClr val="FFFF00"/>
                </a:solidFill>
                <a:effectLst>
                  <a:outerShdw blurRad="38100" dist="38100" dir="2700000" algn="tl">
                    <a:srgbClr val="000000">
                      <a:alpha val="43137"/>
                    </a:srgbClr>
                  </a:outerShdw>
                </a:effectLst>
                <a:latin typeface="Candara" pitchFamily="34" charset="0"/>
              </a:rPr>
              <a:t>Lấy</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tiền</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chủ</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nợ</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mới</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trả</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lãi</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cho</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chủ</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nợ</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cũ</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để</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gia</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tăng</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uy</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tín</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và</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số</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lượng</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chủ</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nợ,sau</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đó</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bỏ</a:t>
            </a:r>
            <a:r>
              <a:rPr lang="en-US" sz="1600" b="1" dirty="0" smtClean="0">
                <a:solidFill>
                  <a:srgbClr val="FFFF00"/>
                </a:solidFill>
                <a:effectLst>
                  <a:outerShdw blurRad="38100" dist="38100" dir="2700000" algn="tl">
                    <a:srgbClr val="000000">
                      <a:alpha val="43137"/>
                    </a:srgbClr>
                  </a:outerShdw>
                </a:effectLst>
                <a:latin typeface="Candara" pitchFamily="34" charset="0"/>
              </a:rPr>
              <a:t> </a:t>
            </a:r>
            <a:r>
              <a:rPr lang="en-US" sz="1600" b="1" dirty="0" err="1" smtClean="0">
                <a:solidFill>
                  <a:srgbClr val="FFFF00"/>
                </a:solidFill>
                <a:effectLst>
                  <a:outerShdw blurRad="38100" dist="38100" dir="2700000" algn="tl">
                    <a:srgbClr val="000000">
                      <a:alpha val="43137"/>
                    </a:srgbClr>
                  </a:outerShdw>
                </a:effectLst>
                <a:latin typeface="Candara" pitchFamily="34" charset="0"/>
              </a:rPr>
              <a:t>trốn</a:t>
            </a:r>
            <a:endParaRPr lang="en-US" sz="1600" b="1" dirty="0">
              <a:solidFill>
                <a:srgbClr val="FFFF00"/>
              </a:solidFill>
              <a:effectLst>
                <a:outerShdw blurRad="38100" dist="38100" dir="2700000" algn="tl">
                  <a:srgbClr val="000000">
                    <a:alpha val="43137"/>
                  </a:srgbClr>
                </a:outerShdw>
              </a:effectLst>
              <a:latin typeface="Candara" pitchFamily="34" charset="0"/>
            </a:endParaRPr>
          </a:p>
        </p:txBody>
      </p:sp>
      <p:sp>
        <p:nvSpPr>
          <p:cNvPr id="78" name="Rectangle 14"/>
          <p:cNvSpPr>
            <a:spLocks noChangeArrowheads="1"/>
          </p:cNvSpPr>
          <p:nvPr/>
        </p:nvSpPr>
        <p:spPr bwMode="black">
          <a:xfrm>
            <a:off x="2548450" y="4876800"/>
            <a:ext cx="3687241" cy="402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80808">
                      <a:alpha val="50000"/>
                    </a:srgbClr>
                  </a:outerShdw>
                </a:effectLst>
              </a14:hiddenEffects>
            </a:ext>
          </a:extLst>
        </p:spPr>
        <p:txBody>
          <a:bodyPr wrap="square">
            <a:spAutoFit/>
          </a:bodyPr>
          <a:lstStyle/>
          <a:p>
            <a:pPr algn="ctr" fontAlgn="base">
              <a:lnSpc>
                <a:spcPct val="120000"/>
              </a:lnSpc>
              <a:spcBef>
                <a:spcPct val="0"/>
              </a:spcBef>
              <a:spcAft>
                <a:spcPct val="0"/>
              </a:spcAft>
            </a:pPr>
            <a:r>
              <a:rPr lang="en-US" b="1" dirty="0" err="1" smtClean="0">
                <a:solidFill>
                  <a:srgbClr val="FFC000"/>
                </a:solidFill>
                <a:latin typeface="Candara" pitchFamily="34" charset="0"/>
              </a:rPr>
              <a:t>Hình</a:t>
            </a:r>
            <a:r>
              <a:rPr lang="en-US" b="1" dirty="0" smtClean="0">
                <a:solidFill>
                  <a:srgbClr val="FFC000"/>
                </a:solidFill>
                <a:latin typeface="Candara" pitchFamily="34" charset="0"/>
              </a:rPr>
              <a:t> </a:t>
            </a:r>
            <a:r>
              <a:rPr lang="en-US" b="1" dirty="0" err="1" smtClean="0">
                <a:solidFill>
                  <a:srgbClr val="FFC000"/>
                </a:solidFill>
                <a:latin typeface="Candara" pitchFamily="34" charset="0"/>
              </a:rPr>
              <a:t>thức</a:t>
            </a:r>
            <a:r>
              <a:rPr lang="en-US" b="1" dirty="0" smtClean="0">
                <a:solidFill>
                  <a:srgbClr val="FFC000"/>
                </a:solidFill>
                <a:latin typeface="Candara" pitchFamily="34" charset="0"/>
              </a:rPr>
              <a:t> </a:t>
            </a:r>
            <a:r>
              <a:rPr lang="en-US" b="1" dirty="0" err="1" smtClean="0">
                <a:solidFill>
                  <a:srgbClr val="FFC000"/>
                </a:solidFill>
                <a:latin typeface="Candara" pitchFamily="34" charset="0"/>
              </a:rPr>
              <a:t>lừa</a:t>
            </a:r>
            <a:r>
              <a:rPr lang="en-US" b="1" dirty="0" smtClean="0">
                <a:solidFill>
                  <a:srgbClr val="FFC000"/>
                </a:solidFill>
                <a:latin typeface="Candara" pitchFamily="34" charset="0"/>
              </a:rPr>
              <a:t> </a:t>
            </a:r>
            <a:r>
              <a:rPr lang="en-US" b="1" dirty="0" err="1" smtClean="0">
                <a:solidFill>
                  <a:srgbClr val="FFC000"/>
                </a:solidFill>
                <a:latin typeface="Candara" pitchFamily="34" charset="0"/>
              </a:rPr>
              <a:t>đảo</a:t>
            </a:r>
            <a:r>
              <a:rPr lang="en-US" b="1" dirty="0" smtClean="0">
                <a:solidFill>
                  <a:srgbClr val="FFC000"/>
                </a:solidFill>
                <a:latin typeface="Candara" pitchFamily="34" charset="0"/>
              </a:rPr>
              <a:t> Ponzi</a:t>
            </a:r>
            <a:endParaRPr lang="en-US" b="1" dirty="0">
              <a:solidFill>
                <a:srgbClr val="FFC000"/>
              </a:solidFill>
              <a:latin typeface="Candara" pitchFamily="34" charset="0"/>
            </a:endParaRPr>
          </a:p>
        </p:txBody>
      </p:sp>
      <p:sp>
        <p:nvSpPr>
          <p:cNvPr id="79" name="Arc 8"/>
          <p:cNvSpPr>
            <a:spLocks/>
          </p:cNvSpPr>
          <p:nvPr/>
        </p:nvSpPr>
        <p:spPr bwMode="gray">
          <a:xfrm rot="20576543">
            <a:off x="4864524" y="1923920"/>
            <a:ext cx="1806575" cy="1770063"/>
          </a:xfrm>
          <a:custGeom>
            <a:avLst/>
            <a:gdLst>
              <a:gd name="G0" fmla="+- 0 0 0"/>
              <a:gd name="G1" fmla="+- 20284 0 0"/>
              <a:gd name="G2" fmla="+- 21600 0 0"/>
              <a:gd name="T0" fmla="*/ 7425 w 20699"/>
              <a:gd name="T1" fmla="*/ 0 h 20284"/>
              <a:gd name="T2" fmla="*/ 20699 w 20699"/>
              <a:gd name="T3" fmla="*/ 14110 h 20284"/>
              <a:gd name="T4" fmla="*/ 0 w 20699"/>
              <a:gd name="T5" fmla="*/ 20284 h 20284"/>
            </a:gdLst>
            <a:ahLst/>
            <a:cxnLst>
              <a:cxn ang="0">
                <a:pos x="T0" y="T1"/>
              </a:cxn>
              <a:cxn ang="0">
                <a:pos x="T2" y="T3"/>
              </a:cxn>
              <a:cxn ang="0">
                <a:pos x="T4" y="T5"/>
              </a:cxn>
            </a:cxnLst>
            <a:rect l="0" t="0" r="r" b="b"/>
            <a:pathLst>
              <a:path w="20699" h="20284" fill="none" extrusionOk="0">
                <a:moveTo>
                  <a:pt x="7424" y="0"/>
                </a:moveTo>
                <a:cubicBezTo>
                  <a:pt x="13828" y="2344"/>
                  <a:pt x="18749" y="7575"/>
                  <a:pt x="20698" y="14110"/>
                </a:cubicBezTo>
              </a:path>
              <a:path w="20699" h="20284" stroke="0" extrusionOk="0">
                <a:moveTo>
                  <a:pt x="7424" y="0"/>
                </a:moveTo>
                <a:cubicBezTo>
                  <a:pt x="13828" y="2344"/>
                  <a:pt x="18749" y="7575"/>
                  <a:pt x="20698" y="14110"/>
                </a:cubicBezTo>
                <a:lnTo>
                  <a:pt x="0" y="20284"/>
                </a:lnTo>
                <a:close/>
              </a:path>
            </a:pathLst>
          </a:custGeom>
          <a:noFill/>
          <a:ln w="127000">
            <a:solidFill>
              <a:schemeClr val="folHlink"/>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80" name="Arc 5"/>
          <p:cNvSpPr>
            <a:spLocks/>
          </p:cNvSpPr>
          <p:nvPr/>
        </p:nvSpPr>
        <p:spPr bwMode="gray">
          <a:xfrm rot="11925888">
            <a:off x="4964104" y="1978772"/>
            <a:ext cx="1728787" cy="1792288"/>
          </a:xfrm>
          <a:custGeom>
            <a:avLst/>
            <a:gdLst>
              <a:gd name="G0" fmla="+- 0 0 0"/>
              <a:gd name="G1" fmla="+- 20542 0 0"/>
              <a:gd name="G2" fmla="+- 21600 0 0"/>
              <a:gd name="T0" fmla="*/ 6677 w 19802"/>
              <a:gd name="T1" fmla="*/ 0 h 20542"/>
              <a:gd name="T2" fmla="*/ 19802 w 19802"/>
              <a:gd name="T3" fmla="*/ 11914 h 20542"/>
              <a:gd name="T4" fmla="*/ 0 w 19802"/>
              <a:gd name="T5" fmla="*/ 20542 h 20542"/>
            </a:gdLst>
            <a:ahLst/>
            <a:cxnLst>
              <a:cxn ang="0">
                <a:pos x="T0" y="T1"/>
              </a:cxn>
              <a:cxn ang="0">
                <a:pos x="T2" y="T3"/>
              </a:cxn>
              <a:cxn ang="0">
                <a:pos x="T4" y="T5"/>
              </a:cxn>
            </a:cxnLst>
            <a:rect l="0" t="0" r="r" b="b"/>
            <a:pathLst>
              <a:path w="19802" h="20542" fill="none" extrusionOk="0">
                <a:moveTo>
                  <a:pt x="6677" y="-1"/>
                </a:moveTo>
                <a:cubicBezTo>
                  <a:pt x="12555" y="1910"/>
                  <a:pt x="17333" y="6247"/>
                  <a:pt x="19801" y="11914"/>
                </a:cubicBezTo>
              </a:path>
              <a:path w="19802" h="20542" stroke="0" extrusionOk="0">
                <a:moveTo>
                  <a:pt x="6677" y="-1"/>
                </a:moveTo>
                <a:cubicBezTo>
                  <a:pt x="12555" y="1910"/>
                  <a:pt x="17333" y="6247"/>
                  <a:pt x="19801" y="11914"/>
                </a:cubicBezTo>
                <a:lnTo>
                  <a:pt x="0" y="20542"/>
                </a:lnTo>
                <a:close/>
              </a:path>
            </a:pathLst>
          </a:custGeom>
          <a:noFill/>
          <a:ln w="127000">
            <a:solidFill>
              <a:schemeClr val="accent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Tree>
    <p:extLst>
      <p:ext uri="{BB962C8B-B14F-4D97-AF65-F5344CB8AC3E}">
        <p14:creationId xmlns:p14="http://schemas.microsoft.com/office/powerpoint/2010/main" val="69881724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375"/>
                                        </p:tgtEl>
                                        <p:attrNameLst>
                                          <p:attrName>style.visibility</p:attrName>
                                        </p:attrNameLst>
                                      </p:cBhvr>
                                      <p:to>
                                        <p:strVal val="visible"/>
                                      </p:to>
                                    </p:set>
                                    <p:animEffect transition="in" filter="barn(inVertical)">
                                      <p:cBhvr>
                                        <p:cTn id="7" dur="500"/>
                                        <p:tgtEl>
                                          <p:spTgt spid="1537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0"/>
                                        </p:tgtEl>
                                        <p:attrNameLst>
                                          <p:attrName>style.visibility</p:attrName>
                                        </p:attrNameLst>
                                      </p:cBhvr>
                                      <p:to>
                                        <p:strVal val="visible"/>
                                      </p:to>
                                    </p:set>
                                    <p:animEffect transition="in" filter="fade">
                                      <p:cBhvr>
                                        <p:cTn id="17" dur="500"/>
                                        <p:tgtEl>
                                          <p:spTgt spid="80"/>
                                        </p:tgtEl>
                                      </p:cBhvr>
                                    </p:animEffect>
                                    <p:anim calcmode="lin" valueType="num">
                                      <p:cBhvr>
                                        <p:cTn id="18" dur="500" fill="hold"/>
                                        <p:tgtEl>
                                          <p:spTgt spid="80"/>
                                        </p:tgtEl>
                                        <p:attrNameLst>
                                          <p:attrName>ppt_x</p:attrName>
                                        </p:attrNameLst>
                                      </p:cBhvr>
                                      <p:tavLst>
                                        <p:tav tm="0">
                                          <p:val>
                                            <p:strVal val="#ppt_x"/>
                                          </p:val>
                                        </p:tav>
                                        <p:tav tm="100000">
                                          <p:val>
                                            <p:strVal val="#ppt_x"/>
                                          </p:val>
                                        </p:tav>
                                      </p:tavLst>
                                    </p:anim>
                                    <p:anim calcmode="lin" valueType="num">
                                      <p:cBhvr>
                                        <p:cTn id="19" dur="5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barn(inVertical)">
                                      <p:cBhvr>
                                        <p:cTn id="29" dur="500"/>
                                        <p:tgtEl>
                                          <p:spTgt spid="76"/>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barn(inVertical)">
                                      <p:cBhvr>
                                        <p:cTn id="32" dur="500"/>
                                        <p:tgtEl>
                                          <p:spTgt spid="78"/>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barn(inVertical)">
                                      <p:cBhvr>
                                        <p:cTn id="35" dur="500"/>
                                        <p:tgtEl>
                                          <p:spTgt spid="77"/>
                                        </p:tgtEl>
                                      </p:cBhvr>
                                    </p:animEffect>
                                  </p:childTnLst>
                                </p:cTn>
                              </p:par>
                              <p:par>
                                <p:cTn id="36" presetID="16" presetClass="entr" presetSubtype="21" fill="hold" nodeType="withEffect">
                                  <p:stCondLst>
                                    <p:cond delay="0"/>
                                  </p:stCondLst>
                                  <p:childTnLst>
                                    <p:set>
                                      <p:cBhvr>
                                        <p:cTn id="37" dur="1" fill="hold">
                                          <p:stCondLst>
                                            <p:cond delay="0"/>
                                          </p:stCondLst>
                                        </p:cTn>
                                        <p:tgtEl>
                                          <p:spTgt spid="75"/>
                                        </p:tgtEl>
                                        <p:attrNameLst>
                                          <p:attrName>style.visibility</p:attrName>
                                        </p:attrNameLst>
                                      </p:cBhvr>
                                      <p:to>
                                        <p:strVal val="visible"/>
                                      </p:to>
                                    </p:set>
                                    <p:animEffect transition="in" filter="barn(inVertical)">
                                      <p:cBhvr>
                                        <p:cTn id="38" dur="500"/>
                                        <p:tgtEl>
                                          <p:spTgt spid="7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barn(inVertical)">
                                      <p:cBhvr>
                                        <p:cTn id="41"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5" grpId="0"/>
      <p:bldP spid="74" grpId="0" animBg="1"/>
      <p:bldP spid="76" grpId="0" animBg="1"/>
      <p:bldP spid="77" grpId="0"/>
      <p:bldP spid="78" grpId="0"/>
      <p:bldP spid="79" grpId="0" animBg="1"/>
      <p:bldP spid="8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6" name="WordArt 46"/>
          <p:cNvSpPr>
            <a:spLocks noChangeArrowheads="1" noChangeShapeType="1" noTextEdit="1"/>
          </p:cNvSpPr>
          <p:nvPr/>
        </p:nvSpPr>
        <p:spPr bwMode="gray">
          <a:xfrm>
            <a:off x="152400" y="533400"/>
            <a:ext cx="5646738" cy="674688"/>
          </a:xfrm>
          <a:prstGeom prst="rect">
            <a:avLst/>
          </a:prstGeom>
        </p:spPr>
        <p:txBody>
          <a:bodyPr wrap="none" fromWordArt="1">
            <a:prstTxWarp prst="textPlain">
              <a:avLst>
                <a:gd name="adj" fmla="val 50125"/>
              </a:avLst>
            </a:prstTxWarp>
          </a:bodyPr>
          <a:lstStyle/>
          <a:p>
            <a:pPr algn="ctr" fontAlgn="base">
              <a:spcBef>
                <a:spcPct val="0"/>
              </a:spcBef>
              <a:spcAft>
                <a:spcPct val="0"/>
              </a:spcAft>
            </a:pPr>
            <a:r>
              <a:rPr lang="en-US" sz="3600" b="1" kern="10" smtClean="0">
                <a:ln w="19050">
                  <a:solidFill>
                    <a:srgbClr val="F8F8F8"/>
                  </a:solidFill>
                  <a:round/>
                  <a:headEnd/>
                  <a:tailEnd/>
                </a:ln>
                <a:gradFill rotWithShape="1">
                  <a:gsLst>
                    <a:gs pos="0">
                      <a:srgbClr val="003399"/>
                    </a:gs>
                    <a:gs pos="100000">
                      <a:srgbClr val="F64E4E"/>
                    </a:gs>
                  </a:gsLst>
                  <a:lin ang="0" scaled="1"/>
                </a:gradFill>
                <a:effectLst>
                  <a:outerShdw dist="35921" dir="2700000" algn="ctr" rotWithShape="0">
                    <a:srgbClr val="000000">
                      <a:alpha val="50000"/>
                    </a:srgbClr>
                  </a:outerShdw>
                </a:effectLst>
                <a:latin typeface="Arial Black"/>
                <a:cs typeface="Arial" charset="0"/>
              </a:rPr>
              <a:t>Ngân hàng</a:t>
            </a:r>
          </a:p>
        </p:txBody>
      </p:sp>
      <p:sp>
        <p:nvSpPr>
          <p:cNvPr id="880710" name="Text Box 70"/>
          <p:cNvSpPr txBox="1">
            <a:spLocks noChangeArrowheads="1"/>
          </p:cNvSpPr>
          <p:nvPr/>
        </p:nvSpPr>
        <p:spPr bwMode="auto">
          <a:xfrm>
            <a:off x="2417763" y="3200400"/>
            <a:ext cx="5507037" cy="554038"/>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defRPr/>
            </a:pPr>
            <a:r>
              <a:rPr lang="en-US" sz="3000" b="1" i="1" dirty="0">
                <a:solidFill>
                  <a:srgbClr val="FFFF00"/>
                </a:solidFill>
                <a:cs typeface="Arial" charset="0"/>
              </a:rPr>
              <a:t>NGÂN HÀNG TRUNG ƯƠNG</a:t>
            </a:r>
          </a:p>
        </p:txBody>
      </p:sp>
      <p:grpSp>
        <p:nvGrpSpPr>
          <p:cNvPr id="880722" name="Group 82"/>
          <p:cNvGrpSpPr>
            <a:grpSpLocks/>
          </p:cNvGrpSpPr>
          <p:nvPr/>
        </p:nvGrpSpPr>
        <p:grpSpPr bwMode="auto">
          <a:xfrm>
            <a:off x="554038" y="3205163"/>
            <a:ext cx="1863725" cy="457200"/>
            <a:chOff x="349" y="1995"/>
            <a:chExt cx="1174" cy="288"/>
          </a:xfrm>
        </p:grpSpPr>
        <p:sp>
          <p:nvSpPr>
            <p:cNvPr id="880715" name="AutoShape 75"/>
            <p:cNvSpPr>
              <a:spLocks noChangeArrowheads="1"/>
            </p:cNvSpPr>
            <p:nvPr/>
          </p:nvSpPr>
          <p:spPr bwMode="gray">
            <a:xfrm>
              <a:off x="349" y="2045"/>
              <a:ext cx="179" cy="169"/>
            </a:xfrm>
            <a:prstGeom prst="star5">
              <a:avLst/>
            </a:prstGeom>
            <a:gradFill rotWithShape="1">
              <a:gsLst>
                <a:gs pos="0">
                  <a:schemeClr val="accent2"/>
                </a:gs>
                <a:gs pos="100000">
                  <a:schemeClr val="accent2">
                    <a:gamma/>
                    <a:tint val="73725"/>
                    <a:invGamma/>
                  </a:scheme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defRPr/>
              </a:pPr>
              <a:endParaRPr lang="en-US" b="1">
                <a:solidFill>
                  <a:srgbClr val="FFFFFF"/>
                </a:solidFill>
                <a:cs typeface="Arial" charset="0"/>
              </a:endParaRPr>
            </a:p>
          </p:txBody>
        </p:sp>
        <p:sp>
          <p:nvSpPr>
            <p:cNvPr id="880716" name="AutoShape 76"/>
            <p:cNvSpPr>
              <a:spLocks noChangeArrowheads="1"/>
            </p:cNvSpPr>
            <p:nvPr/>
          </p:nvSpPr>
          <p:spPr bwMode="gray">
            <a:xfrm>
              <a:off x="527" y="2039"/>
              <a:ext cx="179" cy="168"/>
            </a:xfrm>
            <a:prstGeom prst="star5">
              <a:avLst/>
            </a:prstGeom>
            <a:gradFill rotWithShape="1">
              <a:gsLst>
                <a:gs pos="0">
                  <a:schemeClr val="accent2"/>
                </a:gs>
                <a:gs pos="100000">
                  <a:schemeClr val="accent2">
                    <a:gamma/>
                    <a:tint val="73725"/>
                    <a:invGamma/>
                  </a:scheme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defRPr/>
              </a:pPr>
              <a:endParaRPr lang="en-US" b="1">
                <a:solidFill>
                  <a:srgbClr val="FFFFFF"/>
                </a:solidFill>
                <a:cs typeface="Arial" charset="0"/>
              </a:endParaRPr>
            </a:p>
          </p:txBody>
        </p:sp>
        <p:sp>
          <p:nvSpPr>
            <p:cNvPr id="880717" name="AutoShape 77"/>
            <p:cNvSpPr>
              <a:spLocks noChangeArrowheads="1"/>
            </p:cNvSpPr>
            <p:nvPr/>
          </p:nvSpPr>
          <p:spPr bwMode="gray">
            <a:xfrm>
              <a:off x="712" y="2038"/>
              <a:ext cx="179" cy="169"/>
            </a:xfrm>
            <a:prstGeom prst="star5">
              <a:avLst/>
            </a:prstGeom>
            <a:gradFill rotWithShape="1">
              <a:gsLst>
                <a:gs pos="0">
                  <a:schemeClr val="accent2"/>
                </a:gs>
                <a:gs pos="100000">
                  <a:schemeClr val="accent2">
                    <a:gamma/>
                    <a:tint val="73725"/>
                    <a:invGamma/>
                  </a:scheme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defRPr/>
              </a:pPr>
              <a:endParaRPr lang="en-US" b="1">
                <a:solidFill>
                  <a:srgbClr val="FFFFFF"/>
                </a:solidFill>
                <a:cs typeface="Arial" charset="0"/>
              </a:endParaRPr>
            </a:p>
          </p:txBody>
        </p:sp>
        <p:sp>
          <p:nvSpPr>
            <p:cNvPr id="880718" name="AutoShape 78"/>
            <p:cNvSpPr>
              <a:spLocks noChangeArrowheads="1"/>
            </p:cNvSpPr>
            <p:nvPr/>
          </p:nvSpPr>
          <p:spPr bwMode="gray">
            <a:xfrm>
              <a:off x="903" y="2038"/>
              <a:ext cx="179" cy="169"/>
            </a:xfrm>
            <a:prstGeom prst="star5">
              <a:avLst/>
            </a:prstGeom>
            <a:gradFill rotWithShape="1">
              <a:gsLst>
                <a:gs pos="0">
                  <a:schemeClr val="accent2"/>
                </a:gs>
                <a:gs pos="100000">
                  <a:schemeClr val="accent2">
                    <a:gamma/>
                    <a:tint val="73725"/>
                    <a:invGamma/>
                  </a:scheme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defRPr/>
              </a:pPr>
              <a:endParaRPr lang="en-US" b="1">
                <a:solidFill>
                  <a:srgbClr val="FFFFFF"/>
                </a:solidFill>
                <a:cs typeface="Arial" charset="0"/>
              </a:endParaRPr>
            </a:p>
          </p:txBody>
        </p:sp>
        <p:sp>
          <p:nvSpPr>
            <p:cNvPr id="880719" name="AutoShape 79"/>
            <p:cNvSpPr>
              <a:spLocks noChangeArrowheads="1"/>
            </p:cNvSpPr>
            <p:nvPr/>
          </p:nvSpPr>
          <p:spPr bwMode="gray">
            <a:xfrm>
              <a:off x="1099" y="2032"/>
              <a:ext cx="179" cy="169"/>
            </a:xfrm>
            <a:prstGeom prst="star5">
              <a:avLst/>
            </a:prstGeom>
            <a:gradFill rotWithShape="1">
              <a:gsLst>
                <a:gs pos="0">
                  <a:schemeClr val="accent2"/>
                </a:gs>
                <a:gs pos="100000">
                  <a:schemeClr val="accent2">
                    <a:gamma/>
                    <a:tint val="73725"/>
                    <a:invGamma/>
                  </a:scheme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defRPr/>
              </a:pPr>
              <a:endParaRPr lang="en-US" b="1">
                <a:solidFill>
                  <a:srgbClr val="FFFFFF"/>
                </a:solidFill>
                <a:cs typeface="Arial" charset="0"/>
              </a:endParaRPr>
            </a:p>
          </p:txBody>
        </p:sp>
        <p:pic>
          <p:nvPicPr>
            <p:cNvPr id="23562" name="Picture 81" descr="O_chevron001"/>
            <p:cNvPicPr>
              <a:picLocks noChangeAspect="1" noChangeArrowheads="1"/>
            </p:cNvPicPr>
            <p:nvPr/>
          </p:nvPicPr>
          <p:blipFill>
            <a:blip r:embed="rId2">
              <a:lum bright="6000" contrast="42000"/>
              <a:grayscl/>
              <a:extLst>
                <a:ext uri="{28A0092B-C50C-407E-A947-70E740481C1C}">
                  <a14:useLocalDpi xmlns:a14="http://schemas.microsoft.com/office/drawing/2010/main" val="0"/>
                </a:ext>
              </a:extLst>
            </a:blip>
            <a:srcRect/>
            <a:stretch>
              <a:fillRect/>
            </a:stretch>
          </p:blipFill>
          <p:spPr bwMode="gray">
            <a:xfrm>
              <a:off x="1268" y="1995"/>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4868423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80686"/>
                                        </p:tgtEl>
                                        <p:attrNameLst>
                                          <p:attrName>style.visibility</p:attrName>
                                        </p:attrNameLst>
                                      </p:cBhvr>
                                      <p:to>
                                        <p:strVal val="visible"/>
                                      </p:to>
                                    </p:set>
                                    <p:animEffect transition="in" filter="circle(in)">
                                      <p:cBhvr>
                                        <p:cTn id="7" dur="2000"/>
                                        <p:tgtEl>
                                          <p:spTgt spid="8806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880722"/>
                                        </p:tgtEl>
                                        <p:attrNameLst>
                                          <p:attrName>style.visibility</p:attrName>
                                        </p:attrNameLst>
                                      </p:cBhvr>
                                      <p:to>
                                        <p:strVal val="visible"/>
                                      </p:to>
                                    </p:set>
                                    <p:animEffect transition="in" filter="wheel(1)">
                                      <p:cBhvr>
                                        <p:cTn id="12" dur="1000"/>
                                        <p:tgtEl>
                                          <p:spTgt spid="88072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880710"/>
                                        </p:tgtEl>
                                        <p:attrNameLst>
                                          <p:attrName>style.visibility</p:attrName>
                                        </p:attrNameLst>
                                      </p:cBhvr>
                                      <p:to>
                                        <p:strVal val="visible"/>
                                      </p:to>
                                    </p:set>
                                    <p:animEffect transition="in" filter="wipe(down)">
                                      <p:cBhvr>
                                        <p:cTn id="17" dur="290">
                                          <p:stCondLst>
                                            <p:cond delay="0"/>
                                          </p:stCondLst>
                                        </p:cTn>
                                        <p:tgtEl>
                                          <p:spTgt spid="880710"/>
                                        </p:tgtEl>
                                      </p:cBhvr>
                                    </p:animEffect>
                                    <p:anim calcmode="lin" valueType="num">
                                      <p:cBhvr>
                                        <p:cTn id="18" dur="911" tmFilter="0,0; 0.14,0.36; 0.43,0.73; 0.71,0.91; 1.0,1.0">
                                          <p:stCondLst>
                                            <p:cond delay="0"/>
                                          </p:stCondLst>
                                        </p:cTn>
                                        <p:tgtEl>
                                          <p:spTgt spid="880710"/>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880710"/>
                                        </p:tgtEl>
                                        <p:attrNameLst>
                                          <p:attrName>ppt_y</p:attrName>
                                        </p:attrNameLst>
                                      </p:cBhvr>
                                      <p:tavLst>
                                        <p:tav tm="0" fmla="#ppt_y-sin(pi*$)/3">
                                          <p:val>
                                            <p:fltVal val="0.5"/>
                                          </p:val>
                                        </p:tav>
                                        <p:tav tm="100000">
                                          <p:val>
                                            <p:fltVal val="1"/>
                                          </p:val>
                                        </p:tav>
                                      </p:tavLst>
                                    </p:anim>
                                    <p:anim calcmode="lin" valueType="num">
                                      <p:cBhvr>
                                        <p:cTn id="20" dur="332" tmFilter="0, 0; 0.125,0.2665; 0.25,0.4; 0.375,0.465; 0.5,0.5;  0.625,0.535; 0.75,0.6; 0.875,0.7335; 1,1">
                                          <p:stCondLst>
                                            <p:cond delay="332"/>
                                          </p:stCondLst>
                                        </p:cTn>
                                        <p:tgtEl>
                                          <p:spTgt spid="880710"/>
                                        </p:tgtEl>
                                        <p:attrNameLst>
                                          <p:attrName>ppt_y</p:attrName>
                                        </p:attrNameLst>
                                      </p:cBhvr>
                                      <p:tavLst>
                                        <p:tav tm="0" fmla="#ppt_y-sin(pi*$)/9">
                                          <p:val>
                                            <p:fltVal val="0"/>
                                          </p:val>
                                        </p:tav>
                                        <p:tav tm="100000">
                                          <p:val>
                                            <p:fltVal val="1"/>
                                          </p:val>
                                        </p:tav>
                                      </p:tavLst>
                                    </p:anim>
                                    <p:anim calcmode="lin" valueType="num">
                                      <p:cBhvr>
                                        <p:cTn id="21" dur="166" tmFilter="0, 0; 0.125,0.2665; 0.25,0.4; 0.375,0.465; 0.5,0.5;  0.625,0.535; 0.75,0.6; 0.875,0.7335; 1,1">
                                          <p:stCondLst>
                                            <p:cond delay="662"/>
                                          </p:stCondLst>
                                        </p:cTn>
                                        <p:tgtEl>
                                          <p:spTgt spid="880710"/>
                                        </p:tgtEl>
                                        <p:attrNameLst>
                                          <p:attrName>ppt_y</p:attrName>
                                        </p:attrNameLst>
                                      </p:cBhvr>
                                      <p:tavLst>
                                        <p:tav tm="0" fmla="#ppt_y-sin(pi*$)/27">
                                          <p:val>
                                            <p:fltVal val="0"/>
                                          </p:val>
                                        </p:tav>
                                        <p:tav tm="100000">
                                          <p:val>
                                            <p:fltVal val="1"/>
                                          </p:val>
                                        </p:tav>
                                      </p:tavLst>
                                    </p:anim>
                                    <p:anim calcmode="lin" valueType="num">
                                      <p:cBhvr>
                                        <p:cTn id="22" dur="82" tmFilter="0, 0; 0.125,0.2665; 0.25,0.4; 0.375,0.465; 0.5,0.5;  0.625,0.535; 0.75,0.6; 0.875,0.7335; 1,1">
                                          <p:stCondLst>
                                            <p:cond delay="828"/>
                                          </p:stCondLst>
                                        </p:cTn>
                                        <p:tgtEl>
                                          <p:spTgt spid="880710"/>
                                        </p:tgtEl>
                                        <p:attrNameLst>
                                          <p:attrName>ppt_y</p:attrName>
                                        </p:attrNameLst>
                                      </p:cBhvr>
                                      <p:tavLst>
                                        <p:tav tm="0" fmla="#ppt_y-sin(pi*$)/81">
                                          <p:val>
                                            <p:fltVal val="0"/>
                                          </p:val>
                                        </p:tav>
                                        <p:tav tm="100000">
                                          <p:val>
                                            <p:fltVal val="1"/>
                                          </p:val>
                                        </p:tav>
                                      </p:tavLst>
                                    </p:anim>
                                    <p:animScale>
                                      <p:cBhvr>
                                        <p:cTn id="23" dur="13">
                                          <p:stCondLst>
                                            <p:cond delay="325"/>
                                          </p:stCondLst>
                                        </p:cTn>
                                        <p:tgtEl>
                                          <p:spTgt spid="880710"/>
                                        </p:tgtEl>
                                      </p:cBhvr>
                                      <p:to x="100000" y="60000"/>
                                    </p:animScale>
                                    <p:animScale>
                                      <p:cBhvr>
                                        <p:cTn id="24" dur="83" decel="50000">
                                          <p:stCondLst>
                                            <p:cond delay="338"/>
                                          </p:stCondLst>
                                        </p:cTn>
                                        <p:tgtEl>
                                          <p:spTgt spid="880710"/>
                                        </p:tgtEl>
                                      </p:cBhvr>
                                      <p:to x="100000" y="100000"/>
                                    </p:animScale>
                                    <p:animScale>
                                      <p:cBhvr>
                                        <p:cTn id="25" dur="13">
                                          <p:stCondLst>
                                            <p:cond delay="656"/>
                                          </p:stCondLst>
                                        </p:cTn>
                                        <p:tgtEl>
                                          <p:spTgt spid="880710"/>
                                        </p:tgtEl>
                                      </p:cBhvr>
                                      <p:to x="100000" y="80000"/>
                                    </p:animScale>
                                    <p:animScale>
                                      <p:cBhvr>
                                        <p:cTn id="26" dur="83" decel="50000">
                                          <p:stCondLst>
                                            <p:cond delay="669"/>
                                          </p:stCondLst>
                                        </p:cTn>
                                        <p:tgtEl>
                                          <p:spTgt spid="880710"/>
                                        </p:tgtEl>
                                      </p:cBhvr>
                                      <p:to x="100000" y="100000"/>
                                    </p:animScale>
                                    <p:animScale>
                                      <p:cBhvr>
                                        <p:cTn id="27" dur="13">
                                          <p:stCondLst>
                                            <p:cond delay="821"/>
                                          </p:stCondLst>
                                        </p:cTn>
                                        <p:tgtEl>
                                          <p:spTgt spid="880710"/>
                                        </p:tgtEl>
                                      </p:cBhvr>
                                      <p:to x="100000" y="90000"/>
                                    </p:animScale>
                                    <p:animScale>
                                      <p:cBhvr>
                                        <p:cTn id="28" dur="83" decel="50000">
                                          <p:stCondLst>
                                            <p:cond delay="834"/>
                                          </p:stCondLst>
                                        </p:cTn>
                                        <p:tgtEl>
                                          <p:spTgt spid="880710"/>
                                        </p:tgtEl>
                                      </p:cBhvr>
                                      <p:to x="100000" y="100000"/>
                                    </p:animScale>
                                    <p:animScale>
                                      <p:cBhvr>
                                        <p:cTn id="29" dur="13">
                                          <p:stCondLst>
                                            <p:cond delay="904"/>
                                          </p:stCondLst>
                                        </p:cTn>
                                        <p:tgtEl>
                                          <p:spTgt spid="880710"/>
                                        </p:tgtEl>
                                      </p:cBhvr>
                                      <p:to x="100000" y="95000"/>
                                    </p:animScale>
                                    <p:animScale>
                                      <p:cBhvr>
                                        <p:cTn id="30" dur="83" decel="50000">
                                          <p:stCondLst>
                                            <p:cond delay="917"/>
                                          </p:stCondLst>
                                        </p:cTn>
                                        <p:tgtEl>
                                          <p:spTgt spid="8807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86" grpId="0" animBg="1"/>
      <p:bldP spid="8807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p:txBody>
          <a:bodyPr/>
          <a:lstStyle/>
          <a:p>
            <a:pPr eaLnBrk="1" hangingPunct="1"/>
            <a:r>
              <a:rPr lang="en-US" smtClean="0">
                <a:solidFill>
                  <a:srgbClr val="FF0000"/>
                </a:solidFill>
              </a:rPr>
              <a:t>NỘI DUNG</a:t>
            </a:r>
            <a:endParaRPr lang="vi-VN" smtClean="0">
              <a:solidFill>
                <a:srgbClr val="FF0000"/>
              </a:solidFill>
            </a:endParaRPr>
          </a:p>
        </p:txBody>
      </p:sp>
      <p:sp>
        <p:nvSpPr>
          <p:cNvPr id="102404" name="AutoShape 4"/>
          <p:cNvSpPr>
            <a:spLocks noChangeArrowheads="1"/>
          </p:cNvSpPr>
          <p:nvPr/>
        </p:nvSpPr>
        <p:spPr bwMode="gray">
          <a:xfrm>
            <a:off x="1752600" y="1828800"/>
            <a:ext cx="5791200" cy="508000"/>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r>
              <a:rPr lang="en-US" sz="2000" b="1" smtClean="0">
                <a:solidFill>
                  <a:srgbClr val="000000"/>
                </a:solidFill>
                <a:latin typeface="Times New Roman" pitchFamily="18" charset="0"/>
              </a:rPr>
              <a:t> </a:t>
            </a:r>
            <a:endParaRPr lang="en-US" b="1" smtClean="0">
              <a:solidFill>
                <a:srgbClr val="000000"/>
              </a:solidFill>
              <a:latin typeface="Times New Roman" pitchFamily="18" charset="0"/>
            </a:endParaRPr>
          </a:p>
        </p:txBody>
      </p:sp>
      <p:sp>
        <p:nvSpPr>
          <p:cNvPr id="102405" name="AutoShape 5"/>
          <p:cNvSpPr>
            <a:spLocks noChangeArrowheads="1"/>
          </p:cNvSpPr>
          <p:nvPr/>
        </p:nvSpPr>
        <p:spPr bwMode="gray">
          <a:xfrm>
            <a:off x="2438400" y="4216400"/>
            <a:ext cx="4648200" cy="508000"/>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b="1" smtClean="0">
              <a:solidFill>
                <a:srgbClr val="000000"/>
              </a:solidFill>
              <a:latin typeface="Times New Roman" pitchFamily="18" charset="0"/>
            </a:endParaRPr>
          </a:p>
        </p:txBody>
      </p:sp>
      <p:sp>
        <p:nvSpPr>
          <p:cNvPr id="102406" name="AutoShape 6"/>
          <p:cNvSpPr>
            <a:spLocks noChangeArrowheads="1"/>
          </p:cNvSpPr>
          <p:nvPr/>
        </p:nvSpPr>
        <p:spPr bwMode="gray">
          <a:xfrm>
            <a:off x="1828800" y="5334000"/>
            <a:ext cx="4495800" cy="508000"/>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sz="2000" b="1" smtClean="0">
              <a:solidFill>
                <a:srgbClr val="000000"/>
              </a:solidFill>
              <a:latin typeface="Times New Roman" pitchFamily="18" charset="0"/>
            </a:endParaRPr>
          </a:p>
        </p:txBody>
      </p:sp>
      <p:sp>
        <p:nvSpPr>
          <p:cNvPr id="102407" name="AutoShape 7"/>
          <p:cNvSpPr>
            <a:spLocks noChangeArrowheads="1"/>
          </p:cNvSpPr>
          <p:nvPr/>
        </p:nvSpPr>
        <p:spPr bwMode="gray">
          <a:xfrm>
            <a:off x="2286000" y="3124200"/>
            <a:ext cx="4637088" cy="508000"/>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en-US" sz="2000" b="1" smtClean="0">
              <a:solidFill>
                <a:srgbClr val="000000"/>
              </a:solidFill>
              <a:latin typeface="Times New Roman" pitchFamily="18" charset="0"/>
            </a:endParaRPr>
          </a:p>
        </p:txBody>
      </p:sp>
      <p:sp>
        <p:nvSpPr>
          <p:cNvPr id="102408" name="AutoShape 8"/>
          <p:cNvSpPr>
            <a:spLocks noChangeArrowheads="1"/>
          </p:cNvSpPr>
          <p:nvPr/>
        </p:nvSpPr>
        <p:spPr bwMode="ltGray">
          <a:xfrm rot="5400000">
            <a:off x="-2422526" y="1474788"/>
            <a:ext cx="4824413"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en-US">
              <a:solidFill>
                <a:srgbClr val="000000"/>
              </a:solidFill>
            </a:endParaRPr>
          </a:p>
        </p:txBody>
      </p:sp>
      <p:grpSp>
        <p:nvGrpSpPr>
          <p:cNvPr id="2" name="Group 9"/>
          <p:cNvGrpSpPr>
            <a:grpSpLocks/>
          </p:cNvGrpSpPr>
          <p:nvPr/>
        </p:nvGrpSpPr>
        <p:grpSpPr bwMode="auto">
          <a:xfrm>
            <a:off x="1447800" y="1909763"/>
            <a:ext cx="381000" cy="381000"/>
            <a:chOff x="2078" y="1680"/>
            <a:chExt cx="1615" cy="1615"/>
          </a:xfrm>
        </p:grpSpPr>
        <p:sp>
          <p:nvSpPr>
            <p:cNvPr id="24614" name="Oval 10"/>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p>
              <a:pPr fontAlgn="base">
                <a:spcBef>
                  <a:spcPct val="0"/>
                </a:spcBef>
                <a:spcAft>
                  <a:spcPct val="0"/>
                </a:spcAft>
              </a:pPr>
              <a:endParaRPr lang="vi-VN" smtClean="0">
                <a:solidFill>
                  <a:srgbClr val="000000"/>
                </a:solidFill>
                <a:latin typeface="Times New Roman" pitchFamily="18" charset="0"/>
              </a:endParaRPr>
            </a:p>
          </p:txBody>
        </p:sp>
        <p:sp>
          <p:nvSpPr>
            <p:cNvPr id="24615" name="Oval 11"/>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vi-VN" smtClean="0">
                <a:solidFill>
                  <a:srgbClr val="000000"/>
                </a:solidFill>
                <a:latin typeface="Times New Roman" pitchFamily="18" charset="0"/>
              </a:endParaRPr>
            </a:p>
          </p:txBody>
        </p:sp>
        <p:sp>
          <p:nvSpPr>
            <p:cNvPr id="102412" name="Oval 12"/>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solidFill>
                  <a:srgbClr val="000000"/>
                </a:solidFill>
              </a:endParaRPr>
            </a:p>
          </p:txBody>
        </p:sp>
        <p:sp>
          <p:nvSpPr>
            <p:cNvPr id="24617" name="Oval 13"/>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p>
              <a:pPr fontAlgn="base">
                <a:spcBef>
                  <a:spcPct val="0"/>
                </a:spcBef>
                <a:spcAft>
                  <a:spcPct val="0"/>
                </a:spcAft>
              </a:pPr>
              <a:endParaRPr lang="vi-VN" smtClean="0">
                <a:solidFill>
                  <a:srgbClr val="000000"/>
                </a:solidFill>
                <a:latin typeface="Times New Roman" pitchFamily="18" charset="0"/>
              </a:endParaRPr>
            </a:p>
          </p:txBody>
        </p:sp>
        <p:sp>
          <p:nvSpPr>
            <p:cNvPr id="102414" name="Oval 14"/>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solidFill>
                  <a:srgbClr val="000000"/>
                </a:solidFill>
              </a:endParaRPr>
            </a:p>
          </p:txBody>
        </p:sp>
        <p:sp>
          <p:nvSpPr>
            <p:cNvPr id="24619" name="Oval 15"/>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p>
              <a:pPr fontAlgn="base">
                <a:spcBef>
                  <a:spcPct val="0"/>
                </a:spcBef>
                <a:spcAft>
                  <a:spcPct val="0"/>
                </a:spcAft>
              </a:pPr>
              <a:endParaRPr lang="vi-VN" smtClean="0">
                <a:solidFill>
                  <a:srgbClr val="000000"/>
                </a:solidFill>
                <a:latin typeface="Times New Roman" pitchFamily="18" charset="0"/>
              </a:endParaRPr>
            </a:p>
          </p:txBody>
        </p:sp>
      </p:grpSp>
      <p:grpSp>
        <p:nvGrpSpPr>
          <p:cNvPr id="3" name="Group 23"/>
          <p:cNvGrpSpPr>
            <a:grpSpLocks/>
          </p:cNvGrpSpPr>
          <p:nvPr/>
        </p:nvGrpSpPr>
        <p:grpSpPr bwMode="auto">
          <a:xfrm>
            <a:off x="2057400" y="3078163"/>
            <a:ext cx="381000" cy="381000"/>
            <a:chOff x="2078" y="1680"/>
            <a:chExt cx="1615" cy="1615"/>
          </a:xfrm>
        </p:grpSpPr>
        <p:sp>
          <p:nvSpPr>
            <p:cNvPr id="24608" name="Oval 2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p>
              <a:pPr fontAlgn="base">
                <a:spcBef>
                  <a:spcPct val="0"/>
                </a:spcBef>
                <a:spcAft>
                  <a:spcPct val="0"/>
                </a:spcAft>
              </a:pPr>
              <a:endParaRPr lang="vi-VN" smtClean="0">
                <a:solidFill>
                  <a:srgbClr val="000000"/>
                </a:solidFill>
                <a:latin typeface="Times New Roman" pitchFamily="18" charset="0"/>
              </a:endParaRPr>
            </a:p>
          </p:txBody>
        </p:sp>
        <p:sp>
          <p:nvSpPr>
            <p:cNvPr id="24609" name="Oval 2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vi-VN" smtClean="0">
                <a:solidFill>
                  <a:srgbClr val="000000"/>
                </a:solidFill>
                <a:latin typeface="Times New Roman" pitchFamily="18" charset="0"/>
              </a:endParaRPr>
            </a:p>
          </p:txBody>
        </p:sp>
        <p:sp>
          <p:nvSpPr>
            <p:cNvPr id="102426" name="Oval 2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solidFill>
                  <a:srgbClr val="000000"/>
                </a:solidFill>
              </a:endParaRPr>
            </a:p>
          </p:txBody>
        </p:sp>
        <p:sp>
          <p:nvSpPr>
            <p:cNvPr id="24611" name="Oval 27"/>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p>
              <a:pPr fontAlgn="base">
                <a:spcBef>
                  <a:spcPct val="0"/>
                </a:spcBef>
                <a:spcAft>
                  <a:spcPct val="0"/>
                </a:spcAft>
              </a:pPr>
              <a:endParaRPr lang="vi-VN" smtClean="0">
                <a:solidFill>
                  <a:srgbClr val="000000"/>
                </a:solidFill>
                <a:latin typeface="Times New Roman" pitchFamily="18" charset="0"/>
              </a:endParaRPr>
            </a:p>
          </p:txBody>
        </p:sp>
        <p:sp>
          <p:nvSpPr>
            <p:cNvPr id="102428" name="Oval 2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solidFill>
                  <a:srgbClr val="000000"/>
                </a:solidFill>
              </a:endParaRPr>
            </a:p>
          </p:txBody>
        </p:sp>
        <p:sp>
          <p:nvSpPr>
            <p:cNvPr id="24613" name="Oval 29"/>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p>
              <a:pPr fontAlgn="base">
                <a:spcBef>
                  <a:spcPct val="0"/>
                </a:spcBef>
                <a:spcAft>
                  <a:spcPct val="0"/>
                </a:spcAft>
              </a:pPr>
              <a:endParaRPr lang="vi-VN" smtClean="0">
                <a:solidFill>
                  <a:srgbClr val="000000"/>
                </a:solidFill>
                <a:latin typeface="Times New Roman" pitchFamily="18" charset="0"/>
              </a:endParaRPr>
            </a:p>
          </p:txBody>
        </p:sp>
      </p:grpSp>
      <p:grpSp>
        <p:nvGrpSpPr>
          <p:cNvPr id="4" name="Group 30"/>
          <p:cNvGrpSpPr>
            <a:grpSpLocks/>
          </p:cNvGrpSpPr>
          <p:nvPr/>
        </p:nvGrpSpPr>
        <p:grpSpPr bwMode="auto">
          <a:xfrm>
            <a:off x="2133600" y="4292600"/>
            <a:ext cx="381000" cy="381000"/>
            <a:chOff x="2078" y="1680"/>
            <a:chExt cx="1615" cy="1615"/>
          </a:xfrm>
        </p:grpSpPr>
        <p:sp>
          <p:nvSpPr>
            <p:cNvPr id="24602" name="Oval 3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p>
              <a:pPr fontAlgn="base">
                <a:spcBef>
                  <a:spcPct val="0"/>
                </a:spcBef>
                <a:spcAft>
                  <a:spcPct val="0"/>
                </a:spcAft>
              </a:pPr>
              <a:endParaRPr lang="vi-VN" smtClean="0">
                <a:solidFill>
                  <a:srgbClr val="000000"/>
                </a:solidFill>
                <a:latin typeface="Times New Roman" pitchFamily="18" charset="0"/>
              </a:endParaRPr>
            </a:p>
          </p:txBody>
        </p:sp>
        <p:sp>
          <p:nvSpPr>
            <p:cNvPr id="24603" name="Oval 3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vi-VN" smtClean="0">
                <a:solidFill>
                  <a:srgbClr val="000000"/>
                </a:solidFill>
                <a:latin typeface="Times New Roman" pitchFamily="18" charset="0"/>
              </a:endParaRPr>
            </a:p>
          </p:txBody>
        </p:sp>
        <p:sp>
          <p:nvSpPr>
            <p:cNvPr id="102433" name="Oval 3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solidFill>
                  <a:srgbClr val="000000"/>
                </a:solidFill>
              </a:endParaRPr>
            </a:p>
          </p:txBody>
        </p:sp>
        <p:sp>
          <p:nvSpPr>
            <p:cNvPr id="24605" name="Oval 34"/>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p>
              <a:pPr fontAlgn="base">
                <a:spcBef>
                  <a:spcPct val="0"/>
                </a:spcBef>
                <a:spcAft>
                  <a:spcPct val="0"/>
                </a:spcAft>
              </a:pPr>
              <a:endParaRPr lang="vi-VN" smtClean="0">
                <a:solidFill>
                  <a:srgbClr val="000000"/>
                </a:solidFill>
                <a:latin typeface="Times New Roman" pitchFamily="18" charset="0"/>
              </a:endParaRPr>
            </a:p>
          </p:txBody>
        </p:sp>
        <p:sp>
          <p:nvSpPr>
            <p:cNvPr id="102435" name="Oval 3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solidFill>
                  <a:srgbClr val="000000"/>
                </a:solidFill>
              </a:endParaRPr>
            </a:p>
          </p:txBody>
        </p:sp>
        <p:sp>
          <p:nvSpPr>
            <p:cNvPr id="24607" name="Oval 36"/>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p>
              <a:pPr fontAlgn="base">
                <a:spcBef>
                  <a:spcPct val="0"/>
                </a:spcBef>
                <a:spcAft>
                  <a:spcPct val="0"/>
                </a:spcAft>
              </a:pPr>
              <a:endParaRPr lang="vi-VN" smtClean="0">
                <a:solidFill>
                  <a:srgbClr val="000000"/>
                </a:solidFill>
                <a:latin typeface="Times New Roman" pitchFamily="18" charset="0"/>
              </a:endParaRPr>
            </a:p>
          </p:txBody>
        </p:sp>
      </p:grpSp>
      <p:grpSp>
        <p:nvGrpSpPr>
          <p:cNvPr id="5" name="Group 37"/>
          <p:cNvGrpSpPr>
            <a:grpSpLocks/>
          </p:cNvGrpSpPr>
          <p:nvPr/>
        </p:nvGrpSpPr>
        <p:grpSpPr bwMode="auto">
          <a:xfrm>
            <a:off x="1524000" y="5410200"/>
            <a:ext cx="381000" cy="381000"/>
            <a:chOff x="2078" y="1680"/>
            <a:chExt cx="1615" cy="1615"/>
          </a:xfrm>
        </p:grpSpPr>
        <p:sp>
          <p:nvSpPr>
            <p:cNvPr id="24596" name="Oval 3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p>
              <a:pPr fontAlgn="base">
                <a:spcBef>
                  <a:spcPct val="0"/>
                </a:spcBef>
                <a:spcAft>
                  <a:spcPct val="0"/>
                </a:spcAft>
              </a:pPr>
              <a:endParaRPr lang="vi-VN" smtClean="0">
                <a:solidFill>
                  <a:srgbClr val="000000"/>
                </a:solidFill>
                <a:latin typeface="Times New Roman" pitchFamily="18" charset="0"/>
              </a:endParaRPr>
            </a:p>
          </p:txBody>
        </p:sp>
        <p:sp>
          <p:nvSpPr>
            <p:cNvPr id="24597" name="Oval 3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vi-VN" smtClean="0">
                <a:solidFill>
                  <a:srgbClr val="000000"/>
                </a:solidFill>
                <a:latin typeface="Times New Roman" pitchFamily="18" charset="0"/>
              </a:endParaRPr>
            </a:p>
          </p:txBody>
        </p:sp>
        <p:sp>
          <p:nvSpPr>
            <p:cNvPr id="102440" name="Oval 4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a:solidFill>
                  <a:srgbClr val="000000"/>
                </a:solidFill>
              </a:endParaRPr>
            </a:p>
          </p:txBody>
        </p:sp>
        <p:sp>
          <p:nvSpPr>
            <p:cNvPr id="24599" name="Oval 4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p>
              <a:pPr fontAlgn="base">
                <a:spcBef>
                  <a:spcPct val="0"/>
                </a:spcBef>
                <a:spcAft>
                  <a:spcPct val="0"/>
                </a:spcAft>
              </a:pPr>
              <a:endParaRPr lang="vi-VN" smtClean="0">
                <a:solidFill>
                  <a:srgbClr val="000000"/>
                </a:solidFill>
                <a:latin typeface="Times New Roman" pitchFamily="18" charset="0"/>
              </a:endParaRPr>
            </a:p>
          </p:txBody>
        </p:sp>
        <p:sp>
          <p:nvSpPr>
            <p:cNvPr id="102442" name="Oval 4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a:solidFill>
                  <a:srgbClr val="000000"/>
                </a:solidFill>
              </a:endParaRPr>
            </a:p>
          </p:txBody>
        </p:sp>
        <p:sp>
          <p:nvSpPr>
            <p:cNvPr id="24601" name="Oval 43"/>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p>
              <a:pPr fontAlgn="base">
                <a:spcBef>
                  <a:spcPct val="0"/>
                </a:spcBef>
                <a:spcAft>
                  <a:spcPct val="0"/>
                </a:spcAft>
              </a:pPr>
              <a:endParaRPr lang="vi-VN" smtClean="0">
                <a:solidFill>
                  <a:srgbClr val="000000"/>
                </a:solidFill>
                <a:latin typeface="Times New Roman" pitchFamily="18" charset="0"/>
              </a:endParaRPr>
            </a:p>
          </p:txBody>
        </p:sp>
      </p:grpSp>
      <p:sp>
        <p:nvSpPr>
          <p:cNvPr id="24588" name="AutoShape 44"/>
          <p:cNvSpPr>
            <a:spLocks noChangeArrowheads="1"/>
          </p:cNvSpPr>
          <p:nvPr/>
        </p:nvSpPr>
        <p:spPr bwMode="ltGray">
          <a:xfrm rot="5400000" flipH="1">
            <a:off x="-2016918" y="1910556"/>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lnTo>
                  <a:pt x="10744" y="10800"/>
                </a:lnTo>
                <a:close/>
              </a:path>
            </a:pathLst>
          </a:custGeom>
          <a:gradFill rotWithShape="1">
            <a:gsLst>
              <a:gs pos="0">
                <a:srgbClr val="6699FF">
                  <a:alpha val="56000"/>
                </a:srgbClr>
              </a:gs>
              <a:gs pos="100000">
                <a:srgbClr val="FFFFFF">
                  <a:alpha val="48000"/>
                </a:srgbClr>
              </a:gs>
            </a:gsLst>
            <a:lin ang="5400000" scaled="1"/>
          </a:gradFill>
          <a:ln>
            <a:noFill/>
          </a:ln>
          <a:extLst>
            <a:ext uri="{91240B29-F687-4F45-9708-019B960494DF}">
              <a14:hiddenLine xmlns:a14="http://schemas.microsoft.com/office/drawing/2010/main" w="0" algn="ctr">
                <a:solidFill>
                  <a:srgbClr val="000000"/>
                </a:solidFill>
                <a:miter lim="800000"/>
                <a:headEnd/>
                <a:tailEnd/>
              </a14:hiddenLine>
            </a:ext>
          </a:extLst>
        </p:spPr>
        <p:txBody>
          <a:bodyPr wrap="none" anchor="ctr"/>
          <a:lstStyle/>
          <a:p>
            <a:pPr fontAlgn="base">
              <a:spcBef>
                <a:spcPct val="0"/>
              </a:spcBef>
              <a:spcAft>
                <a:spcPct val="0"/>
              </a:spcAft>
            </a:pPr>
            <a:endParaRPr lang="en-US" sz="1400" smtClean="0">
              <a:solidFill>
                <a:srgbClr val="000000"/>
              </a:solidFill>
            </a:endParaRPr>
          </a:p>
        </p:txBody>
      </p:sp>
      <p:sp>
        <p:nvSpPr>
          <p:cNvPr id="24589" name="Rectangle 37"/>
          <p:cNvSpPr>
            <a:spLocks noChangeArrowheads="1"/>
          </p:cNvSpPr>
          <p:nvPr/>
        </p:nvSpPr>
        <p:spPr bwMode="auto">
          <a:xfrm>
            <a:off x="2743200" y="5334000"/>
            <a:ext cx="3048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endParaRPr lang="en-US" sz="2000" b="1" smtClean="0">
              <a:solidFill>
                <a:srgbClr val="000000"/>
              </a:solidFill>
            </a:endParaRPr>
          </a:p>
        </p:txBody>
      </p:sp>
      <p:sp>
        <p:nvSpPr>
          <p:cNvPr id="24590" name="Rectangle 38"/>
          <p:cNvSpPr>
            <a:spLocks noChangeArrowheads="1"/>
          </p:cNvSpPr>
          <p:nvPr/>
        </p:nvSpPr>
        <p:spPr bwMode="auto">
          <a:xfrm>
            <a:off x="1600200" y="1752600"/>
            <a:ext cx="53340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endParaRPr lang="en-US" sz="1600" b="1" smtClean="0">
              <a:solidFill>
                <a:srgbClr val="000000"/>
              </a:solidFill>
            </a:endParaRPr>
          </a:p>
          <a:p>
            <a:pPr fontAlgn="base">
              <a:spcBef>
                <a:spcPct val="0"/>
              </a:spcBef>
              <a:spcAft>
                <a:spcPct val="0"/>
              </a:spcAft>
            </a:pPr>
            <a:endParaRPr lang="en-US" sz="1600" b="1" smtClean="0">
              <a:solidFill>
                <a:srgbClr val="000000"/>
              </a:solidFill>
            </a:endParaRPr>
          </a:p>
        </p:txBody>
      </p:sp>
      <p:sp>
        <p:nvSpPr>
          <p:cNvPr id="24591" name="Rectangle 39"/>
          <p:cNvSpPr>
            <a:spLocks noChangeArrowheads="1"/>
          </p:cNvSpPr>
          <p:nvPr/>
        </p:nvSpPr>
        <p:spPr bwMode="auto">
          <a:xfrm>
            <a:off x="2133600" y="1981200"/>
            <a:ext cx="47625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sz="1600" b="1" smtClean="0">
                <a:solidFill>
                  <a:srgbClr val="00B050"/>
                </a:solidFill>
              </a:rPr>
              <a:t>I.  TỔNG QUAN VỀ NGÂN</a:t>
            </a:r>
            <a:r>
              <a:rPr lang="en-US" sz="1400" b="1" smtClean="0">
                <a:solidFill>
                  <a:srgbClr val="00B050"/>
                </a:solidFill>
              </a:rPr>
              <a:t> </a:t>
            </a:r>
            <a:r>
              <a:rPr lang="en-US" sz="1600" b="1" smtClean="0">
                <a:solidFill>
                  <a:srgbClr val="00B050"/>
                </a:solidFill>
              </a:rPr>
              <a:t>HÀNG TRUNG ƯƠNG</a:t>
            </a:r>
          </a:p>
        </p:txBody>
      </p:sp>
      <p:sp>
        <p:nvSpPr>
          <p:cNvPr id="24592" name="Rectangle 40"/>
          <p:cNvSpPr>
            <a:spLocks noChangeArrowheads="1"/>
          </p:cNvSpPr>
          <p:nvPr/>
        </p:nvSpPr>
        <p:spPr bwMode="auto">
          <a:xfrm>
            <a:off x="2590800" y="3124200"/>
            <a:ext cx="184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endParaRPr lang="en-US" sz="1400" b="1" smtClean="0">
              <a:solidFill>
                <a:srgbClr val="000000"/>
              </a:solidFill>
            </a:endParaRPr>
          </a:p>
        </p:txBody>
      </p:sp>
      <p:sp>
        <p:nvSpPr>
          <p:cNvPr id="24593" name="Rectangle 41"/>
          <p:cNvSpPr>
            <a:spLocks noChangeArrowheads="1"/>
          </p:cNvSpPr>
          <p:nvPr/>
        </p:nvSpPr>
        <p:spPr bwMode="auto">
          <a:xfrm>
            <a:off x="2362200" y="3200400"/>
            <a:ext cx="4648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sz="1400" b="1" smtClean="0">
                <a:solidFill>
                  <a:srgbClr val="00B050"/>
                </a:solidFill>
              </a:rPr>
              <a:t>II.   MÔ HÌNH TỔ CHỨC NGÂN HÀNG TRUNG ƯƠNG</a:t>
            </a:r>
          </a:p>
        </p:txBody>
      </p:sp>
      <p:sp>
        <p:nvSpPr>
          <p:cNvPr id="24594" name="Rectangle 42"/>
          <p:cNvSpPr>
            <a:spLocks noChangeArrowheads="1"/>
          </p:cNvSpPr>
          <p:nvPr/>
        </p:nvSpPr>
        <p:spPr bwMode="auto">
          <a:xfrm>
            <a:off x="2590800" y="4267200"/>
            <a:ext cx="4495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sz="1400" b="1" smtClean="0">
                <a:solidFill>
                  <a:srgbClr val="00B050"/>
                </a:solidFill>
              </a:rPr>
              <a:t>III: CHỨC NĂNG CỦA NGÂN HÀNG TRUNG ƯƠN</a:t>
            </a:r>
            <a:r>
              <a:rPr lang="vi-VN" sz="1400" b="1" smtClean="0">
                <a:solidFill>
                  <a:srgbClr val="00B050"/>
                </a:solidFill>
              </a:rPr>
              <a:t>G</a:t>
            </a:r>
            <a:endParaRPr lang="en-US" sz="1400" b="1" smtClean="0">
              <a:solidFill>
                <a:srgbClr val="00B050"/>
              </a:solidFill>
            </a:endParaRPr>
          </a:p>
        </p:txBody>
      </p:sp>
      <p:sp>
        <p:nvSpPr>
          <p:cNvPr id="24595" name="Rectangle 44"/>
          <p:cNvSpPr>
            <a:spLocks noChangeArrowheads="1"/>
          </p:cNvSpPr>
          <p:nvPr/>
        </p:nvSpPr>
        <p:spPr bwMode="auto">
          <a:xfrm>
            <a:off x="2133600" y="5486400"/>
            <a:ext cx="40005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sz="1400" b="1" smtClean="0">
                <a:solidFill>
                  <a:srgbClr val="00B050"/>
                </a:solidFill>
              </a:rPr>
              <a:t>IV.VAI TRÒ CỦA NGÂN HÀNG TRUNG ƯƠNG</a:t>
            </a:r>
          </a:p>
        </p:txBody>
      </p:sp>
    </p:spTree>
    <p:extLst>
      <p:ext uri="{BB962C8B-B14F-4D97-AF65-F5344CB8AC3E}">
        <p14:creationId xmlns:p14="http://schemas.microsoft.com/office/powerpoint/2010/main" val="2703382683"/>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2404"/>
                                        </p:tgtEl>
                                        <p:attrNameLst>
                                          <p:attrName>style.visibility</p:attrName>
                                        </p:attrNameLst>
                                      </p:cBhvr>
                                      <p:to>
                                        <p:strVal val="visible"/>
                                      </p:to>
                                    </p:set>
                                    <p:animEffect transition="in" filter="fade">
                                      <p:cBhvr>
                                        <p:cTn id="10" dur="500"/>
                                        <p:tgtEl>
                                          <p:spTgt spid="10240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2407"/>
                                        </p:tgtEl>
                                        <p:attrNameLst>
                                          <p:attrName>style.visibility</p:attrName>
                                        </p:attrNameLst>
                                      </p:cBhvr>
                                      <p:to>
                                        <p:strVal val="visible"/>
                                      </p:to>
                                    </p:set>
                                    <p:animEffect transition="in" filter="fade">
                                      <p:cBhvr>
                                        <p:cTn id="18" dur="500"/>
                                        <p:tgtEl>
                                          <p:spTgt spid="10240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2405"/>
                                        </p:tgtEl>
                                        <p:attrNameLst>
                                          <p:attrName>style.visibility</p:attrName>
                                        </p:attrNameLst>
                                      </p:cBhvr>
                                      <p:to>
                                        <p:strVal val="visible"/>
                                      </p:to>
                                    </p:set>
                                    <p:animEffect transition="in" filter="fade">
                                      <p:cBhvr>
                                        <p:cTn id="26" dur="500"/>
                                        <p:tgtEl>
                                          <p:spTgt spid="102405"/>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2406"/>
                                        </p:tgtEl>
                                        <p:attrNameLst>
                                          <p:attrName>style.visibility</p:attrName>
                                        </p:attrNameLst>
                                      </p:cBhvr>
                                      <p:to>
                                        <p:strVal val="visible"/>
                                      </p:to>
                                    </p:set>
                                    <p:animEffect transition="in" filter="fade">
                                      <p:cBhvr>
                                        <p:cTn id="34" dur="500"/>
                                        <p:tgtEl>
                                          <p:spTgt spid="102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4" grpId="0" animBg="1"/>
      <p:bldP spid="102405" grpId="0" animBg="1"/>
      <p:bldP spid="102406" grpId="0" animBg="1"/>
      <p:bldP spid="10240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1143000" y="1679575"/>
            <a:ext cx="6705600" cy="530225"/>
          </a:xfrm>
        </p:spPr>
        <p:txBody>
          <a:bodyPr/>
          <a:lstStyle/>
          <a:p>
            <a:r>
              <a:rPr lang="en-US" sz="2000" dirty="0">
                <a:solidFill>
                  <a:schemeClr val="tx1"/>
                </a:solidFill>
                <a:latin typeface="Times New Roman" pitchFamily="18" charset="0"/>
                <a:cs typeface="Times New Roman" pitchFamily="18" charset="0"/>
              </a:rPr>
              <a:t>I.  TỔNG QUAN VỀ NGÂN HÀNG TRUNG ƯƠNG</a:t>
            </a:r>
            <a:br>
              <a:rPr lang="en-US" sz="2000" dirty="0">
                <a:solidFill>
                  <a:schemeClr val="tx1"/>
                </a:solidFill>
                <a:latin typeface="Times New Roman" pitchFamily="18" charset="0"/>
                <a:cs typeface="Times New Roman" pitchFamily="18" charset="0"/>
              </a:rPr>
            </a:br>
            <a:endParaRPr lang="en-US" sz="2000" dirty="0">
              <a:solidFill>
                <a:schemeClr val="tx1"/>
              </a:solidFill>
            </a:endParaRPr>
          </a:p>
        </p:txBody>
      </p:sp>
      <p:sp>
        <p:nvSpPr>
          <p:cNvPr id="49155" name="Rectangle 3"/>
          <p:cNvSpPr>
            <a:spLocks noGrp="1" noChangeArrowheads="1"/>
          </p:cNvSpPr>
          <p:nvPr>
            <p:ph type="subTitle" idx="1"/>
          </p:nvPr>
        </p:nvSpPr>
        <p:spPr/>
        <p:txBody>
          <a:bodyPr/>
          <a:lstStyle/>
          <a:p>
            <a:pPr>
              <a:spcBef>
                <a:spcPct val="0"/>
              </a:spcBef>
            </a:pPr>
            <a:r>
              <a:rPr lang="en-US" sz="2000" b="1" dirty="0">
                <a:cs typeface="Times New Roman" pitchFamily="18" charset="0"/>
              </a:rPr>
              <a:t>1.</a:t>
            </a:r>
            <a:r>
              <a:rPr lang="en-US" sz="2000" dirty="0">
                <a:cs typeface="Times New Roman" pitchFamily="18" charset="0"/>
              </a:rPr>
              <a:t>  </a:t>
            </a:r>
            <a:r>
              <a:rPr lang="en-US" sz="2000" b="1" u="sng" dirty="0" err="1">
                <a:cs typeface="Times New Roman" pitchFamily="18" charset="0"/>
              </a:rPr>
              <a:t>Khái</a:t>
            </a:r>
            <a:r>
              <a:rPr lang="en-US" sz="2000" b="1" u="sng" dirty="0">
                <a:cs typeface="Times New Roman" pitchFamily="18" charset="0"/>
              </a:rPr>
              <a:t> </a:t>
            </a:r>
            <a:r>
              <a:rPr lang="en-US" sz="2000" b="1" u="sng" dirty="0" err="1">
                <a:cs typeface="Times New Roman" pitchFamily="18" charset="0"/>
              </a:rPr>
              <a:t>Niệm</a:t>
            </a:r>
            <a:r>
              <a:rPr lang="en-US" sz="2000" b="1" u="sng" dirty="0">
                <a:cs typeface="Times New Roman" pitchFamily="18" charset="0"/>
              </a:rPr>
              <a:t>, </a:t>
            </a:r>
            <a:r>
              <a:rPr lang="en-US" sz="2000" b="1" u="sng" dirty="0" err="1">
                <a:cs typeface="Times New Roman" pitchFamily="18" charset="0"/>
              </a:rPr>
              <a:t>Đặc</a:t>
            </a:r>
            <a:r>
              <a:rPr lang="en-US" sz="2000" b="1" u="sng" dirty="0">
                <a:cs typeface="Times New Roman" pitchFamily="18" charset="0"/>
              </a:rPr>
              <a:t> </a:t>
            </a:r>
            <a:r>
              <a:rPr lang="en-US" sz="2000" b="1" u="sng" dirty="0" err="1">
                <a:cs typeface="Times New Roman" pitchFamily="18" charset="0"/>
              </a:rPr>
              <a:t>Điểm</a:t>
            </a:r>
            <a:r>
              <a:rPr lang="en-US" sz="2000" b="1" u="sng" dirty="0">
                <a:cs typeface="Times New Roman" pitchFamily="18" charset="0"/>
              </a:rPr>
              <a:t> </a:t>
            </a:r>
            <a:r>
              <a:rPr lang="en-US" sz="2000" b="1" u="sng" dirty="0" err="1">
                <a:cs typeface="Times New Roman" pitchFamily="18" charset="0"/>
              </a:rPr>
              <a:t>Của</a:t>
            </a:r>
            <a:r>
              <a:rPr lang="en-US" sz="2000" b="1" u="sng" dirty="0">
                <a:cs typeface="Times New Roman" pitchFamily="18" charset="0"/>
              </a:rPr>
              <a:t> </a:t>
            </a:r>
            <a:r>
              <a:rPr lang="en-US" sz="2000" b="1" u="sng" dirty="0" err="1">
                <a:cs typeface="Times New Roman" pitchFamily="18" charset="0"/>
              </a:rPr>
              <a:t>Ngân</a:t>
            </a:r>
            <a:r>
              <a:rPr lang="en-US" sz="2000" b="1" u="sng" dirty="0">
                <a:cs typeface="Times New Roman" pitchFamily="18" charset="0"/>
              </a:rPr>
              <a:t> </a:t>
            </a:r>
            <a:r>
              <a:rPr lang="en-US" sz="2000" b="1" u="sng" dirty="0" err="1">
                <a:cs typeface="Times New Roman" pitchFamily="18" charset="0"/>
              </a:rPr>
              <a:t>Hàng</a:t>
            </a:r>
            <a:r>
              <a:rPr lang="en-US" sz="2000" b="1" u="sng" dirty="0">
                <a:cs typeface="Times New Roman" pitchFamily="18" charset="0"/>
              </a:rPr>
              <a:t> </a:t>
            </a:r>
            <a:r>
              <a:rPr lang="en-US" sz="2000" b="1" u="sng" dirty="0" err="1">
                <a:cs typeface="Times New Roman" pitchFamily="18" charset="0"/>
              </a:rPr>
              <a:t>Trung</a:t>
            </a:r>
            <a:r>
              <a:rPr lang="en-US" sz="2000" b="1" u="sng" dirty="0">
                <a:cs typeface="Times New Roman" pitchFamily="18" charset="0"/>
              </a:rPr>
              <a:t> </a:t>
            </a:r>
            <a:r>
              <a:rPr lang="en-US" sz="2000" b="1" u="sng" dirty="0" err="1">
                <a:cs typeface="Times New Roman" pitchFamily="18" charset="0"/>
              </a:rPr>
              <a:t>Ương</a:t>
            </a:r>
            <a:endParaRPr lang="en-US" sz="2000" b="1" i="1" u="sng" dirty="0">
              <a:cs typeface="Times New Roman" pitchFamily="18" charset="0"/>
            </a:endParaRPr>
          </a:p>
        </p:txBody>
      </p:sp>
      <p:sp>
        <p:nvSpPr>
          <p:cNvPr id="49156" name="WordArt 4"/>
          <p:cNvSpPr>
            <a:spLocks noChangeArrowheads="1" noChangeShapeType="1" noTextEdit="1"/>
          </p:cNvSpPr>
          <p:nvPr/>
        </p:nvSpPr>
        <p:spPr bwMode="gray">
          <a:xfrm>
            <a:off x="1143000" y="838200"/>
            <a:ext cx="7010400" cy="6858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sz="3600" b="1" kern="10" dirty="0" err="1" smtClean="0">
                <a:ln w="19050">
                  <a:solidFill>
                    <a:srgbClr val="FFFFFF"/>
                  </a:solidFill>
                  <a:round/>
                  <a:headEnd/>
                  <a:tailEnd/>
                </a:ln>
                <a:gradFill rotWithShape="0">
                  <a:gsLst>
                    <a:gs pos="0">
                      <a:srgbClr val="000066"/>
                    </a:gs>
                    <a:gs pos="50000">
                      <a:srgbClr val="000066">
                        <a:gamma/>
                        <a:tint val="66667"/>
                        <a:invGamma/>
                      </a:srgbClr>
                    </a:gs>
                    <a:gs pos="100000">
                      <a:srgbClr val="000066"/>
                    </a:gs>
                  </a:gsLst>
                  <a:lin ang="0" scaled="1"/>
                </a:gradFill>
                <a:effectLst>
                  <a:outerShdw dist="35921" dir="2700000" algn="ctr" rotWithShape="0">
                    <a:srgbClr val="C0C0C0">
                      <a:alpha val="80000"/>
                    </a:srgbClr>
                  </a:outerShdw>
                </a:effectLst>
                <a:cs typeface="Arial"/>
              </a:rPr>
              <a:t>Lý</a:t>
            </a:r>
            <a:r>
              <a:rPr lang="en-US" sz="3600" b="1" kern="10" dirty="0" smtClean="0">
                <a:ln w="19050">
                  <a:solidFill>
                    <a:srgbClr val="FFFFFF"/>
                  </a:solidFill>
                  <a:round/>
                  <a:headEnd/>
                  <a:tailEnd/>
                </a:ln>
                <a:gradFill rotWithShape="0">
                  <a:gsLst>
                    <a:gs pos="0">
                      <a:srgbClr val="000066"/>
                    </a:gs>
                    <a:gs pos="50000">
                      <a:srgbClr val="000066">
                        <a:gamma/>
                        <a:tint val="66667"/>
                        <a:invGamma/>
                      </a:srgbClr>
                    </a:gs>
                    <a:gs pos="100000">
                      <a:srgbClr val="000066"/>
                    </a:gs>
                  </a:gsLst>
                  <a:lin ang="0" scaled="1"/>
                </a:gradFill>
                <a:effectLst>
                  <a:outerShdw dist="35921" dir="2700000" algn="ctr" rotWithShape="0">
                    <a:srgbClr val="C0C0C0">
                      <a:alpha val="80000"/>
                    </a:srgbClr>
                  </a:outerShdw>
                </a:effectLst>
                <a:cs typeface="Arial"/>
              </a:rPr>
              <a:t> </a:t>
            </a:r>
            <a:r>
              <a:rPr lang="en-US" sz="3600" b="1" kern="10" dirty="0" err="1" smtClean="0">
                <a:ln w="19050">
                  <a:solidFill>
                    <a:srgbClr val="FFFFFF"/>
                  </a:solidFill>
                  <a:round/>
                  <a:headEnd/>
                  <a:tailEnd/>
                </a:ln>
                <a:gradFill rotWithShape="0">
                  <a:gsLst>
                    <a:gs pos="0">
                      <a:srgbClr val="000066"/>
                    </a:gs>
                    <a:gs pos="50000">
                      <a:srgbClr val="000066">
                        <a:gamma/>
                        <a:tint val="66667"/>
                        <a:invGamma/>
                      </a:srgbClr>
                    </a:gs>
                    <a:gs pos="100000">
                      <a:srgbClr val="000066"/>
                    </a:gs>
                  </a:gsLst>
                  <a:lin ang="0" scaled="1"/>
                </a:gradFill>
                <a:effectLst>
                  <a:outerShdw dist="35921" dir="2700000" algn="ctr" rotWithShape="0">
                    <a:srgbClr val="C0C0C0">
                      <a:alpha val="80000"/>
                    </a:srgbClr>
                  </a:outerShdw>
                </a:effectLst>
                <a:cs typeface="Arial"/>
              </a:rPr>
              <a:t>luận</a:t>
            </a:r>
            <a:r>
              <a:rPr lang="en-US" sz="3600" b="1" kern="10" dirty="0" smtClean="0">
                <a:ln w="19050">
                  <a:solidFill>
                    <a:srgbClr val="FFFFFF"/>
                  </a:solidFill>
                  <a:round/>
                  <a:headEnd/>
                  <a:tailEnd/>
                </a:ln>
                <a:gradFill rotWithShape="0">
                  <a:gsLst>
                    <a:gs pos="0">
                      <a:srgbClr val="000066"/>
                    </a:gs>
                    <a:gs pos="50000">
                      <a:srgbClr val="000066">
                        <a:gamma/>
                        <a:tint val="66667"/>
                        <a:invGamma/>
                      </a:srgbClr>
                    </a:gs>
                    <a:gs pos="100000">
                      <a:srgbClr val="000066"/>
                    </a:gs>
                  </a:gsLst>
                  <a:lin ang="0" scaled="1"/>
                </a:gradFill>
                <a:effectLst>
                  <a:outerShdw dist="35921" dir="2700000" algn="ctr" rotWithShape="0">
                    <a:srgbClr val="C0C0C0">
                      <a:alpha val="80000"/>
                    </a:srgbClr>
                  </a:outerShdw>
                </a:effectLst>
                <a:cs typeface="Arial"/>
              </a:rPr>
              <a:t> </a:t>
            </a:r>
            <a:r>
              <a:rPr lang="en-US" sz="3600" b="1" kern="10" dirty="0" err="1" smtClean="0">
                <a:ln w="19050">
                  <a:solidFill>
                    <a:srgbClr val="FFFFFF"/>
                  </a:solidFill>
                  <a:round/>
                  <a:headEnd/>
                  <a:tailEnd/>
                </a:ln>
                <a:gradFill rotWithShape="0">
                  <a:gsLst>
                    <a:gs pos="0">
                      <a:srgbClr val="000066"/>
                    </a:gs>
                    <a:gs pos="50000">
                      <a:srgbClr val="000066">
                        <a:gamma/>
                        <a:tint val="66667"/>
                        <a:invGamma/>
                      </a:srgbClr>
                    </a:gs>
                    <a:gs pos="100000">
                      <a:srgbClr val="000066"/>
                    </a:gs>
                  </a:gsLst>
                  <a:lin ang="0" scaled="1"/>
                </a:gradFill>
                <a:effectLst>
                  <a:outerShdw dist="35921" dir="2700000" algn="ctr" rotWithShape="0">
                    <a:srgbClr val="C0C0C0">
                      <a:alpha val="80000"/>
                    </a:srgbClr>
                  </a:outerShdw>
                </a:effectLst>
                <a:cs typeface="Arial"/>
              </a:rPr>
              <a:t>chung</a:t>
            </a:r>
            <a:r>
              <a:rPr lang="en-US" sz="3600" b="1" kern="10" dirty="0" smtClean="0">
                <a:ln w="19050">
                  <a:solidFill>
                    <a:srgbClr val="FFFFFF"/>
                  </a:solidFill>
                  <a:round/>
                  <a:headEnd/>
                  <a:tailEnd/>
                </a:ln>
                <a:gradFill rotWithShape="0">
                  <a:gsLst>
                    <a:gs pos="0">
                      <a:srgbClr val="000066"/>
                    </a:gs>
                    <a:gs pos="50000">
                      <a:srgbClr val="000066">
                        <a:gamma/>
                        <a:tint val="66667"/>
                        <a:invGamma/>
                      </a:srgbClr>
                    </a:gs>
                    <a:gs pos="100000">
                      <a:srgbClr val="000066"/>
                    </a:gs>
                  </a:gsLst>
                  <a:lin ang="0" scaled="1"/>
                </a:gradFill>
                <a:effectLst>
                  <a:outerShdw dist="35921" dir="2700000" algn="ctr" rotWithShape="0">
                    <a:srgbClr val="C0C0C0">
                      <a:alpha val="80000"/>
                    </a:srgbClr>
                  </a:outerShdw>
                </a:effectLst>
                <a:cs typeface="Arial"/>
              </a:rPr>
              <a:t> </a:t>
            </a:r>
            <a:r>
              <a:rPr lang="en-US" sz="3600" b="1" kern="10" dirty="0" err="1" smtClean="0">
                <a:ln w="19050">
                  <a:solidFill>
                    <a:srgbClr val="FFFFFF"/>
                  </a:solidFill>
                  <a:round/>
                  <a:headEnd/>
                  <a:tailEnd/>
                </a:ln>
                <a:gradFill rotWithShape="0">
                  <a:gsLst>
                    <a:gs pos="0">
                      <a:srgbClr val="000066"/>
                    </a:gs>
                    <a:gs pos="50000">
                      <a:srgbClr val="000066">
                        <a:gamma/>
                        <a:tint val="66667"/>
                        <a:invGamma/>
                      </a:srgbClr>
                    </a:gs>
                    <a:gs pos="100000">
                      <a:srgbClr val="000066"/>
                    </a:gs>
                  </a:gsLst>
                  <a:lin ang="0" scaled="1"/>
                </a:gradFill>
                <a:effectLst>
                  <a:outerShdw dist="35921" dir="2700000" algn="ctr" rotWithShape="0">
                    <a:srgbClr val="C0C0C0">
                      <a:alpha val="80000"/>
                    </a:srgbClr>
                  </a:outerShdw>
                </a:effectLst>
                <a:cs typeface="Arial"/>
              </a:rPr>
              <a:t>về</a:t>
            </a:r>
            <a:r>
              <a:rPr lang="en-US" sz="3600" b="1" kern="10" dirty="0" smtClean="0">
                <a:ln w="19050">
                  <a:solidFill>
                    <a:srgbClr val="FFFFFF"/>
                  </a:solidFill>
                  <a:round/>
                  <a:headEnd/>
                  <a:tailEnd/>
                </a:ln>
                <a:gradFill rotWithShape="0">
                  <a:gsLst>
                    <a:gs pos="0">
                      <a:srgbClr val="000066"/>
                    </a:gs>
                    <a:gs pos="50000">
                      <a:srgbClr val="000066">
                        <a:gamma/>
                        <a:tint val="66667"/>
                        <a:invGamma/>
                      </a:srgbClr>
                    </a:gs>
                    <a:gs pos="100000">
                      <a:srgbClr val="000066"/>
                    </a:gs>
                  </a:gsLst>
                  <a:lin ang="0" scaled="1"/>
                </a:gradFill>
                <a:effectLst>
                  <a:outerShdw dist="35921" dir="2700000" algn="ctr" rotWithShape="0">
                    <a:srgbClr val="C0C0C0">
                      <a:alpha val="80000"/>
                    </a:srgbClr>
                  </a:outerShdw>
                </a:effectLst>
                <a:cs typeface="Arial"/>
              </a:rPr>
              <a:t> </a:t>
            </a:r>
            <a:r>
              <a:rPr lang="en-US" sz="3600" b="1" kern="10" dirty="0" err="1" smtClean="0">
                <a:ln w="19050">
                  <a:solidFill>
                    <a:srgbClr val="FFFFFF"/>
                  </a:solidFill>
                  <a:round/>
                  <a:headEnd/>
                  <a:tailEnd/>
                </a:ln>
                <a:gradFill rotWithShape="0">
                  <a:gsLst>
                    <a:gs pos="0">
                      <a:srgbClr val="000066"/>
                    </a:gs>
                    <a:gs pos="50000">
                      <a:srgbClr val="000066">
                        <a:gamma/>
                        <a:tint val="66667"/>
                        <a:invGamma/>
                      </a:srgbClr>
                    </a:gs>
                    <a:gs pos="100000">
                      <a:srgbClr val="000066"/>
                    </a:gs>
                  </a:gsLst>
                  <a:lin ang="0" scaled="1"/>
                </a:gradFill>
                <a:effectLst>
                  <a:outerShdw dist="35921" dir="2700000" algn="ctr" rotWithShape="0">
                    <a:srgbClr val="C0C0C0">
                      <a:alpha val="80000"/>
                    </a:srgbClr>
                  </a:outerShdw>
                </a:effectLst>
                <a:cs typeface="Arial"/>
              </a:rPr>
              <a:t>ngân</a:t>
            </a:r>
            <a:r>
              <a:rPr lang="en-US" sz="3600" b="1" kern="10" dirty="0" smtClean="0">
                <a:ln w="19050">
                  <a:solidFill>
                    <a:srgbClr val="FFFFFF"/>
                  </a:solidFill>
                  <a:round/>
                  <a:headEnd/>
                  <a:tailEnd/>
                </a:ln>
                <a:gradFill rotWithShape="0">
                  <a:gsLst>
                    <a:gs pos="0">
                      <a:srgbClr val="000066"/>
                    </a:gs>
                    <a:gs pos="50000">
                      <a:srgbClr val="000066">
                        <a:gamma/>
                        <a:tint val="66667"/>
                        <a:invGamma/>
                      </a:srgbClr>
                    </a:gs>
                    <a:gs pos="100000">
                      <a:srgbClr val="000066"/>
                    </a:gs>
                  </a:gsLst>
                  <a:lin ang="0" scaled="1"/>
                </a:gradFill>
                <a:effectLst>
                  <a:outerShdw dist="35921" dir="2700000" algn="ctr" rotWithShape="0">
                    <a:srgbClr val="C0C0C0">
                      <a:alpha val="80000"/>
                    </a:srgbClr>
                  </a:outerShdw>
                </a:effectLst>
                <a:cs typeface="Arial"/>
              </a:rPr>
              <a:t> </a:t>
            </a:r>
            <a:r>
              <a:rPr lang="en-US" sz="3600" b="1" kern="10" dirty="0" err="1" smtClean="0">
                <a:ln w="19050">
                  <a:solidFill>
                    <a:srgbClr val="FFFFFF"/>
                  </a:solidFill>
                  <a:round/>
                  <a:headEnd/>
                  <a:tailEnd/>
                </a:ln>
                <a:gradFill rotWithShape="0">
                  <a:gsLst>
                    <a:gs pos="0">
                      <a:srgbClr val="000066"/>
                    </a:gs>
                    <a:gs pos="50000">
                      <a:srgbClr val="000066">
                        <a:gamma/>
                        <a:tint val="66667"/>
                        <a:invGamma/>
                      </a:srgbClr>
                    </a:gs>
                    <a:gs pos="100000">
                      <a:srgbClr val="000066"/>
                    </a:gs>
                  </a:gsLst>
                  <a:lin ang="0" scaled="1"/>
                </a:gradFill>
                <a:effectLst>
                  <a:outerShdw dist="35921" dir="2700000" algn="ctr" rotWithShape="0">
                    <a:srgbClr val="C0C0C0">
                      <a:alpha val="80000"/>
                    </a:srgbClr>
                  </a:outerShdw>
                </a:effectLst>
                <a:cs typeface="Arial"/>
              </a:rPr>
              <a:t>hàng</a:t>
            </a:r>
            <a:r>
              <a:rPr lang="en-US" sz="3600" b="1" kern="10" dirty="0" smtClean="0">
                <a:ln w="19050">
                  <a:solidFill>
                    <a:srgbClr val="FFFFFF"/>
                  </a:solidFill>
                  <a:round/>
                  <a:headEnd/>
                  <a:tailEnd/>
                </a:ln>
                <a:gradFill rotWithShape="0">
                  <a:gsLst>
                    <a:gs pos="0">
                      <a:srgbClr val="000066"/>
                    </a:gs>
                    <a:gs pos="50000">
                      <a:srgbClr val="000066">
                        <a:gamma/>
                        <a:tint val="66667"/>
                        <a:invGamma/>
                      </a:srgbClr>
                    </a:gs>
                    <a:gs pos="100000">
                      <a:srgbClr val="000066"/>
                    </a:gs>
                  </a:gsLst>
                  <a:lin ang="0" scaled="1"/>
                </a:gradFill>
                <a:effectLst>
                  <a:outerShdw dist="35921" dir="2700000" algn="ctr" rotWithShape="0">
                    <a:srgbClr val="C0C0C0">
                      <a:alpha val="80000"/>
                    </a:srgbClr>
                  </a:outerShdw>
                </a:effectLst>
                <a:cs typeface="Arial"/>
              </a:rPr>
              <a:t> </a:t>
            </a:r>
            <a:r>
              <a:rPr lang="en-US" sz="3600" b="1" kern="10" dirty="0" err="1" smtClean="0">
                <a:ln w="19050">
                  <a:solidFill>
                    <a:srgbClr val="FFFFFF"/>
                  </a:solidFill>
                  <a:round/>
                  <a:headEnd/>
                  <a:tailEnd/>
                </a:ln>
                <a:gradFill rotWithShape="0">
                  <a:gsLst>
                    <a:gs pos="0">
                      <a:srgbClr val="000066"/>
                    </a:gs>
                    <a:gs pos="50000">
                      <a:srgbClr val="000066">
                        <a:gamma/>
                        <a:tint val="66667"/>
                        <a:invGamma/>
                      </a:srgbClr>
                    </a:gs>
                    <a:gs pos="100000">
                      <a:srgbClr val="000066"/>
                    </a:gs>
                  </a:gsLst>
                  <a:lin ang="0" scaled="1"/>
                </a:gradFill>
                <a:effectLst>
                  <a:outerShdw dist="35921" dir="2700000" algn="ctr" rotWithShape="0">
                    <a:srgbClr val="C0C0C0">
                      <a:alpha val="80000"/>
                    </a:srgbClr>
                  </a:outerShdw>
                </a:effectLst>
                <a:cs typeface="Arial"/>
              </a:rPr>
              <a:t>trung</a:t>
            </a:r>
            <a:r>
              <a:rPr lang="en-US" sz="3600" b="1" kern="10" dirty="0" smtClean="0">
                <a:ln w="19050">
                  <a:solidFill>
                    <a:srgbClr val="FFFFFF"/>
                  </a:solidFill>
                  <a:round/>
                  <a:headEnd/>
                  <a:tailEnd/>
                </a:ln>
                <a:gradFill rotWithShape="0">
                  <a:gsLst>
                    <a:gs pos="0">
                      <a:srgbClr val="000066"/>
                    </a:gs>
                    <a:gs pos="50000">
                      <a:srgbClr val="000066">
                        <a:gamma/>
                        <a:tint val="66667"/>
                        <a:invGamma/>
                      </a:srgbClr>
                    </a:gs>
                    <a:gs pos="100000">
                      <a:srgbClr val="000066"/>
                    </a:gs>
                  </a:gsLst>
                  <a:lin ang="0" scaled="1"/>
                </a:gradFill>
                <a:effectLst>
                  <a:outerShdw dist="35921" dir="2700000" algn="ctr" rotWithShape="0">
                    <a:srgbClr val="C0C0C0">
                      <a:alpha val="80000"/>
                    </a:srgbClr>
                  </a:outerShdw>
                </a:effectLst>
                <a:cs typeface="Arial"/>
              </a:rPr>
              <a:t> </a:t>
            </a:r>
            <a:r>
              <a:rPr lang="en-US" sz="3600" b="1" kern="10" dirty="0" err="1" smtClean="0">
                <a:ln w="19050">
                  <a:solidFill>
                    <a:srgbClr val="FFFFFF"/>
                  </a:solidFill>
                  <a:round/>
                  <a:headEnd/>
                  <a:tailEnd/>
                </a:ln>
                <a:gradFill rotWithShape="0">
                  <a:gsLst>
                    <a:gs pos="0">
                      <a:srgbClr val="000066"/>
                    </a:gs>
                    <a:gs pos="50000">
                      <a:srgbClr val="000066">
                        <a:gamma/>
                        <a:tint val="66667"/>
                        <a:invGamma/>
                      </a:srgbClr>
                    </a:gs>
                    <a:gs pos="100000">
                      <a:srgbClr val="000066"/>
                    </a:gs>
                  </a:gsLst>
                  <a:lin ang="0" scaled="1"/>
                </a:gradFill>
                <a:effectLst>
                  <a:outerShdw dist="35921" dir="2700000" algn="ctr" rotWithShape="0">
                    <a:srgbClr val="C0C0C0">
                      <a:alpha val="80000"/>
                    </a:srgbClr>
                  </a:outerShdw>
                </a:effectLst>
                <a:cs typeface="Arial"/>
              </a:rPr>
              <a:t>ương</a:t>
            </a:r>
            <a:endParaRPr lang="en-US" sz="3600" b="1" kern="10" dirty="0" smtClean="0">
              <a:ln w="19050">
                <a:solidFill>
                  <a:srgbClr val="FFFFFF"/>
                </a:solidFill>
                <a:round/>
                <a:headEnd/>
                <a:tailEnd/>
              </a:ln>
              <a:gradFill rotWithShape="0">
                <a:gsLst>
                  <a:gs pos="0">
                    <a:srgbClr val="000066"/>
                  </a:gs>
                  <a:gs pos="50000">
                    <a:srgbClr val="000066">
                      <a:gamma/>
                      <a:tint val="66667"/>
                      <a:invGamma/>
                    </a:srgbClr>
                  </a:gs>
                  <a:gs pos="100000">
                    <a:srgbClr val="000066"/>
                  </a:gs>
                </a:gsLst>
                <a:lin ang="0" scaled="1"/>
              </a:gradFill>
              <a:effectLst>
                <a:outerShdw dist="35921" dir="2700000" algn="ctr" rotWithShape="0">
                  <a:srgbClr val="C0C0C0">
                    <a:alpha val="80000"/>
                  </a:srgbClr>
                </a:outerShdw>
              </a:effectLst>
              <a:cs typeface="Arial"/>
            </a:endParaRPr>
          </a:p>
        </p:txBody>
      </p:sp>
      <p:sp>
        <p:nvSpPr>
          <p:cNvPr id="49157" name="Text Box 5"/>
          <p:cNvSpPr txBox="1">
            <a:spLocks noChangeArrowheads="1"/>
          </p:cNvSpPr>
          <p:nvPr/>
        </p:nvSpPr>
        <p:spPr bwMode="auto">
          <a:xfrm>
            <a:off x="3657600" y="6248400"/>
            <a:ext cx="1752600" cy="457200"/>
          </a:xfrm>
          <a:prstGeom prst="rect">
            <a:avLst/>
          </a:prstGeom>
          <a:noFill/>
          <a:ln>
            <a:noFill/>
          </a:ln>
          <a:effectLst>
            <a:prstShdw prst="shdw18" dist="17961" dir="135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fontAlgn="base">
              <a:spcBef>
                <a:spcPct val="50000"/>
              </a:spcBef>
              <a:spcAft>
                <a:spcPct val="0"/>
              </a:spcAft>
            </a:pPr>
            <a:r>
              <a:rPr lang="en-US" sz="2400" b="1" smtClean="0">
                <a:solidFill>
                  <a:srgbClr val="FFFFFF"/>
                </a:solidFill>
              </a:rPr>
              <a:t>L.O.G.O</a:t>
            </a:r>
          </a:p>
        </p:txBody>
      </p:sp>
    </p:spTree>
    <p:extLst>
      <p:ext uri="{BB962C8B-B14F-4D97-AF65-F5344CB8AC3E}">
        <p14:creationId xmlns:p14="http://schemas.microsoft.com/office/powerpoint/2010/main" val="195814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156"/>
                                        </p:tgtEl>
                                        <p:attrNameLst>
                                          <p:attrName>style.visibility</p:attrName>
                                        </p:attrNameLst>
                                      </p:cBhvr>
                                      <p:to>
                                        <p:strVal val="visible"/>
                                      </p:to>
                                    </p:set>
                                    <p:anim calcmode="lin" valueType="num">
                                      <p:cBhvr additive="base">
                                        <p:cTn id="7" dur="500" fill="hold"/>
                                        <p:tgtEl>
                                          <p:spTgt spid="49156"/>
                                        </p:tgtEl>
                                        <p:attrNameLst>
                                          <p:attrName>ppt_x</p:attrName>
                                        </p:attrNameLst>
                                      </p:cBhvr>
                                      <p:tavLst>
                                        <p:tav tm="0">
                                          <p:val>
                                            <p:strVal val="#ppt_x"/>
                                          </p:val>
                                        </p:tav>
                                        <p:tav tm="100000">
                                          <p:val>
                                            <p:strVal val="#ppt_x"/>
                                          </p:val>
                                        </p:tav>
                                      </p:tavLst>
                                    </p:anim>
                                    <p:anim calcmode="lin" valueType="num">
                                      <p:cBhvr additive="base">
                                        <p:cTn id="8" dur="500" fill="hold"/>
                                        <p:tgtEl>
                                          <p:spTgt spid="491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49154"/>
                                        </p:tgtEl>
                                        <p:attrNameLst>
                                          <p:attrName>style.visibility</p:attrName>
                                        </p:attrNameLst>
                                      </p:cBhvr>
                                      <p:to>
                                        <p:strVal val="visible"/>
                                      </p:to>
                                    </p:set>
                                    <p:animEffect transition="in" filter="wheel(1)">
                                      <p:cBhvr>
                                        <p:cTn id="13" dur="2000"/>
                                        <p:tgtEl>
                                          <p:spTgt spid="49154"/>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49155">
                                            <p:txEl>
                                              <p:pRg st="0" end="0"/>
                                            </p:txEl>
                                          </p:spTgt>
                                        </p:tgtEl>
                                        <p:attrNameLst>
                                          <p:attrName>style.visibility</p:attrName>
                                        </p:attrNameLst>
                                      </p:cBhvr>
                                      <p:to>
                                        <p:strVal val="visible"/>
                                      </p:to>
                                    </p:set>
                                    <p:anim calcmode="lin" valueType="num">
                                      <p:cBhvr>
                                        <p:cTn id="18" dur="500" fill="hold"/>
                                        <p:tgtEl>
                                          <p:spTgt spid="49155">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49155">
                                            <p:txEl>
                                              <p:pRg st="0" end="0"/>
                                            </p:txEl>
                                          </p:spTgt>
                                        </p:tgtEl>
                                        <p:attrNameLst>
                                          <p:attrName>ppt_h</p:attrName>
                                        </p:attrNameLst>
                                      </p:cBhvr>
                                      <p:tavLst>
                                        <p:tav tm="0">
                                          <p:val>
                                            <p:fltVal val="0"/>
                                          </p:val>
                                        </p:tav>
                                        <p:tav tm="100000">
                                          <p:val>
                                            <p:strVal val="#ppt_h"/>
                                          </p:val>
                                        </p:tav>
                                      </p:tavLst>
                                    </p:anim>
                                    <p:animEffect transition="in" filter="fade">
                                      <p:cBhvr>
                                        <p:cTn id="20" dur="500"/>
                                        <p:tgtEl>
                                          <p:spTgt spid="491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5" grpId="0" build="p"/>
      <p:bldP spid="4915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4"/>
          <p:cNvSpPr>
            <a:spLocks noGrp="1"/>
          </p:cNvSpPr>
          <p:nvPr>
            <p:ph type="ftr" sz="quarter" idx="11"/>
          </p:nvPr>
        </p:nvSpPr>
        <p:spPr/>
        <p:txBody>
          <a:bodyPr/>
          <a:lstStyle/>
          <a:p>
            <a:r>
              <a:rPr lang="en-US">
                <a:solidFill>
                  <a:srgbClr val="FFFFFF"/>
                </a:solidFill>
              </a:rPr>
              <a:t>www.themegallery.com</a:t>
            </a:r>
          </a:p>
        </p:txBody>
      </p:sp>
      <p:sp>
        <p:nvSpPr>
          <p:cNvPr id="10245" name="Rectangle 5"/>
          <p:cNvSpPr>
            <a:spLocks noGrp="1" noChangeArrowheads="1"/>
          </p:cNvSpPr>
          <p:nvPr>
            <p:ph type="title"/>
          </p:nvPr>
        </p:nvSpPr>
        <p:spPr/>
        <p:txBody>
          <a:bodyPr/>
          <a:lstStyle/>
          <a:p>
            <a:r>
              <a:rPr lang="en-US" dirty="0" err="1" smtClean="0"/>
              <a:t>Khái</a:t>
            </a:r>
            <a:r>
              <a:rPr lang="en-US" dirty="0" smtClean="0"/>
              <a:t> </a:t>
            </a:r>
            <a:r>
              <a:rPr lang="en-US" dirty="0" err="1" smtClean="0"/>
              <a:t>niệm</a:t>
            </a:r>
            <a:endParaRPr lang="en-US" dirty="0"/>
          </a:p>
        </p:txBody>
      </p:sp>
      <p:sp>
        <p:nvSpPr>
          <p:cNvPr id="10246" name="Rectangle 6"/>
          <p:cNvSpPr>
            <a:spLocks noGrp="1" noChangeArrowheads="1"/>
          </p:cNvSpPr>
          <p:nvPr>
            <p:ph type="body" idx="1"/>
          </p:nvPr>
        </p:nvSpPr>
        <p:spPr>
          <a:xfrm>
            <a:off x="381000" y="1447800"/>
            <a:ext cx="8229600" cy="4648200"/>
          </a:xfrm>
        </p:spPr>
        <p:txBody>
          <a:bodyPr/>
          <a:lstStyle/>
          <a:p>
            <a:pPr>
              <a:spcBef>
                <a:spcPct val="0"/>
              </a:spcBef>
            </a:pP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Ngân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hàng</a:t>
            </a:r>
            <a:r>
              <a:rPr lang="en-US" dirty="0" smtClean="0">
                <a:solidFill>
                  <a:schemeClr val="tx1"/>
                </a:solidFill>
                <a:latin typeface="Times New Roman" pitchFamily="18" charset="0"/>
                <a:cs typeface="Times New Roman" pitchFamily="18" charset="0"/>
              </a:rPr>
              <a:t> TW </a:t>
            </a:r>
            <a:r>
              <a:rPr lang="en-US" dirty="0" err="1" smtClean="0">
                <a:solidFill>
                  <a:schemeClr val="tx1"/>
                </a:solidFill>
                <a:latin typeface="Times New Roman" pitchFamily="18" charset="0"/>
                <a:cs typeface="Times New Roman" pitchFamily="18" charset="0"/>
              </a:rPr>
              <a:t>là</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ngân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hàng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phát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hành</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tiền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của</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một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quốc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gia</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cơ</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quan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quản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lý</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và</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kiểm</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soát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lĩnh</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vực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tiền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tệ</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ngân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hàng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trong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phạm</a:t>
            </a:r>
            <a:r>
              <a:rPr lang="en-US" dirty="0" smtClean="0">
                <a:solidFill>
                  <a:schemeClr val="tx1"/>
                </a:solidFill>
                <a:latin typeface="Times New Roman" pitchFamily="18" charset="0"/>
                <a:cs typeface="Times New Roman" pitchFamily="18" charset="0"/>
              </a:rPr>
              <a:t> vi </a:t>
            </a:r>
            <a:r>
              <a:rPr lang="en-US" dirty="0" err="1" smtClean="0">
                <a:solidFill>
                  <a:schemeClr val="tx1"/>
                </a:solidFill>
                <a:latin typeface="Times New Roman" pitchFamily="18" charset="0"/>
                <a:cs typeface="Times New Roman" pitchFamily="18" charset="0"/>
              </a:rPr>
              <a:t>toàn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quốc</a:t>
            </a:r>
            <a:r>
              <a:rPr lang="en-US" dirty="0" smtClean="0">
                <a:solidFill>
                  <a:schemeClr val="tx1"/>
                </a:solidFill>
                <a:latin typeface="Times New Roman" pitchFamily="18" charset="0"/>
                <a:cs typeface="Times New Roman" pitchFamily="18" charset="0"/>
              </a:rPr>
              <a:t>. </a:t>
            </a:r>
          </a:p>
          <a:p>
            <a:pPr>
              <a:spcBef>
                <a:spcPct val="0"/>
              </a:spcBef>
            </a:pP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Trong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một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quốc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gia</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hoặc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một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nhóm</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các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quốc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gia</a:t>
            </a:r>
            <a:r>
              <a:rPr lang="en-US"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chỉ</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có</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một</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ngân</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hàng</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trung</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ương</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duy</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nhất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thực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hiện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việc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điều</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tiết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và</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kiểm</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soát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lĩnh</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vực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tiền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tệ</a:t>
            </a:r>
            <a:r>
              <a:rPr lang="en-US" dirty="0" smtClean="0">
                <a:solidFill>
                  <a:schemeClr val="tx1"/>
                </a:solidFill>
                <a:latin typeface="Times New Roman" pitchFamily="18" charset="0"/>
                <a:cs typeface="Times New Roman" pitchFamily="18" charset="0"/>
              </a:rPr>
              <a:t> - </a:t>
            </a:r>
            <a:r>
              <a:rPr lang="en-US" dirty="0" err="1" smtClean="0">
                <a:solidFill>
                  <a:schemeClr val="tx1"/>
                </a:solidFill>
                <a:latin typeface="Times New Roman" pitchFamily="18" charset="0"/>
                <a:cs typeface="Times New Roman" pitchFamily="18" charset="0"/>
              </a:rPr>
              <a:t>ngân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hàng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một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cách</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tập</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trung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và</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thống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nhất</a:t>
            </a:r>
            <a:r>
              <a:rPr lang="en-US" dirty="0" smtClean="0">
                <a:solidFill>
                  <a:srgbClr val="000000"/>
                </a:solidFill>
                <a:latin typeface="Times New Roman" pitchFamily="18" charset="0"/>
                <a:cs typeface="Times New Roman" pitchFamily="18" charset="0"/>
              </a:rPr>
              <a:t>.</a:t>
            </a:r>
            <a:endParaRPr lang="en-US" dirty="0"/>
          </a:p>
        </p:txBody>
      </p:sp>
    </p:spTree>
    <p:extLst>
      <p:ext uri="{BB962C8B-B14F-4D97-AF65-F5344CB8AC3E}">
        <p14:creationId xmlns:p14="http://schemas.microsoft.com/office/powerpoint/2010/main" val="82222054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 name="Footer Placeholder 4"/>
          <p:cNvSpPr>
            <a:spLocks noGrp="1"/>
          </p:cNvSpPr>
          <p:nvPr>
            <p:ph type="ftr" sz="quarter" idx="11"/>
          </p:nvPr>
        </p:nvSpPr>
        <p:spPr/>
        <p:txBody>
          <a:bodyPr/>
          <a:lstStyle/>
          <a:p>
            <a:r>
              <a:rPr lang="en-US">
                <a:solidFill>
                  <a:srgbClr val="FFFFFF"/>
                </a:solidFill>
              </a:rPr>
              <a:t>www.themegallery.com</a:t>
            </a:r>
          </a:p>
        </p:txBody>
      </p:sp>
      <p:grpSp>
        <p:nvGrpSpPr>
          <p:cNvPr id="12290" name="Group 2"/>
          <p:cNvGrpSpPr>
            <a:grpSpLocks/>
          </p:cNvGrpSpPr>
          <p:nvPr/>
        </p:nvGrpSpPr>
        <p:grpSpPr bwMode="auto">
          <a:xfrm>
            <a:off x="1928813" y="3822700"/>
            <a:ext cx="6153056" cy="1892300"/>
            <a:chOff x="927" y="960"/>
            <a:chExt cx="4525" cy="818"/>
          </a:xfrm>
        </p:grpSpPr>
        <p:sp>
          <p:nvSpPr>
            <p:cNvPr id="12291" name="AutoShape 3"/>
            <p:cNvSpPr>
              <a:spLocks noChangeArrowheads="1"/>
            </p:cNvSpPr>
            <p:nvPr/>
          </p:nvSpPr>
          <p:spPr bwMode="ltGray">
            <a:xfrm>
              <a:off x="927" y="960"/>
              <a:ext cx="4473" cy="818"/>
            </a:xfrm>
            <a:prstGeom prst="roundRect">
              <a:avLst>
                <a:gd name="adj" fmla="val 16667"/>
              </a:avLst>
            </a:prstGeom>
            <a:gradFill rotWithShape="1">
              <a:gsLst>
                <a:gs pos="0">
                  <a:srgbClr val="FFFFFF">
                    <a:alpha val="89999"/>
                  </a:srgbClr>
                </a:gs>
                <a:gs pos="100000">
                  <a:srgbClr val="FFFFFF">
                    <a:gamma/>
                    <a:shade val="46275"/>
                    <a:invGamma/>
                  </a:srgbClr>
                </a:gs>
              </a:gsLst>
              <a:lin ang="0" scaled="1"/>
            </a:gradFill>
            <a:ln w="9525">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12292" name="AutoShape 4"/>
            <p:cNvSpPr>
              <a:spLocks noChangeArrowheads="1"/>
            </p:cNvSpPr>
            <p:nvPr/>
          </p:nvSpPr>
          <p:spPr bwMode="ltGray">
            <a:xfrm>
              <a:off x="960" y="979"/>
              <a:ext cx="4492" cy="797"/>
            </a:xfrm>
            <a:prstGeom prst="roundRect">
              <a:avLst>
                <a:gd name="adj" fmla="val 16667"/>
              </a:avLst>
            </a:prstGeom>
            <a:gradFill rotWithShape="1">
              <a:gsLst>
                <a:gs pos="0">
                  <a:schemeClr val="accent2">
                    <a:alpha val="89999"/>
                  </a:schemeClr>
                </a:gs>
                <a:gs pos="100000">
                  <a:schemeClr val="accent2">
                    <a:gamma/>
                    <a:shade val="46275"/>
                    <a:invGamma/>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80322" dir="4293903" algn="ctr" rotWithShape="0">
                      <a:srgbClr val="808080">
                        <a:alpha val="50000"/>
                      </a:srgbClr>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12296" name="Group 8"/>
          <p:cNvGrpSpPr>
            <a:grpSpLocks/>
          </p:cNvGrpSpPr>
          <p:nvPr/>
        </p:nvGrpSpPr>
        <p:grpSpPr bwMode="auto">
          <a:xfrm>
            <a:off x="1928813" y="1524000"/>
            <a:ext cx="6224587" cy="1905000"/>
            <a:chOff x="927" y="960"/>
            <a:chExt cx="4525" cy="818"/>
          </a:xfrm>
        </p:grpSpPr>
        <p:sp>
          <p:nvSpPr>
            <p:cNvPr id="12297" name="AutoShape 9"/>
            <p:cNvSpPr>
              <a:spLocks noChangeArrowheads="1"/>
            </p:cNvSpPr>
            <p:nvPr/>
          </p:nvSpPr>
          <p:spPr bwMode="ltGray">
            <a:xfrm>
              <a:off x="927" y="960"/>
              <a:ext cx="4473" cy="818"/>
            </a:xfrm>
            <a:prstGeom prst="roundRect">
              <a:avLst>
                <a:gd name="adj" fmla="val 16667"/>
              </a:avLst>
            </a:prstGeom>
            <a:gradFill rotWithShape="1">
              <a:gsLst>
                <a:gs pos="0">
                  <a:srgbClr val="FFFFFF">
                    <a:alpha val="89999"/>
                  </a:srgbClr>
                </a:gs>
                <a:gs pos="100000">
                  <a:srgbClr val="FFFFFF">
                    <a:gamma/>
                    <a:shade val="46275"/>
                    <a:invGamma/>
                  </a:srgbClr>
                </a:gs>
              </a:gsLst>
              <a:lin ang="0" scaled="1"/>
            </a:gradFill>
            <a:ln w="9525">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12298" name="AutoShape 10"/>
            <p:cNvSpPr>
              <a:spLocks noChangeArrowheads="1"/>
            </p:cNvSpPr>
            <p:nvPr/>
          </p:nvSpPr>
          <p:spPr bwMode="ltGray">
            <a:xfrm>
              <a:off x="960" y="979"/>
              <a:ext cx="4492" cy="797"/>
            </a:xfrm>
            <a:prstGeom prst="roundRect">
              <a:avLst>
                <a:gd name="adj" fmla="val 16667"/>
              </a:avLst>
            </a:prstGeom>
            <a:gradFill rotWithShape="1">
              <a:gsLst>
                <a:gs pos="0">
                  <a:schemeClr val="hlink">
                    <a:alpha val="89999"/>
                  </a:schemeClr>
                </a:gs>
                <a:gs pos="100000">
                  <a:schemeClr val="hlink">
                    <a:gamma/>
                    <a:shade val="46275"/>
                    <a:invGamma/>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80322" dir="4293903" algn="ctr" rotWithShape="0">
                      <a:srgbClr val="808080">
                        <a:alpha val="50000"/>
                      </a:srgbClr>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sp>
        <p:nvSpPr>
          <p:cNvPr id="12299" name="Rectangle 11"/>
          <p:cNvSpPr>
            <a:spLocks noGrp="1" noChangeArrowheads="1"/>
          </p:cNvSpPr>
          <p:nvPr>
            <p:ph type="title"/>
          </p:nvPr>
        </p:nvSpPr>
        <p:spPr/>
        <p:txBody>
          <a:bodyPr/>
          <a:lstStyle/>
          <a:p>
            <a:r>
              <a:rPr lang="en-US" dirty="0" err="1" smtClean="0"/>
              <a:t>Đặc</a:t>
            </a:r>
            <a:r>
              <a:rPr lang="en-US" dirty="0" smtClean="0"/>
              <a:t> </a:t>
            </a:r>
            <a:r>
              <a:rPr lang="en-US" dirty="0" err="1" smtClean="0"/>
              <a:t>điểm</a:t>
            </a:r>
            <a:endParaRPr lang="en-US" dirty="0"/>
          </a:p>
        </p:txBody>
      </p:sp>
      <p:grpSp>
        <p:nvGrpSpPr>
          <p:cNvPr id="12303" name="Group 15"/>
          <p:cNvGrpSpPr>
            <a:grpSpLocks/>
          </p:cNvGrpSpPr>
          <p:nvPr/>
        </p:nvGrpSpPr>
        <p:grpSpPr bwMode="auto">
          <a:xfrm>
            <a:off x="914400" y="1468438"/>
            <a:ext cx="1362075" cy="1955904"/>
            <a:chOff x="4320" y="1152"/>
            <a:chExt cx="414" cy="402"/>
          </a:xfrm>
        </p:grpSpPr>
        <p:sp>
          <p:nvSpPr>
            <p:cNvPr id="12304" name="AutoShape 16"/>
            <p:cNvSpPr>
              <a:spLocks noChangeArrowheads="1"/>
            </p:cNvSpPr>
            <p:nvPr/>
          </p:nvSpPr>
          <p:spPr bwMode="gray">
            <a:xfrm>
              <a:off x="4320" y="1152"/>
              <a:ext cx="414" cy="402"/>
            </a:xfrm>
            <a:prstGeom prst="roundRect">
              <a:avLst>
                <a:gd name="adj" fmla="val 11921"/>
              </a:avLst>
            </a:prstGeom>
            <a:gradFill rotWithShape="1">
              <a:gsLst>
                <a:gs pos="0">
                  <a:schemeClr val="hlink"/>
                </a:gs>
                <a:gs pos="100000">
                  <a:schemeClr val="hlink">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pPr algn="ctr" fontAlgn="base">
                <a:spcBef>
                  <a:spcPct val="0"/>
                </a:spcBef>
                <a:spcAft>
                  <a:spcPct val="0"/>
                </a:spcAft>
              </a:pPr>
              <a:endParaRPr lang="en-US" smtClean="0">
                <a:solidFill>
                  <a:srgbClr val="FFFFFF"/>
                </a:solidFill>
              </a:endParaRPr>
            </a:p>
          </p:txBody>
        </p:sp>
        <p:sp>
          <p:nvSpPr>
            <p:cNvPr id="12305" name="Freeform 17"/>
            <p:cNvSpPr>
              <a:spLocks/>
            </p:cNvSpPr>
            <p:nvPr/>
          </p:nvSpPr>
          <p:spPr bwMode="gray">
            <a:xfrm>
              <a:off x="4346" y="1178"/>
              <a:ext cx="206" cy="201"/>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fontAlgn="base">
                <a:spcBef>
                  <a:spcPct val="0"/>
                </a:spcBef>
                <a:spcAft>
                  <a:spcPct val="0"/>
                </a:spcAft>
              </a:pPr>
              <a:endParaRPr lang="en-US" smtClean="0">
                <a:solidFill>
                  <a:srgbClr val="FFFFFF"/>
                </a:solidFill>
              </a:endParaRPr>
            </a:p>
          </p:txBody>
        </p:sp>
      </p:grpSp>
      <p:grpSp>
        <p:nvGrpSpPr>
          <p:cNvPr id="12306" name="Group 18"/>
          <p:cNvGrpSpPr>
            <a:grpSpLocks/>
          </p:cNvGrpSpPr>
          <p:nvPr/>
        </p:nvGrpSpPr>
        <p:grpSpPr bwMode="auto">
          <a:xfrm>
            <a:off x="914400" y="3810000"/>
            <a:ext cx="1362075" cy="1905000"/>
            <a:chOff x="4320" y="1152"/>
            <a:chExt cx="414" cy="402"/>
          </a:xfrm>
        </p:grpSpPr>
        <p:sp>
          <p:nvSpPr>
            <p:cNvPr id="12307" name="AutoShape 19"/>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pPr algn="ctr" fontAlgn="base">
                <a:spcBef>
                  <a:spcPct val="0"/>
                </a:spcBef>
                <a:spcAft>
                  <a:spcPct val="0"/>
                </a:spcAft>
              </a:pPr>
              <a:endParaRPr lang="en-US" smtClean="0">
                <a:solidFill>
                  <a:srgbClr val="FFFFFF"/>
                </a:solidFill>
              </a:endParaRPr>
            </a:p>
          </p:txBody>
        </p:sp>
        <p:sp>
          <p:nvSpPr>
            <p:cNvPr id="12308" name="Freeform 20"/>
            <p:cNvSpPr>
              <a:spLocks/>
            </p:cNvSpPr>
            <p:nvPr/>
          </p:nvSpPr>
          <p:spPr bwMode="gray">
            <a:xfrm>
              <a:off x="4346" y="1178"/>
              <a:ext cx="206" cy="201"/>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fontAlgn="base">
                <a:spcBef>
                  <a:spcPct val="0"/>
                </a:spcBef>
                <a:spcAft>
                  <a:spcPct val="0"/>
                </a:spcAft>
              </a:pPr>
              <a:endParaRPr lang="en-US" smtClean="0">
                <a:solidFill>
                  <a:srgbClr val="FFFFFF"/>
                </a:solidFill>
              </a:endParaRPr>
            </a:p>
          </p:txBody>
        </p:sp>
      </p:grpSp>
      <p:sp>
        <p:nvSpPr>
          <p:cNvPr id="12309" name="Rectangle 21"/>
          <p:cNvSpPr>
            <a:spLocks noChangeArrowheads="1"/>
          </p:cNvSpPr>
          <p:nvPr/>
        </p:nvSpPr>
        <p:spPr bwMode="gray">
          <a:xfrm>
            <a:off x="925171" y="1965325"/>
            <a:ext cx="1351652" cy="707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pPr algn="ctr" fontAlgn="base">
              <a:spcBef>
                <a:spcPct val="0"/>
              </a:spcBef>
              <a:spcAft>
                <a:spcPct val="0"/>
              </a:spcAft>
            </a:pPr>
            <a:r>
              <a:rPr lang="en-US" sz="2000" b="1" dirty="0" err="1" smtClean="0">
                <a:solidFill>
                  <a:srgbClr val="FFFFFF"/>
                </a:solidFill>
              </a:rPr>
              <a:t>Giao</a:t>
            </a:r>
            <a:r>
              <a:rPr lang="en-US" sz="2000" b="1" dirty="0" smtClean="0">
                <a:solidFill>
                  <a:srgbClr val="FFFFFF"/>
                </a:solidFill>
              </a:rPr>
              <a:t> </a:t>
            </a:r>
            <a:r>
              <a:rPr lang="en-US" sz="2000" b="1" dirty="0" err="1" smtClean="0">
                <a:solidFill>
                  <a:srgbClr val="FFFFFF"/>
                </a:solidFill>
              </a:rPr>
              <a:t>dịch</a:t>
            </a:r>
            <a:r>
              <a:rPr lang="en-US" sz="2000" b="1" dirty="0" smtClean="0">
                <a:solidFill>
                  <a:srgbClr val="FFFFFF"/>
                </a:solidFill>
              </a:rPr>
              <a:t/>
            </a:r>
            <a:br>
              <a:rPr lang="en-US" sz="2000" b="1" dirty="0" smtClean="0">
                <a:solidFill>
                  <a:srgbClr val="FFFFFF"/>
                </a:solidFill>
              </a:rPr>
            </a:br>
            <a:r>
              <a:rPr lang="en-US" sz="2000" b="1" dirty="0" err="1" smtClean="0">
                <a:solidFill>
                  <a:srgbClr val="FFFFFF"/>
                </a:solidFill>
              </a:rPr>
              <a:t>đặc</a:t>
            </a:r>
            <a:r>
              <a:rPr lang="en-US" sz="2000" b="1" dirty="0" smtClean="0">
                <a:solidFill>
                  <a:srgbClr val="FFFFFF"/>
                </a:solidFill>
              </a:rPr>
              <a:t> </a:t>
            </a:r>
            <a:r>
              <a:rPr lang="en-US" sz="2000" b="1" dirty="0" err="1" smtClean="0">
                <a:solidFill>
                  <a:srgbClr val="FFFFFF"/>
                </a:solidFill>
              </a:rPr>
              <a:t>thù</a:t>
            </a:r>
            <a:endParaRPr lang="en-US" sz="2000" b="1" dirty="0" smtClean="0">
              <a:solidFill>
                <a:srgbClr val="FFFFFF"/>
              </a:solidFill>
            </a:endParaRPr>
          </a:p>
        </p:txBody>
      </p:sp>
      <p:sp>
        <p:nvSpPr>
          <p:cNvPr id="12311" name="Rectangle 23"/>
          <p:cNvSpPr>
            <a:spLocks noChangeArrowheads="1"/>
          </p:cNvSpPr>
          <p:nvPr/>
        </p:nvSpPr>
        <p:spPr bwMode="gray">
          <a:xfrm>
            <a:off x="945210" y="4297362"/>
            <a:ext cx="1311576" cy="707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pPr algn="ctr" fontAlgn="base">
              <a:spcBef>
                <a:spcPct val="0"/>
              </a:spcBef>
              <a:spcAft>
                <a:spcPct val="0"/>
              </a:spcAft>
            </a:pPr>
            <a:r>
              <a:rPr lang="en-US" sz="2000" b="1" dirty="0" err="1" smtClean="0">
                <a:solidFill>
                  <a:srgbClr val="FFFFFF"/>
                </a:solidFill>
              </a:rPr>
              <a:t>Sự</a:t>
            </a:r>
            <a:r>
              <a:rPr lang="en-US" sz="2000" b="1" dirty="0" smtClean="0">
                <a:solidFill>
                  <a:srgbClr val="FFFFFF"/>
                </a:solidFill>
              </a:rPr>
              <a:t> </a:t>
            </a:r>
            <a:r>
              <a:rPr lang="en-US" sz="2000" b="1" dirty="0" err="1" smtClean="0">
                <a:solidFill>
                  <a:srgbClr val="FFFFFF"/>
                </a:solidFill>
              </a:rPr>
              <a:t>Khác</a:t>
            </a:r>
            <a:r>
              <a:rPr lang="en-US" sz="2000" b="1" dirty="0" smtClean="0">
                <a:solidFill>
                  <a:srgbClr val="FFFFFF"/>
                </a:solidFill>
              </a:rPr>
              <a:t> </a:t>
            </a:r>
            <a:br>
              <a:rPr lang="en-US" sz="2000" b="1" dirty="0" smtClean="0">
                <a:solidFill>
                  <a:srgbClr val="FFFFFF"/>
                </a:solidFill>
              </a:rPr>
            </a:br>
            <a:r>
              <a:rPr lang="en-US" sz="2000" b="1" dirty="0" err="1" smtClean="0">
                <a:solidFill>
                  <a:srgbClr val="FFFFFF"/>
                </a:solidFill>
              </a:rPr>
              <a:t>Nhau</a:t>
            </a:r>
            <a:endParaRPr lang="en-US" sz="2000" b="1" dirty="0" smtClean="0">
              <a:solidFill>
                <a:srgbClr val="FFFFFF"/>
              </a:solidFill>
            </a:endParaRPr>
          </a:p>
        </p:txBody>
      </p:sp>
      <p:sp>
        <p:nvSpPr>
          <p:cNvPr id="12312" name="Rectangle 24"/>
          <p:cNvSpPr>
            <a:spLocks noChangeArrowheads="1"/>
          </p:cNvSpPr>
          <p:nvPr/>
        </p:nvSpPr>
        <p:spPr bwMode="auto">
          <a:xfrm>
            <a:off x="2438400" y="1600200"/>
            <a:ext cx="525780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b="1" dirty="0">
                <a:latin typeface="Times" pitchFamily="18" charset="0"/>
                <a:cs typeface="Times" pitchFamily="18" charset="0"/>
              </a:rPr>
              <a:t>- </a:t>
            </a:r>
            <a:r>
              <a:rPr lang="en-US" b="1" dirty="0" err="1">
                <a:latin typeface="Times" pitchFamily="18" charset="0"/>
                <a:cs typeface="Times" pitchFamily="18" charset="0"/>
              </a:rPr>
              <a:t>Không</a:t>
            </a:r>
            <a:r>
              <a:rPr lang="en-US" b="1" dirty="0">
                <a:latin typeface="Times" pitchFamily="18" charset="0"/>
                <a:cs typeface="Times" pitchFamily="18" charset="0"/>
              </a:rPr>
              <a:t> </a:t>
            </a:r>
            <a:r>
              <a:rPr lang="en-US" b="1" dirty="0" err="1">
                <a:latin typeface="Times" pitchFamily="18" charset="0"/>
                <a:cs typeface="Times" pitchFamily="18" charset="0"/>
              </a:rPr>
              <a:t>giao</a:t>
            </a:r>
            <a:r>
              <a:rPr lang="en-US" b="1" dirty="0">
                <a:latin typeface="Times" pitchFamily="18" charset="0"/>
                <a:cs typeface="Times" pitchFamily="18" charset="0"/>
              </a:rPr>
              <a:t> </a:t>
            </a:r>
            <a:r>
              <a:rPr lang="en-US" b="1" dirty="0" err="1">
                <a:latin typeface="Times" pitchFamily="18" charset="0"/>
                <a:cs typeface="Times" pitchFamily="18" charset="0"/>
              </a:rPr>
              <a:t>dịch</a:t>
            </a:r>
            <a:r>
              <a:rPr lang="en-US" b="1" dirty="0">
                <a:latin typeface="Times" pitchFamily="18" charset="0"/>
                <a:cs typeface="Times" pitchFamily="18" charset="0"/>
              </a:rPr>
              <a:t> </a:t>
            </a:r>
            <a:r>
              <a:rPr lang="en-US" b="1" dirty="0" err="1">
                <a:latin typeface="Times" pitchFamily="18" charset="0"/>
                <a:cs typeface="Times" pitchFamily="18" charset="0"/>
              </a:rPr>
              <a:t>với</a:t>
            </a:r>
            <a:r>
              <a:rPr lang="en-US" b="1" dirty="0">
                <a:latin typeface="Times" pitchFamily="18" charset="0"/>
                <a:cs typeface="Times" pitchFamily="18" charset="0"/>
              </a:rPr>
              <a:t> </a:t>
            </a:r>
            <a:r>
              <a:rPr lang="en-US" b="1" dirty="0" err="1">
                <a:latin typeface="Times" pitchFamily="18" charset="0"/>
                <a:cs typeface="Times" pitchFamily="18" charset="0"/>
              </a:rPr>
              <a:t>công</a:t>
            </a:r>
            <a:r>
              <a:rPr lang="en-US" b="1" dirty="0">
                <a:latin typeface="Times" pitchFamily="18" charset="0"/>
                <a:cs typeface="Times" pitchFamily="18" charset="0"/>
              </a:rPr>
              <a:t> </a:t>
            </a:r>
            <a:r>
              <a:rPr lang="en-US" b="1" dirty="0" err="1">
                <a:latin typeface="Times" pitchFamily="18" charset="0"/>
                <a:cs typeface="Times" pitchFamily="18" charset="0"/>
              </a:rPr>
              <a:t>chúng</a:t>
            </a:r>
            <a:r>
              <a:rPr lang="en-US" b="1" dirty="0">
                <a:latin typeface="Times" pitchFamily="18" charset="0"/>
                <a:cs typeface="Times" pitchFamily="18" charset="0"/>
              </a:rPr>
              <a:t>, </a:t>
            </a:r>
            <a:r>
              <a:rPr lang="en-US" b="1" dirty="0" err="1">
                <a:latin typeface="Times" pitchFamily="18" charset="0"/>
                <a:cs typeface="Times" pitchFamily="18" charset="0"/>
              </a:rPr>
              <a:t>chỉ</a:t>
            </a:r>
            <a:r>
              <a:rPr lang="en-US" b="1" dirty="0">
                <a:latin typeface="Times" pitchFamily="18" charset="0"/>
                <a:cs typeface="Times" pitchFamily="18" charset="0"/>
              </a:rPr>
              <a:t> </a:t>
            </a:r>
            <a:r>
              <a:rPr lang="en-US" b="1" dirty="0" err="1">
                <a:latin typeface="Times" pitchFamily="18" charset="0"/>
                <a:cs typeface="Times" pitchFamily="18" charset="0"/>
              </a:rPr>
              <a:t>giao</a:t>
            </a:r>
            <a:r>
              <a:rPr lang="en-US" b="1" dirty="0">
                <a:latin typeface="Times" pitchFamily="18" charset="0"/>
                <a:cs typeface="Times" pitchFamily="18" charset="0"/>
              </a:rPr>
              <a:t> </a:t>
            </a:r>
            <a:r>
              <a:rPr lang="en-US" b="1" dirty="0" err="1">
                <a:latin typeface="Times" pitchFamily="18" charset="0"/>
                <a:cs typeface="Times" pitchFamily="18" charset="0"/>
              </a:rPr>
              <a:t>dịch</a:t>
            </a:r>
            <a:r>
              <a:rPr lang="en-US" b="1" dirty="0">
                <a:latin typeface="Times" pitchFamily="18" charset="0"/>
                <a:cs typeface="Times" pitchFamily="18" charset="0"/>
              </a:rPr>
              <a:t> </a:t>
            </a:r>
            <a:r>
              <a:rPr lang="en-US" b="1" dirty="0" err="1">
                <a:latin typeface="Times" pitchFamily="18" charset="0"/>
                <a:cs typeface="Times" pitchFamily="18" charset="0"/>
              </a:rPr>
              <a:t>với</a:t>
            </a:r>
            <a:r>
              <a:rPr lang="en-US" b="1" dirty="0">
                <a:latin typeface="Times" pitchFamily="18" charset="0"/>
                <a:cs typeface="Times" pitchFamily="18" charset="0"/>
              </a:rPr>
              <a:t> </a:t>
            </a:r>
            <a:r>
              <a:rPr lang="en-US" b="1" dirty="0" err="1">
                <a:latin typeface="Times" pitchFamily="18" charset="0"/>
                <a:cs typeface="Times" pitchFamily="18" charset="0"/>
              </a:rPr>
              <a:t>các</a:t>
            </a:r>
            <a:r>
              <a:rPr lang="en-US" b="1" dirty="0">
                <a:latin typeface="Times" pitchFamily="18" charset="0"/>
                <a:cs typeface="Times" pitchFamily="18" charset="0"/>
              </a:rPr>
              <a:t> </a:t>
            </a:r>
            <a:r>
              <a:rPr lang="en-US" b="1" dirty="0" err="1">
                <a:latin typeface="Times" pitchFamily="18" charset="0"/>
                <a:cs typeface="Times" pitchFamily="18" charset="0"/>
              </a:rPr>
              <a:t>tổ</a:t>
            </a:r>
            <a:r>
              <a:rPr lang="en-US" b="1" dirty="0">
                <a:latin typeface="Times" pitchFamily="18" charset="0"/>
                <a:cs typeface="Times" pitchFamily="18" charset="0"/>
              </a:rPr>
              <a:t> </a:t>
            </a:r>
            <a:r>
              <a:rPr lang="en-US" b="1" dirty="0" err="1">
                <a:latin typeface="Times" pitchFamily="18" charset="0"/>
                <a:cs typeface="Times" pitchFamily="18" charset="0"/>
              </a:rPr>
              <a:t>chức</a:t>
            </a:r>
            <a:r>
              <a:rPr lang="en-US" b="1" dirty="0">
                <a:latin typeface="Times" pitchFamily="18" charset="0"/>
                <a:cs typeface="Times" pitchFamily="18" charset="0"/>
              </a:rPr>
              <a:t> </a:t>
            </a:r>
            <a:r>
              <a:rPr lang="en-US" b="1" dirty="0" err="1">
                <a:latin typeface="Times" pitchFamily="18" charset="0"/>
                <a:cs typeface="Times" pitchFamily="18" charset="0"/>
              </a:rPr>
              <a:t>tín</a:t>
            </a:r>
            <a:r>
              <a:rPr lang="en-US" b="1" dirty="0">
                <a:latin typeface="Times" pitchFamily="18" charset="0"/>
                <a:cs typeface="Times" pitchFamily="18" charset="0"/>
              </a:rPr>
              <a:t> </a:t>
            </a:r>
            <a:r>
              <a:rPr lang="en-US" b="1" dirty="0" err="1">
                <a:latin typeface="Times" pitchFamily="18" charset="0"/>
                <a:cs typeface="Times" pitchFamily="18" charset="0"/>
              </a:rPr>
              <a:t>dụng</a:t>
            </a:r>
            <a:r>
              <a:rPr lang="en-US" b="1" dirty="0">
                <a:latin typeface="Times" pitchFamily="18" charset="0"/>
                <a:cs typeface="Times" pitchFamily="18" charset="0"/>
              </a:rPr>
              <a:t>.</a:t>
            </a:r>
          </a:p>
          <a:p>
            <a:pPr fontAlgn="base">
              <a:lnSpc>
                <a:spcPct val="120000"/>
              </a:lnSpc>
              <a:spcBef>
                <a:spcPct val="0"/>
              </a:spcBef>
              <a:spcAft>
                <a:spcPct val="0"/>
              </a:spcAft>
              <a:buFontTx/>
              <a:buChar char="•"/>
            </a:pPr>
            <a:endParaRPr lang="en-US" b="1" dirty="0" smtClean="0">
              <a:solidFill>
                <a:srgbClr val="FFFFFF"/>
              </a:solidFill>
            </a:endParaRPr>
          </a:p>
        </p:txBody>
      </p:sp>
      <p:sp>
        <p:nvSpPr>
          <p:cNvPr id="12314" name="Rectangle 26"/>
          <p:cNvSpPr>
            <a:spLocks noChangeArrowheads="1"/>
          </p:cNvSpPr>
          <p:nvPr/>
        </p:nvSpPr>
        <p:spPr bwMode="auto">
          <a:xfrm>
            <a:off x="2438400" y="3913186"/>
            <a:ext cx="52578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b="1" dirty="0">
                <a:solidFill>
                  <a:srgbClr val="000000"/>
                </a:solidFill>
                <a:latin typeface="Times New Roman" pitchFamily="18" charset="0"/>
                <a:cs typeface="Times New Roman" pitchFamily="18" charset="0"/>
              </a:rPr>
              <a:t> </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Chức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năng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quản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lý</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của</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Ngân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hàng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trung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ương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khác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với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sự</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quản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lý</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của</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Bộ</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Ngoài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biện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pháp</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hành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chính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Ngân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hàng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trung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ương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còn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có</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các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nghiệp</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vụ</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mang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tính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chất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kinh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doanh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như</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một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phương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tiện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quản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lý</a:t>
            </a:r>
            <a:r>
              <a:rPr lang="en-US" b="1" dirty="0">
                <a:latin typeface="Times New Roman" pitchFamily="18" charset="0"/>
                <a:cs typeface="Times New Roman" pitchFamily="18" charset="0"/>
              </a:rPr>
              <a:t>, </a:t>
            </a:r>
            <a:r>
              <a:rPr lang="en-US" b="1" dirty="0" err="1">
                <a:solidFill>
                  <a:srgbClr val="00B0F0"/>
                </a:solidFill>
                <a:latin typeface="Times New Roman" pitchFamily="18" charset="0"/>
                <a:cs typeface="Times New Roman" pitchFamily="18" charset="0"/>
              </a:rPr>
              <a:t>không</a:t>
            </a:r>
            <a:r>
              <a:rPr lang="en-US" b="1" dirty="0">
                <a:solidFill>
                  <a:srgbClr val="00B0F0"/>
                </a:solidFill>
                <a:latin typeface="Times New Roman" pitchFamily="18" charset="0"/>
                <a:cs typeface="Times New Roman" pitchFamily="18" charset="0"/>
              </a:rPr>
              <a:t> </a:t>
            </a:r>
            <a:r>
              <a:rPr lang="en-US" b="1" dirty="0" err="1">
                <a:solidFill>
                  <a:srgbClr val="00B0F0"/>
                </a:solidFill>
                <a:latin typeface="Times New Roman" pitchFamily="18" charset="0"/>
                <a:cs typeface="Times New Roman" pitchFamily="18" charset="0"/>
              </a:rPr>
              <a:t>nhằm</a:t>
            </a:r>
            <a:r>
              <a:rPr lang="en-US" b="1" dirty="0">
                <a:solidFill>
                  <a:srgbClr val="00B0F0"/>
                </a:solidFill>
                <a:latin typeface="Times New Roman" pitchFamily="18" charset="0"/>
                <a:cs typeface="Times New Roman" pitchFamily="18" charset="0"/>
              </a:rPr>
              <a:t> </a:t>
            </a:r>
            <a:r>
              <a:rPr lang="en-US" b="1" dirty="0" err="1">
                <a:solidFill>
                  <a:srgbClr val="00B0F0"/>
                </a:solidFill>
                <a:latin typeface="Times New Roman" pitchFamily="18" charset="0"/>
                <a:cs typeface="Times New Roman" pitchFamily="18" charset="0"/>
              </a:rPr>
              <a:t>mục</a:t>
            </a:r>
            <a:r>
              <a:rPr lang="en-US" b="1" dirty="0">
                <a:solidFill>
                  <a:srgbClr val="00B0F0"/>
                </a:solidFill>
                <a:latin typeface="Times New Roman" pitchFamily="18" charset="0"/>
                <a:cs typeface="Times New Roman" pitchFamily="18" charset="0"/>
              </a:rPr>
              <a:t> </a:t>
            </a:r>
            <a:r>
              <a:rPr lang="en-US" b="1" dirty="0" err="1">
                <a:solidFill>
                  <a:srgbClr val="00B0F0"/>
                </a:solidFill>
                <a:latin typeface="Times New Roman" pitchFamily="18" charset="0"/>
                <a:cs typeface="Times New Roman" pitchFamily="18" charset="0"/>
              </a:rPr>
              <a:t>đích</a:t>
            </a:r>
            <a:r>
              <a:rPr lang="en-US" b="1" dirty="0">
                <a:solidFill>
                  <a:srgbClr val="00B0F0"/>
                </a:solidFill>
                <a:latin typeface="Times New Roman" pitchFamily="18" charset="0"/>
                <a:cs typeface="Times New Roman" pitchFamily="18" charset="0"/>
              </a:rPr>
              <a:t> </a:t>
            </a:r>
            <a:r>
              <a:rPr lang="en-US" b="1" dirty="0" err="1">
                <a:solidFill>
                  <a:srgbClr val="00B0F0"/>
                </a:solidFill>
                <a:latin typeface="Times New Roman" pitchFamily="18" charset="0"/>
                <a:cs typeface="Times New Roman" pitchFamily="18" charset="0"/>
              </a:rPr>
              <a:t>lợi</a:t>
            </a:r>
            <a:r>
              <a:rPr lang="en-US" b="1" dirty="0">
                <a:solidFill>
                  <a:srgbClr val="00B0F0"/>
                </a:solidFill>
                <a:latin typeface="Times New Roman" pitchFamily="18" charset="0"/>
                <a:cs typeface="Times New Roman" pitchFamily="18" charset="0"/>
              </a:rPr>
              <a:t> </a:t>
            </a:r>
            <a:r>
              <a:rPr lang="en-US" b="1" dirty="0" err="1">
                <a:solidFill>
                  <a:srgbClr val="00B0F0"/>
                </a:solidFill>
                <a:latin typeface="Times New Roman" pitchFamily="18" charset="0"/>
                <a:cs typeface="Times New Roman" pitchFamily="18" charset="0"/>
              </a:rPr>
              <a:t>nhuận</a:t>
            </a:r>
            <a:endParaRPr lang="en-US" b="1" dirty="0">
              <a:solidFill>
                <a:srgbClr val="00B0F0"/>
              </a:solidFill>
              <a:latin typeface="Times New Roman" pitchFamily="18" charset="0"/>
              <a:cs typeface="Times New Roman" pitchFamily="18" charset="0"/>
            </a:endParaRPr>
          </a:p>
        </p:txBody>
      </p:sp>
    </p:spTree>
    <p:extLst>
      <p:ext uri="{BB962C8B-B14F-4D97-AF65-F5344CB8AC3E}">
        <p14:creationId xmlns:p14="http://schemas.microsoft.com/office/powerpoint/2010/main" val="3140762617"/>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 name="Footer Placeholder 4"/>
          <p:cNvSpPr>
            <a:spLocks noGrp="1"/>
          </p:cNvSpPr>
          <p:nvPr>
            <p:ph type="ftr" sz="quarter" idx="11"/>
          </p:nvPr>
        </p:nvSpPr>
        <p:spPr/>
        <p:txBody>
          <a:bodyPr/>
          <a:lstStyle/>
          <a:p>
            <a:r>
              <a:rPr lang="en-US">
                <a:solidFill>
                  <a:srgbClr val="FFFFFF"/>
                </a:solidFill>
              </a:rPr>
              <a:t>www.themegallery.com</a:t>
            </a:r>
          </a:p>
        </p:txBody>
      </p:sp>
      <p:grpSp>
        <p:nvGrpSpPr>
          <p:cNvPr id="12290" name="Group 2"/>
          <p:cNvGrpSpPr>
            <a:grpSpLocks/>
          </p:cNvGrpSpPr>
          <p:nvPr/>
        </p:nvGrpSpPr>
        <p:grpSpPr bwMode="auto">
          <a:xfrm>
            <a:off x="1928813" y="3822700"/>
            <a:ext cx="6153056" cy="1892300"/>
            <a:chOff x="927" y="960"/>
            <a:chExt cx="4525" cy="818"/>
          </a:xfrm>
        </p:grpSpPr>
        <p:sp>
          <p:nvSpPr>
            <p:cNvPr id="12291" name="AutoShape 3"/>
            <p:cNvSpPr>
              <a:spLocks noChangeArrowheads="1"/>
            </p:cNvSpPr>
            <p:nvPr/>
          </p:nvSpPr>
          <p:spPr bwMode="ltGray">
            <a:xfrm>
              <a:off x="927" y="960"/>
              <a:ext cx="4473" cy="818"/>
            </a:xfrm>
            <a:prstGeom prst="roundRect">
              <a:avLst>
                <a:gd name="adj" fmla="val 16667"/>
              </a:avLst>
            </a:prstGeom>
            <a:gradFill rotWithShape="1">
              <a:gsLst>
                <a:gs pos="0">
                  <a:srgbClr val="FFFFFF">
                    <a:alpha val="89999"/>
                  </a:srgbClr>
                </a:gs>
                <a:gs pos="100000">
                  <a:srgbClr val="FFFFFF">
                    <a:gamma/>
                    <a:shade val="46275"/>
                    <a:invGamma/>
                  </a:srgbClr>
                </a:gs>
              </a:gsLst>
              <a:lin ang="0" scaled="1"/>
            </a:gradFill>
            <a:ln w="9525">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12292" name="AutoShape 4"/>
            <p:cNvSpPr>
              <a:spLocks noChangeArrowheads="1"/>
            </p:cNvSpPr>
            <p:nvPr/>
          </p:nvSpPr>
          <p:spPr bwMode="ltGray">
            <a:xfrm>
              <a:off x="960" y="979"/>
              <a:ext cx="4492" cy="797"/>
            </a:xfrm>
            <a:prstGeom prst="roundRect">
              <a:avLst>
                <a:gd name="adj" fmla="val 16667"/>
              </a:avLst>
            </a:prstGeom>
            <a:gradFill rotWithShape="1">
              <a:gsLst>
                <a:gs pos="0">
                  <a:schemeClr val="accent2">
                    <a:alpha val="89999"/>
                  </a:schemeClr>
                </a:gs>
                <a:gs pos="100000">
                  <a:schemeClr val="accent2">
                    <a:gamma/>
                    <a:shade val="46275"/>
                    <a:invGamma/>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80322" dir="4293903" algn="ctr" rotWithShape="0">
                      <a:srgbClr val="808080">
                        <a:alpha val="50000"/>
                      </a:srgbClr>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grpSp>
        <p:nvGrpSpPr>
          <p:cNvPr id="12296" name="Group 8"/>
          <p:cNvGrpSpPr>
            <a:grpSpLocks/>
          </p:cNvGrpSpPr>
          <p:nvPr/>
        </p:nvGrpSpPr>
        <p:grpSpPr bwMode="auto">
          <a:xfrm>
            <a:off x="1928813" y="1524000"/>
            <a:ext cx="6224587" cy="1905000"/>
            <a:chOff x="927" y="960"/>
            <a:chExt cx="4525" cy="818"/>
          </a:xfrm>
        </p:grpSpPr>
        <p:sp>
          <p:nvSpPr>
            <p:cNvPr id="12297" name="AutoShape 9"/>
            <p:cNvSpPr>
              <a:spLocks noChangeArrowheads="1"/>
            </p:cNvSpPr>
            <p:nvPr/>
          </p:nvSpPr>
          <p:spPr bwMode="ltGray">
            <a:xfrm>
              <a:off x="927" y="960"/>
              <a:ext cx="4473" cy="818"/>
            </a:xfrm>
            <a:prstGeom prst="roundRect">
              <a:avLst>
                <a:gd name="adj" fmla="val 16667"/>
              </a:avLst>
            </a:prstGeom>
            <a:gradFill rotWithShape="1">
              <a:gsLst>
                <a:gs pos="0">
                  <a:srgbClr val="FFFFFF">
                    <a:alpha val="89999"/>
                  </a:srgbClr>
                </a:gs>
                <a:gs pos="100000">
                  <a:srgbClr val="FFFFFF">
                    <a:gamma/>
                    <a:shade val="46275"/>
                    <a:invGamma/>
                  </a:srgbClr>
                </a:gs>
              </a:gsLst>
              <a:lin ang="0" scaled="1"/>
            </a:gradFill>
            <a:ln w="9525">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sp>
          <p:nvSpPr>
            <p:cNvPr id="12298" name="AutoShape 10"/>
            <p:cNvSpPr>
              <a:spLocks noChangeArrowheads="1"/>
            </p:cNvSpPr>
            <p:nvPr/>
          </p:nvSpPr>
          <p:spPr bwMode="ltGray">
            <a:xfrm>
              <a:off x="960" y="979"/>
              <a:ext cx="4492" cy="797"/>
            </a:xfrm>
            <a:prstGeom prst="roundRect">
              <a:avLst>
                <a:gd name="adj" fmla="val 16667"/>
              </a:avLst>
            </a:prstGeom>
            <a:gradFill rotWithShape="1">
              <a:gsLst>
                <a:gs pos="0">
                  <a:schemeClr val="hlink">
                    <a:alpha val="89999"/>
                  </a:schemeClr>
                </a:gs>
                <a:gs pos="100000">
                  <a:schemeClr val="hlink">
                    <a:gamma/>
                    <a:shade val="46275"/>
                    <a:invGamma/>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80322" dir="4293903" algn="ctr" rotWithShape="0">
                      <a:srgbClr val="808080">
                        <a:alpha val="50000"/>
                      </a:srgbClr>
                    </a:outerShdw>
                  </a:effectLst>
                </a14:hiddenEffects>
              </a:ext>
            </a:extLst>
          </p:spPr>
          <p:txBody>
            <a:bodyPr wrap="none" anchor="ctr"/>
            <a:lstStyle/>
            <a:p>
              <a:pPr algn="ctr" fontAlgn="base">
                <a:spcBef>
                  <a:spcPct val="0"/>
                </a:spcBef>
                <a:spcAft>
                  <a:spcPct val="0"/>
                </a:spcAft>
              </a:pPr>
              <a:endParaRPr lang="en-US" smtClean="0">
                <a:solidFill>
                  <a:srgbClr val="FFFFFF"/>
                </a:solidFill>
              </a:endParaRPr>
            </a:p>
          </p:txBody>
        </p:sp>
      </p:grpSp>
      <p:sp>
        <p:nvSpPr>
          <p:cNvPr id="12299" name="Rectangle 11"/>
          <p:cNvSpPr>
            <a:spLocks noGrp="1" noChangeArrowheads="1"/>
          </p:cNvSpPr>
          <p:nvPr>
            <p:ph type="title"/>
          </p:nvPr>
        </p:nvSpPr>
        <p:spPr/>
        <p:txBody>
          <a:bodyPr/>
          <a:lstStyle/>
          <a:p>
            <a:r>
              <a:rPr lang="en-US" dirty="0" err="1" smtClean="0"/>
              <a:t>Đặc</a:t>
            </a:r>
            <a:r>
              <a:rPr lang="en-US" dirty="0" smtClean="0"/>
              <a:t> </a:t>
            </a:r>
            <a:r>
              <a:rPr lang="en-US" dirty="0" err="1" smtClean="0"/>
              <a:t>điểm</a:t>
            </a:r>
            <a:endParaRPr lang="en-US" dirty="0"/>
          </a:p>
        </p:txBody>
      </p:sp>
      <p:grpSp>
        <p:nvGrpSpPr>
          <p:cNvPr id="12303" name="Group 15"/>
          <p:cNvGrpSpPr>
            <a:grpSpLocks/>
          </p:cNvGrpSpPr>
          <p:nvPr/>
        </p:nvGrpSpPr>
        <p:grpSpPr bwMode="auto">
          <a:xfrm>
            <a:off x="914400" y="1468438"/>
            <a:ext cx="1362075" cy="1955904"/>
            <a:chOff x="4320" y="1152"/>
            <a:chExt cx="414" cy="402"/>
          </a:xfrm>
        </p:grpSpPr>
        <p:sp>
          <p:nvSpPr>
            <p:cNvPr id="12304" name="AutoShape 16"/>
            <p:cNvSpPr>
              <a:spLocks noChangeArrowheads="1"/>
            </p:cNvSpPr>
            <p:nvPr/>
          </p:nvSpPr>
          <p:spPr bwMode="gray">
            <a:xfrm>
              <a:off x="4320" y="1152"/>
              <a:ext cx="414" cy="402"/>
            </a:xfrm>
            <a:prstGeom prst="roundRect">
              <a:avLst>
                <a:gd name="adj" fmla="val 11921"/>
              </a:avLst>
            </a:prstGeom>
            <a:gradFill rotWithShape="1">
              <a:gsLst>
                <a:gs pos="0">
                  <a:schemeClr val="hlink"/>
                </a:gs>
                <a:gs pos="100000">
                  <a:schemeClr val="hlink">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pPr algn="ctr" fontAlgn="base">
                <a:spcBef>
                  <a:spcPct val="0"/>
                </a:spcBef>
                <a:spcAft>
                  <a:spcPct val="0"/>
                </a:spcAft>
              </a:pPr>
              <a:endParaRPr lang="en-US" smtClean="0">
                <a:solidFill>
                  <a:srgbClr val="FFFFFF"/>
                </a:solidFill>
              </a:endParaRPr>
            </a:p>
          </p:txBody>
        </p:sp>
        <p:sp>
          <p:nvSpPr>
            <p:cNvPr id="12305" name="Freeform 17"/>
            <p:cNvSpPr>
              <a:spLocks/>
            </p:cNvSpPr>
            <p:nvPr/>
          </p:nvSpPr>
          <p:spPr bwMode="gray">
            <a:xfrm>
              <a:off x="4346" y="1178"/>
              <a:ext cx="206" cy="201"/>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fontAlgn="base">
                <a:spcBef>
                  <a:spcPct val="0"/>
                </a:spcBef>
                <a:spcAft>
                  <a:spcPct val="0"/>
                </a:spcAft>
              </a:pPr>
              <a:endParaRPr lang="en-US" smtClean="0">
                <a:solidFill>
                  <a:srgbClr val="FFFFFF"/>
                </a:solidFill>
              </a:endParaRPr>
            </a:p>
          </p:txBody>
        </p:sp>
      </p:grpSp>
      <p:grpSp>
        <p:nvGrpSpPr>
          <p:cNvPr id="12306" name="Group 18"/>
          <p:cNvGrpSpPr>
            <a:grpSpLocks/>
          </p:cNvGrpSpPr>
          <p:nvPr/>
        </p:nvGrpSpPr>
        <p:grpSpPr bwMode="auto">
          <a:xfrm>
            <a:off x="914400" y="3810000"/>
            <a:ext cx="1362075" cy="1905000"/>
            <a:chOff x="4320" y="1152"/>
            <a:chExt cx="414" cy="402"/>
          </a:xfrm>
        </p:grpSpPr>
        <p:sp>
          <p:nvSpPr>
            <p:cNvPr id="12307" name="AutoShape 19"/>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pPr algn="ctr" fontAlgn="base">
                <a:spcBef>
                  <a:spcPct val="0"/>
                </a:spcBef>
                <a:spcAft>
                  <a:spcPct val="0"/>
                </a:spcAft>
              </a:pPr>
              <a:endParaRPr lang="en-US" smtClean="0">
                <a:solidFill>
                  <a:srgbClr val="FFFFFF"/>
                </a:solidFill>
              </a:endParaRPr>
            </a:p>
          </p:txBody>
        </p:sp>
        <p:sp>
          <p:nvSpPr>
            <p:cNvPr id="12308" name="Freeform 20"/>
            <p:cNvSpPr>
              <a:spLocks/>
            </p:cNvSpPr>
            <p:nvPr/>
          </p:nvSpPr>
          <p:spPr bwMode="gray">
            <a:xfrm>
              <a:off x="4346" y="1178"/>
              <a:ext cx="206" cy="201"/>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algn="ctr" fontAlgn="base">
                <a:spcBef>
                  <a:spcPct val="0"/>
                </a:spcBef>
                <a:spcAft>
                  <a:spcPct val="0"/>
                </a:spcAft>
              </a:pPr>
              <a:endParaRPr lang="en-US" smtClean="0">
                <a:solidFill>
                  <a:srgbClr val="FFFFFF"/>
                </a:solidFill>
              </a:endParaRPr>
            </a:p>
          </p:txBody>
        </p:sp>
      </p:grpSp>
      <p:sp>
        <p:nvSpPr>
          <p:cNvPr id="12309" name="Rectangle 21"/>
          <p:cNvSpPr>
            <a:spLocks noChangeArrowheads="1"/>
          </p:cNvSpPr>
          <p:nvPr/>
        </p:nvSpPr>
        <p:spPr bwMode="gray">
          <a:xfrm>
            <a:off x="896317" y="1965325"/>
            <a:ext cx="1409360" cy="707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pPr algn="ctr" fontAlgn="base">
              <a:spcBef>
                <a:spcPct val="0"/>
              </a:spcBef>
              <a:spcAft>
                <a:spcPct val="0"/>
              </a:spcAft>
            </a:pPr>
            <a:r>
              <a:rPr lang="en-US" sz="2000" b="1" dirty="0" err="1" smtClean="0">
                <a:solidFill>
                  <a:srgbClr val="FFFFFF"/>
                </a:solidFill>
              </a:rPr>
              <a:t>Kiểm</a:t>
            </a:r>
            <a:r>
              <a:rPr lang="en-US" sz="2000" b="1" dirty="0" smtClean="0">
                <a:solidFill>
                  <a:srgbClr val="FFFFFF"/>
                </a:solidFill>
              </a:rPr>
              <a:t> </a:t>
            </a:r>
            <a:r>
              <a:rPr lang="en-US" sz="2000" b="1" dirty="0" err="1" smtClean="0">
                <a:solidFill>
                  <a:srgbClr val="FFFFFF"/>
                </a:solidFill>
              </a:rPr>
              <a:t>soát</a:t>
            </a:r>
            <a:r>
              <a:rPr lang="en-US" sz="2000" b="1" dirty="0">
                <a:solidFill>
                  <a:srgbClr val="FFFFFF"/>
                </a:solidFill>
              </a:rPr>
              <a:t/>
            </a:r>
            <a:br>
              <a:rPr lang="en-US" sz="2000" b="1" dirty="0">
                <a:solidFill>
                  <a:srgbClr val="FFFFFF"/>
                </a:solidFill>
              </a:rPr>
            </a:br>
            <a:r>
              <a:rPr lang="en-US" sz="2000" b="1" dirty="0" err="1" smtClean="0">
                <a:solidFill>
                  <a:srgbClr val="FFFFFF"/>
                </a:solidFill>
              </a:rPr>
              <a:t>Lạm</a:t>
            </a:r>
            <a:r>
              <a:rPr lang="en-US" sz="2000" b="1" dirty="0" smtClean="0">
                <a:solidFill>
                  <a:srgbClr val="FFFFFF"/>
                </a:solidFill>
              </a:rPr>
              <a:t> </a:t>
            </a:r>
            <a:r>
              <a:rPr lang="en-US" sz="2000" b="1" dirty="0" err="1" smtClean="0">
                <a:solidFill>
                  <a:srgbClr val="FFFFFF"/>
                </a:solidFill>
              </a:rPr>
              <a:t>Phát</a:t>
            </a:r>
            <a:endParaRPr lang="en-US" sz="2000" b="1" dirty="0" smtClean="0">
              <a:solidFill>
                <a:srgbClr val="FFFFFF"/>
              </a:solidFill>
            </a:endParaRPr>
          </a:p>
        </p:txBody>
      </p:sp>
      <p:sp>
        <p:nvSpPr>
          <p:cNvPr id="12311" name="Rectangle 23"/>
          <p:cNvSpPr>
            <a:spLocks noChangeArrowheads="1"/>
          </p:cNvSpPr>
          <p:nvPr/>
        </p:nvSpPr>
        <p:spPr bwMode="gray">
          <a:xfrm>
            <a:off x="960436" y="4297362"/>
            <a:ext cx="1281120"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pPr algn="ctr" fontAlgn="base">
              <a:spcBef>
                <a:spcPct val="0"/>
              </a:spcBef>
              <a:spcAft>
                <a:spcPct val="0"/>
              </a:spcAft>
            </a:pPr>
            <a:r>
              <a:rPr lang="en-US" sz="2000" b="1" dirty="0" err="1" smtClean="0">
                <a:solidFill>
                  <a:srgbClr val="FFFFFF"/>
                </a:solidFill>
              </a:rPr>
              <a:t>Hỗn</a:t>
            </a:r>
            <a:r>
              <a:rPr lang="en-US" sz="2000" b="1" dirty="0" smtClean="0">
                <a:solidFill>
                  <a:srgbClr val="FFFFFF"/>
                </a:solidFill>
              </a:rPr>
              <a:t> </a:t>
            </a:r>
            <a:r>
              <a:rPr lang="en-US" sz="2000" b="1" dirty="0" err="1" smtClean="0">
                <a:solidFill>
                  <a:srgbClr val="FFFFFF"/>
                </a:solidFill>
              </a:rPr>
              <a:t>Hợp</a:t>
            </a:r>
            <a:endParaRPr lang="en-US" sz="2000" b="1" dirty="0" smtClean="0">
              <a:solidFill>
                <a:srgbClr val="FFFFFF"/>
              </a:solidFill>
            </a:endParaRPr>
          </a:p>
        </p:txBody>
      </p:sp>
      <p:sp>
        <p:nvSpPr>
          <p:cNvPr id="12312" name="Rectangle 24"/>
          <p:cNvSpPr>
            <a:spLocks noChangeArrowheads="1"/>
          </p:cNvSpPr>
          <p:nvPr/>
        </p:nvSpPr>
        <p:spPr bwMode="auto">
          <a:xfrm>
            <a:off x="2438400" y="1600200"/>
            <a:ext cx="525780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lnSpc>
                <a:spcPct val="120000"/>
              </a:lnSpc>
              <a:spcBef>
                <a:spcPct val="0"/>
              </a:spcBef>
              <a:spcAft>
                <a:spcPct val="0"/>
              </a:spcAft>
            </a:pPr>
            <a:r>
              <a:rPr lang="en-US" b="1" dirty="0" smtClean="0">
                <a:solidFill>
                  <a:srgbClr val="000000"/>
                </a:solidFill>
                <a:latin typeface="Times New Roman" pitchFamily="18" charset="0"/>
                <a:cs typeface="Times New Roman" pitchFamily="18" charset="0"/>
              </a:rPr>
              <a:t> </a:t>
            </a:r>
            <a:r>
              <a:rPr lang="en-US" b="1" dirty="0" err="1">
                <a:latin typeface="Times New Roman" pitchFamily="18" charset="0"/>
                <a:cs typeface="Times New Roman" pitchFamily="18" charset="0"/>
              </a:rPr>
              <a:t>Mục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đích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hoạt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động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của</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Ngân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hàng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trung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ương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là</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cung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ứng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điều</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hòa</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lưu</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thông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tền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tệ</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quản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lý</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hệ</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thống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ngân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hàng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nhằm</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phát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triển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kinh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tế</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kiểm</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soát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lạm</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phát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ổn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định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lưu</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thông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tiền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tệ</a:t>
            </a:r>
            <a:r>
              <a:rPr lang="en-US" b="1" dirty="0">
                <a:latin typeface="Times New Roman" pitchFamily="18" charset="0"/>
                <a:cs typeface="Times New Roman" pitchFamily="18" charset="0"/>
              </a:rPr>
              <a:t>.</a:t>
            </a:r>
          </a:p>
          <a:p>
            <a:pPr fontAlgn="base">
              <a:lnSpc>
                <a:spcPct val="120000"/>
              </a:lnSpc>
              <a:spcBef>
                <a:spcPct val="0"/>
              </a:spcBef>
              <a:spcAft>
                <a:spcPct val="0"/>
              </a:spcAft>
              <a:buFontTx/>
              <a:buChar char="•"/>
            </a:pPr>
            <a:endParaRPr lang="en-US" b="1" dirty="0" smtClean="0">
              <a:solidFill>
                <a:srgbClr val="FFFFFF"/>
              </a:solidFill>
            </a:endParaRPr>
          </a:p>
        </p:txBody>
      </p:sp>
      <p:sp>
        <p:nvSpPr>
          <p:cNvPr id="12314" name="Rectangle 26"/>
          <p:cNvSpPr>
            <a:spLocks noChangeArrowheads="1"/>
          </p:cNvSpPr>
          <p:nvPr/>
        </p:nvSpPr>
        <p:spPr bwMode="auto">
          <a:xfrm>
            <a:off x="2438400" y="3913186"/>
            <a:ext cx="52578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Ngân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hàng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trung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ương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là</a:t>
            </a:r>
            <a:r>
              <a:rPr lang="en-US" b="1" dirty="0">
                <a:latin typeface="Times New Roman" pitchFamily="18" charset="0"/>
                <a:cs typeface="Times New Roman" pitchFamily="18" charset="0"/>
              </a:rPr>
              <a:t> </a:t>
            </a:r>
            <a:r>
              <a:rPr lang="en-US" b="1" dirty="0" err="1">
                <a:solidFill>
                  <a:srgbClr val="00B0F0"/>
                </a:solidFill>
                <a:latin typeface="Times New Roman" pitchFamily="18" charset="0"/>
                <a:cs typeface="Times New Roman" pitchFamily="18" charset="0"/>
              </a:rPr>
              <a:t>định</a:t>
            </a:r>
            <a:r>
              <a:rPr lang="en-US" b="1" dirty="0">
                <a:solidFill>
                  <a:srgbClr val="00B0F0"/>
                </a:solidFill>
                <a:latin typeface="Times New Roman" pitchFamily="18" charset="0"/>
                <a:cs typeface="Times New Roman" pitchFamily="18" charset="0"/>
              </a:rPr>
              <a:t> </a:t>
            </a:r>
            <a:r>
              <a:rPr lang="en-US" b="1" dirty="0" err="1">
                <a:solidFill>
                  <a:srgbClr val="00B0F0"/>
                </a:solidFill>
                <a:latin typeface="Times New Roman" pitchFamily="18" charset="0"/>
                <a:cs typeface="Times New Roman" pitchFamily="18" charset="0"/>
              </a:rPr>
              <a:t>chế</a:t>
            </a:r>
            <a:r>
              <a:rPr lang="en-US" b="1" dirty="0">
                <a:solidFill>
                  <a:srgbClr val="00B0F0"/>
                </a:solidFill>
                <a:latin typeface="Times New Roman" pitchFamily="18" charset="0"/>
                <a:cs typeface="Times New Roman" pitchFamily="18" charset="0"/>
              </a:rPr>
              <a:t> </a:t>
            </a:r>
            <a:r>
              <a:rPr lang="en-US" b="1" dirty="0" err="1">
                <a:solidFill>
                  <a:srgbClr val="00B0F0"/>
                </a:solidFill>
                <a:latin typeface="Times New Roman" pitchFamily="18" charset="0"/>
                <a:cs typeface="Times New Roman" pitchFamily="18" charset="0"/>
              </a:rPr>
              <a:t>hỗn</a:t>
            </a:r>
            <a:r>
              <a:rPr lang="en-US" b="1" dirty="0">
                <a:solidFill>
                  <a:srgbClr val="00B0F0"/>
                </a:solidFill>
                <a:latin typeface="Times New Roman" pitchFamily="18" charset="0"/>
                <a:cs typeface="Times New Roman" pitchFamily="18" charset="0"/>
              </a:rPr>
              <a:t> </a:t>
            </a:r>
            <a:r>
              <a:rPr lang="en-US" b="1" dirty="0" err="1">
                <a:solidFill>
                  <a:srgbClr val="00B0F0"/>
                </a:solidFill>
                <a:latin typeface="Times New Roman" pitchFamily="18" charset="0"/>
                <a:cs typeface="Times New Roman" pitchFamily="18" charset="0"/>
              </a:rPr>
              <a:t>hợp</a:t>
            </a:r>
            <a:r>
              <a:rPr lang="en-US" b="1" dirty="0">
                <a:solidFill>
                  <a:srgbClr val="00B0F0"/>
                </a:solidFill>
                <a:latin typeface="Times New Roman" pitchFamily="18" charset="0"/>
                <a:cs typeface="Times New Roman" pitchFamily="18" charset="0"/>
              </a:rPr>
              <a:t> </a:t>
            </a:r>
            <a:r>
              <a:rPr lang="en-US" b="1" dirty="0" err="1">
                <a:latin typeface="Times New Roman" pitchFamily="18" charset="0"/>
                <a:cs typeface="Times New Roman" pitchFamily="18" charset="0"/>
              </a:rPr>
              <a:t>của</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hai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tính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chất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quản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lý</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hành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chính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và</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doanh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nghiệp</a:t>
            </a:r>
            <a:r>
              <a:rPr lang="en-US" b="1" dirty="0">
                <a:latin typeface="Times New Roman" pitchFamily="18" charset="0"/>
                <a:cs typeface="Times New Roman" pitchFamily="18" charset="0"/>
              </a:rPr>
              <a:t>.</a:t>
            </a:r>
          </a:p>
        </p:txBody>
      </p:sp>
    </p:spTree>
    <p:extLst>
      <p:ext uri="{BB962C8B-B14F-4D97-AF65-F5344CB8AC3E}">
        <p14:creationId xmlns:p14="http://schemas.microsoft.com/office/powerpoint/2010/main" val="334052462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sz="3600" dirty="0" err="1" smtClean="0"/>
              <a:t>Mục</a:t>
            </a:r>
            <a:r>
              <a:rPr lang="en-US" sz="3600" dirty="0" smtClean="0"/>
              <a:t> </a:t>
            </a:r>
            <a:r>
              <a:rPr lang="en-US" sz="3600" dirty="0" err="1" smtClean="0"/>
              <a:t>lục</a:t>
            </a:r>
            <a:endParaRPr lang="en-US" sz="3600" dirty="0"/>
          </a:p>
        </p:txBody>
      </p:sp>
      <p:sp>
        <p:nvSpPr>
          <p:cNvPr id="43011" name="Line 3"/>
          <p:cNvSpPr>
            <a:spLocks noChangeShapeType="1"/>
          </p:cNvSpPr>
          <p:nvPr/>
        </p:nvSpPr>
        <p:spPr bwMode="auto">
          <a:xfrm flipV="1">
            <a:off x="2368550" y="2286000"/>
            <a:ext cx="381000" cy="381000"/>
          </a:xfrm>
          <a:prstGeom prst="line">
            <a:avLst/>
          </a:prstGeom>
          <a:noFill/>
          <a:ln w="1270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43012" name="Line 4"/>
          <p:cNvSpPr>
            <a:spLocks noChangeShapeType="1"/>
          </p:cNvSpPr>
          <p:nvPr/>
        </p:nvSpPr>
        <p:spPr bwMode="auto">
          <a:xfrm>
            <a:off x="2292350" y="4953000"/>
            <a:ext cx="457200" cy="304800"/>
          </a:xfrm>
          <a:prstGeom prst="line">
            <a:avLst/>
          </a:prstGeom>
          <a:noFill/>
          <a:ln w="1270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43013" name="Line 5"/>
          <p:cNvSpPr>
            <a:spLocks noChangeShapeType="1"/>
          </p:cNvSpPr>
          <p:nvPr/>
        </p:nvSpPr>
        <p:spPr bwMode="auto">
          <a:xfrm>
            <a:off x="2749550" y="2286000"/>
            <a:ext cx="609600" cy="0"/>
          </a:xfrm>
          <a:prstGeom prst="line">
            <a:avLst/>
          </a:prstGeom>
          <a:noFill/>
          <a:ln w="1270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43014" name="Line 6"/>
          <p:cNvSpPr>
            <a:spLocks noChangeShapeType="1"/>
          </p:cNvSpPr>
          <p:nvPr/>
        </p:nvSpPr>
        <p:spPr bwMode="auto">
          <a:xfrm>
            <a:off x="2749550" y="5257800"/>
            <a:ext cx="609600" cy="0"/>
          </a:xfrm>
          <a:prstGeom prst="line">
            <a:avLst/>
          </a:prstGeom>
          <a:noFill/>
          <a:ln w="1270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43015" name="Line 7"/>
          <p:cNvSpPr>
            <a:spLocks noChangeShapeType="1"/>
          </p:cNvSpPr>
          <p:nvPr/>
        </p:nvSpPr>
        <p:spPr bwMode="auto">
          <a:xfrm flipV="1">
            <a:off x="2673350" y="3048000"/>
            <a:ext cx="685800" cy="0"/>
          </a:xfrm>
          <a:prstGeom prst="line">
            <a:avLst/>
          </a:prstGeom>
          <a:noFill/>
          <a:ln w="1270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43016" name="Line 8"/>
          <p:cNvSpPr>
            <a:spLocks noChangeShapeType="1"/>
          </p:cNvSpPr>
          <p:nvPr/>
        </p:nvSpPr>
        <p:spPr bwMode="auto">
          <a:xfrm>
            <a:off x="2749550" y="3810000"/>
            <a:ext cx="609600" cy="0"/>
          </a:xfrm>
          <a:prstGeom prst="line">
            <a:avLst/>
          </a:prstGeom>
          <a:noFill/>
          <a:ln w="1270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43017" name="Line 9"/>
          <p:cNvSpPr>
            <a:spLocks noChangeShapeType="1"/>
          </p:cNvSpPr>
          <p:nvPr/>
        </p:nvSpPr>
        <p:spPr bwMode="auto">
          <a:xfrm flipV="1">
            <a:off x="2673350" y="4495800"/>
            <a:ext cx="685800" cy="0"/>
          </a:xfrm>
          <a:prstGeom prst="line">
            <a:avLst/>
          </a:prstGeom>
          <a:noFill/>
          <a:ln w="1270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grpSp>
        <p:nvGrpSpPr>
          <p:cNvPr id="43018" name="Group 10"/>
          <p:cNvGrpSpPr>
            <a:grpSpLocks/>
          </p:cNvGrpSpPr>
          <p:nvPr/>
        </p:nvGrpSpPr>
        <p:grpSpPr bwMode="auto">
          <a:xfrm>
            <a:off x="304800" y="2433638"/>
            <a:ext cx="2673350" cy="2671762"/>
            <a:chOff x="140" y="1419"/>
            <a:chExt cx="1684" cy="1683"/>
          </a:xfrm>
        </p:grpSpPr>
        <p:sp>
          <p:nvSpPr>
            <p:cNvPr id="43019" name="Oval 11"/>
            <p:cNvSpPr>
              <a:spLocks noChangeArrowheads="1"/>
            </p:cNvSpPr>
            <p:nvPr/>
          </p:nvSpPr>
          <p:spPr bwMode="gray">
            <a:xfrm>
              <a:off x="140" y="1419"/>
              <a:ext cx="1684" cy="1683"/>
            </a:xfrm>
            <a:prstGeom prst="ellipse">
              <a:avLst/>
            </a:prstGeom>
            <a:gradFill rotWithShape="1">
              <a:gsLst>
                <a:gs pos="0">
                  <a:schemeClr val="folHlink">
                    <a:gamma/>
                    <a:tint val="0"/>
                    <a:invGamma/>
                  </a:schemeClr>
                </a:gs>
                <a:gs pos="50000">
                  <a:schemeClr val="folHlink"/>
                </a:gs>
                <a:gs pos="100000">
                  <a:schemeClr val="folHlink">
                    <a:gamma/>
                    <a:tint val="0"/>
                    <a:invGamma/>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pPr>
              <a:endParaRPr lang="en-US">
                <a:solidFill>
                  <a:srgbClr val="000000"/>
                </a:solidFill>
              </a:endParaRPr>
            </a:p>
          </p:txBody>
        </p:sp>
        <p:sp>
          <p:nvSpPr>
            <p:cNvPr id="43020" name="Oval 12"/>
            <p:cNvSpPr>
              <a:spLocks noChangeArrowheads="1"/>
            </p:cNvSpPr>
            <p:nvPr/>
          </p:nvSpPr>
          <p:spPr bwMode="gray">
            <a:xfrm>
              <a:off x="251" y="1528"/>
              <a:ext cx="1461" cy="1463"/>
            </a:xfrm>
            <a:prstGeom prst="ellipse">
              <a:avLst/>
            </a:prstGeom>
            <a:gradFill rotWithShape="1">
              <a:gsLst>
                <a:gs pos="0">
                  <a:schemeClr val="folHlink">
                    <a:gamma/>
                    <a:shade val="54118"/>
                    <a:invGamma/>
                  </a:schemeClr>
                </a:gs>
                <a:gs pos="50000">
                  <a:schemeClr val="folHlink"/>
                </a:gs>
                <a:gs pos="100000">
                  <a:schemeClr val="folHlink">
                    <a:gamma/>
                    <a:shade val="54118"/>
                    <a:invGamma/>
                  </a:scheme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pPr>
              <a:endParaRPr lang="en-US">
                <a:solidFill>
                  <a:srgbClr val="000000"/>
                </a:solidFill>
              </a:endParaRPr>
            </a:p>
          </p:txBody>
        </p:sp>
        <p:sp>
          <p:nvSpPr>
            <p:cNvPr id="43021" name="Oval 13"/>
            <p:cNvSpPr>
              <a:spLocks noChangeArrowheads="1"/>
            </p:cNvSpPr>
            <p:nvPr/>
          </p:nvSpPr>
          <p:spPr bwMode="gray">
            <a:xfrm>
              <a:off x="258" y="1536"/>
              <a:ext cx="1461" cy="1462"/>
            </a:xfrm>
            <a:prstGeom prst="ellipse">
              <a:avLst/>
            </a:prstGeom>
            <a:gradFill rotWithShape="1">
              <a:gsLst>
                <a:gs pos="0">
                  <a:schemeClr val="folHlink">
                    <a:gamma/>
                    <a:shade val="63529"/>
                    <a:invGamma/>
                  </a:schemeClr>
                </a:gs>
                <a:gs pos="100000">
                  <a:schemeClr val="folHlink">
                    <a:alpha val="0"/>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pPr>
              <a:endParaRPr lang="en-US">
                <a:solidFill>
                  <a:srgbClr val="000000"/>
                </a:solidFill>
              </a:endParaRPr>
            </a:p>
          </p:txBody>
        </p:sp>
        <p:sp>
          <p:nvSpPr>
            <p:cNvPr id="43022" name="Oval 14"/>
            <p:cNvSpPr>
              <a:spLocks noChangeArrowheads="1"/>
            </p:cNvSpPr>
            <p:nvPr/>
          </p:nvSpPr>
          <p:spPr bwMode="gray">
            <a:xfrm>
              <a:off x="323" y="1602"/>
              <a:ext cx="1317" cy="1316"/>
            </a:xfrm>
            <a:prstGeom prst="ellipse">
              <a:avLst/>
            </a:prstGeom>
            <a:solidFill>
              <a:srgbClr val="000000"/>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fontAlgn="base">
                <a:spcBef>
                  <a:spcPct val="0"/>
                </a:spcBef>
                <a:spcAft>
                  <a:spcPct val="0"/>
                </a:spcAft>
              </a:pPr>
              <a:endParaRPr lang="en-US">
                <a:solidFill>
                  <a:srgbClr val="000000"/>
                </a:solidFill>
              </a:endParaRPr>
            </a:p>
          </p:txBody>
        </p:sp>
        <p:sp>
          <p:nvSpPr>
            <p:cNvPr id="43023" name="Oval 15"/>
            <p:cNvSpPr>
              <a:spLocks noChangeArrowheads="1"/>
            </p:cNvSpPr>
            <p:nvPr/>
          </p:nvSpPr>
          <p:spPr bwMode="gray">
            <a:xfrm>
              <a:off x="344" y="1623"/>
              <a:ext cx="1276" cy="1277"/>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pPr>
              <a:endParaRPr lang="en-US">
                <a:solidFill>
                  <a:srgbClr val="000000"/>
                </a:solidFill>
              </a:endParaRPr>
            </a:p>
          </p:txBody>
        </p:sp>
        <p:sp>
          <p:nvSpPr>
            <p:cNvPr id="43024" name="Oval 16"/>
            <p:cNvSpPr>
              <a:spLocks noChangeArrowheads="1"/>
            </p:cNvSpPr>
            <p:nvPr/>
          </p:nvSpPr>
          <p:spPr bwMode="gray">
            <a:xfrm>
              <a:off x="360" y="1630"/>
              <a:ext cx="1246" cy="1246"/>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pPr>
              <a:endParaRPr lang="en-US">
                <a:solidFill>
                  <a:srgbClr val="000000"/>
                </a:solidFill>
              </a:endParaRPr>
            </a:p>
          </p:txBody>
        </p:sp>
        <p:sp>
          <p:nvSpPr>
            <p:cNvPr id="43025" name="Oval 17"/>
            <p:cNvSpPr>
              <a:spLocks noChangeArrowheads="1"/>
            </p:cNvSpPr>
            <p:nvPr/>
          </p:nvSpPr>
          <p:spPr bwMode="gray">
            <a:xfrm>
              <a:off x="374" y="1642"/>
              <a:ext cx="1184" cy="1164"/>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pPr>
              <a:endParaRPr lang="en-US">
                <a:solidFill>
                  <a:srgbClr val="000000"/>
                </a:solidFill>
              </a:endParaRPr>
            </a:p>
          </p:txBody>
        </p:sp>
        <p:sp>
          <p:nvSpPr>
            <p:cNvPr id="43026" name="Oval 18"/>
            <p:cNvSpPr>
              <a:spLocks noChangeArrowheads="1"/>
            </p:cNvSpPr>
            <p:nvPr/>
          </p:nvSpPr>
          <p:spPr bwMode="gray">
            <a:xfrm>
              <a:off x="443" y="1675"/>
              <a:ext cx="1053" cy="945"/>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pPr>
              <a:endParaRPr lang="en-US">
                <a:solidFill>
                  <a:srgbClr val="000000"/>
                </a:solidFill>
              </a:endParaRPr>
            </a:p>
          </p:txBody>
        </p:sp>
        <p:pic>
          <p:nvPicPr>
            <p:cNvPr id="43027" name="Picture 19" descr="mar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 y="1773"/>
              <a:ext cx="1011" cy="1003"/>
            </a:xfrm>
            <a:prstGeom prst="rect">
              <a:avLst/>
            </a:prstGeom>
            <a:noFill/>
            <a:extLst>
              <a:ext uri="{909E8E84-426E-40DD-AFC4-6F175D3DCCD1}">
                <a14:hiddenFill xmlns:a14="http://schemas.microsoft.com/office/drawing/2010/main">
                  <a:solidFill>
                    <a:srgbClr val="FFFFFF"/>
                  </a:solidFill>
                </a14:hiddenFill>
              </a:ext>
            </a:extLst>
          </p:spPr>
        </p:pic>
      </p:grpSp>
      <p:sp>
        <p:nvSpPr>
          <p:cNvPr id="43028" name="AutoShape 20"/>
          <p:cNvSpPr>
            <a:spLocks noChangeArrowheads="1"/>
          </p:cNvSpPr>
          <p:nvPr/>
        </p:nvSpPr>
        <p:spPr bwMode="gray">
          <a:xfrm>
            <a:off x="3352800" y="2057400"/>
            <a:ext cx="5105400" cy="488950"/>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fontAlgn="base">
              <a:spcBef>
                <a:spcPct val="0"/>
              </a:spcBef>
              <a:spcAft>
                <a:spcPct val="0"/>
              </a:spcAft>
            </a:pPr>
            <a:endParaRPr lang="en-US">
              <a:solidFill>
                <a:srgbClr val="000000"/>
              </a:solidFill>
            </a:endParaRPr>
          </a:p>
        </p:txBody>
      </p:sp>
      <p:sp>
        <p:nvSpPr>
          <p:cNvPr id="43030" name="AutoShape 22"/>
          <p:cNvSpPr>
            <a:spLocks noChangeArrowheads="1"/>
          </p:cNvSpPr>
          <p:nvPr/>
        </p:nvSpPr>
        <p:spPr bwMode="gray">
          <a:xfrm>
            <a:off x="3352800" y="2806700"/>
            <a:ext cx="5105400" cy="488950"/>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fontAlgn="base">
              <a:spcBef>
                <a:spcPct val="0"/>
              </a:spcBef>
              <a:spcAft>
                <a:spcPct val="0"/>
              </a:spcAft>
            </a:pPr>
            <a:endParaRPr lang="en-US">
              <a:solidFill>
                <a:srgbClr val="000000"/>
              </a:solidFill>
            </a:endParaRPr>
          </a:p>
        </p:txBody>
      </p:sp>
      <p:sp>
        <p:nvSpPr>
          <p:cNvPr id="43031" name="Rectangle 23"/>
          <p:cNvSpPr>
            <a:spLocks noChangeArrowheads="1"/>
          </p:cNvSpPr>
          <p:nvPr/>
        </p:nvSpPr>
        <p:spPr bwMode="auto">
          <a:xfrm>
            <a:off x="3657600" y="2869684"/>
            <a:ext cx="409599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b="1" dirty="0" err="1" smtClean="0">
                <a:solidFill>
                  <a:srgbClr val="000000"/>
                </a:solidFill>
              </a:rPr>
              <a:t>II.Chức</a:t>
            </a:r>
            <a:r>
              <a:rPr lang="en-US" b="1" dirty="0" smtClean="0">
                <a:solidFill>
                  <a:srgbClr val="000000"/>
                </a:solidFill>
              </a:rPr>
              <a:t> </a:t>
            </a:r>
            <a:r>
              <a:rPr lang="en-US" b="1" dirty="0" err="1" smtClean="0">
                <a:solidFill>
                  <a:srgbClr val="000000"/>
                </a:solidFill>
              </a:rPr>
              <a:t>năng</a:t>
            </a:r>
            <a:r>
              <a:rPr lang="en-US" b="1" dirty="0" smtClean="0">
                <a:solidFill>
                  <a:srgbClr val="000000"/>
                </a:solidFill>
              </a:rPr>
              <a:t> &amp; </a:t>
            </a:r>
            <a:r>
              <a:rPr lang="en-US" b="1" dirty="0" err="1" smtClean="0">
                <a:solidFill>
                  <a:srgbClr val="000000"/>
                </a:solidFill>
              </a:rPr>
              <a:t>vai</a:t>
            </a:r>
            <a:r>
              <a:rPr lang="en-US" b="1" dirty="0" smtClean="0">
                <a:solidFill>
                  <a:srgbClr val="000000"/>
                </a:solidFill>
              </a:rPr>
              <a:t> </a:t>
            </a:r>
            <a:r>
              <a:rPr lang="en-US" b="1" dirty="0" err="1" smtClean="0">
                <a:solidFill>
                  <a:srgbClr val="000000"/>
                </a:solidFill>
              </a:rPr>
              <a:t>trò</a:t>
            </a:r>
            <a:r>
              <a:rPr lang="en-US" b="1" dirty="0" smtClean="0">
                <a:solidFill>
                  <a:srgbClr val="000000"/>
                </a:solidFill>
              </a:rPr>
              <a:t> </a:t>
            </a:r>
            <a:r>
              <a:rPr lang="en-US" b="1" dirty="0" err="1" smtClean="0">
                <a:solidFill>
                  <a:srgbClr val="000000"/>
                </a:solidFill>
              </a:rPr>
              <a:t>của</a:t>
            </a:r>
            <a:r>
              <a:rPr lang="en-US" b="1" dirty="0" smtClean="0">
                <a:solidFill>
                  <a:srgbClr val="000000"/>
                </a:solidFill>
              </a:rPr>
              <a:t> </a:t>
            </a:r>
            <a:r>
              <a:rPr lang="en-US" b="1" dirty="0" err="1" smtClean="0">
                <a:solidFill>
                  <a:srgbClr val="000000"/>
                </a:solidFill>
              </a:rPr>
              <a:t>tín</a:t>
            </a:r>
            <a:r>
              <a:rPr lang="en-US" b="1" dirty="0" smtClean="0">
                <a:solidFill>
                  <a:srgbClr val="000000"/>
                </a:solidFill>
              </a:rPr>
              <a:t> </a:t>
            </a:r>
            <a:r>
              <a:rPr lang="en-US" b="1" dirty="0" err="1" smtClean="0">
                <a:solidFill>
                  <a:srgbClr val="000000"/>
                </a:solidFill>
              </a:rPr>
              <a:t>dụng</a:t>
            </a:r>
            <a:r>
              <a:rPr lang="en-US" b="1" dirty="0" smtClean="0">
                <a:solidFill>
                  <a:srgbClr val="000000"/>
                </a:solidFill>
              </a:rPr>
              <a:t>:</a:t>
            </a:r>
            <a:endParaRPr lang="en-US" dirty="0">
              <a:solidFill>
                <a:srgbClr val="000000"/>
              </a:solidFill>
              <a:cs typeface="Arial" charset="0"/>
            </a:endParaRPr>
          </a:p>
        </p:txBody>
      </p:sp>
      <p:sp>
        <p:nvSpPr>
          <p:cNvPr id="43032" name="AutoShape 24"/>
          <p:cNvSpPr>
            <a:spLocks noChangeArrowheads="1"/>
          </p:cNvSpPr>
          <p:nvPr/>
        </p:nvSpPr>
        <p:spPr bwMode="gray">
          <a:xfrm>
            <a:off x="3349625" y="3549650"/>
            <a:ext cx="5105400" cy="488950"/>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fontAlgn="base">
              <a:spcBef>
                <a:spcPct val="0"/>
              </a:spcBef>
              <a:spcAft>
                <a:spcPct val="0"/>
              </a:spcAft>
            </a:pPr>
            <a:endParaRPr lang="en-US">
              <a:solidFill>
                <a:srgbClr val="000000"/>
              </a:solidFill>
            </a:endParaRPr>
          </a:p>
        </p:txBody>
      </p:sp>
      <p:sp>
        <p:nvSpPr>
          <p:cNvPr id="43033" name="Rectangle 25"/>
          <p:cNvSpPr>
            <a:spLocks noChangeArrowheads="1"/>
          </p:cNvSpPr>
          <p:nvPr/>
        </p:nvSpPr>
        <p:spPr bwMode="auto">
          <a:xfrm>
            <a:off x="3657600" y="3607078"/>
            <a:ext cx="296747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b="1" dirty="0" err="1" smtClean="0">
                <a:solidFill>
                  <a:srgbClr val="000000"/>
                </a:solidFill>
              </a:rPr>
              <a:t>III.Các</a:t>
            </a:r>
            <a:r>
              <a:rPr lang="en-US" b="1" dirty="0" smtClean="0">
                <a:solidFill>
                  <a:srgbClr val="000000"/>
                </a:solidFill>
              </a:rPr>
              <a:t> </a:t>
            </a:r>
            <a:r>
              <a:rPr lang="en-US" b="1" dirty="0" err="1" smtClean="0">
                <a:solidFill>
                  <a:srgbClr val="000000"/>
                </a:solidFill>
              </a:rPr>
              <a:t>hình</a:t>
            </a:r>
            <a:r>
              <a:rPr lang="en-US" b="1" dirty="0" smtClean="0">
                <a:solidFill>
                  <a:srgbClr val="000000"/>
                </a:solidFill>
              </a:rPr>
              <a:t> </a:t>
            </a:r>
            <a:r>
              <a:rPr lang="en-US" b="1" dirty="0" err="1" smtClean="0">
                <a:solidFill>
                  <a:srgbClr val="000000"/>
                </a:solidFill>
              </a:rPr>
              <a:t>thức</a:t>
            </a:r>
            <a:r>
              <a:rPr lang="en-US" b="1" dirty="0" smtClean="0">
                <a:solidFill>
                  <a:srgbClr val="000000"/>
                </a:solidFill>
              </a:rPr>
              <a:t> </a:t>
            </a:r>
            <a:r>
              <a:rPr lang="en-US" b="1" dirty="0" err="1" smtClean="0">
                <a:solidFill>
                  <a:srgbClr val="000000"/>
                </a:solidFill>
              </a:rPr>
              <a:t>tín</a:t>
            </a:r>
            <a:r>
              <a:rPr lang="en-US" b="1" dirty="0" smtClean="0">
                <a:solidFill>
                  <a:srgbClr val="000000"/>
                </a:solidFill>
              </a:rPr>
              <a:t> </a:t>
            </a:r>
            <a:r>
              <a:rPr lang="en-US" b="1" dirty="0" err="1" smtClean="0">
                <a:solidFill>
                  <a:srgbClr val="000000"/>
                </a:solidFill>
              </a:rPr>
              <a:t>dụng</a:t>
            </a:r>
            <a:endParaRPr lang="en-US" dirty="0">
              <a:solidFill>
                <a:srgbClr val="000000"/>
              </a:solidFill>
              <a:cs typeface="Arial" charset="0"/>
            </a:endParaRPr>
          </a:p>
        </p:txBody>
      </p:sp>
      <p:sp>
        <p:nvSpPr>
          <p:cNvPr id="43034" name="Oval 26"/>
          <p:cNvSpPr>
            <a:spLocks noChangeArrowheads="1"/>
          </p:cNvSpPr>
          <p:nvPr/>
        </p:nvSpPr>
        <p:spPr bwMode="gray">
          <a:xfrm>
            <a:off x="3263900" y="2174875"/>
            <a:ext cx="228600" cy="228600"/>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pPr fontAlgn="base">
              <a:spcBef>
                <a:spcPct val="0"/>
              </a:spcBef>
              <a:spcAft>
                <a:spcPct val="0"/>
              </a:spcAft>
            </a:pPr>
            <a:endParaRPr lang="en-US">
              <a:solidFill>
                <a:srgbClr val="000000"/>
              </a:solidFill>
            </a:endParaRPr>
          </a:p>
        </p:txBody>
      </p:sp>
      <p:sp>
        <p:nvSpPr>
          <p:cNvPr id="43035" name="Oval 27"/>
          <p:cNvSpPr>
            <a:spLocks noChangeArrowheads="1"/>
          </p:cNvSpPr>
          <p:nvPr/>
        </p:nvSpPr>
        <p:spPr bwMode="gray">
          <a:xfrm>
            <a:off x="3276600" y="2940050"/>
            <a:ext cx="228600" cy="228600"/>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pPr fontAlgn="base">
              <a:spcBef>
                <a:spcPct val="0"/>
              </a:spcBef>
              <a:spcAft>
                <a:spcPct val="0"/>
              </a:spcAft>
            </a:pPr>
            <a:endParaRPr lang="en-US">
              <a:solidFill>
                <a:srgbClr val="000000"/>
              </a:solidFill>
            </a:endParaRPr>
          </a:p>
        </p:txBody>
      </p:sp>
      <p:sp>
        <p:nvSpPr>
          <p:cNvPr id="43036" name="Oval 28"/>
          <p:cNvSpPr>
            <a:spLocks noChangeArrowheads="1"/>
          </p:cNvSpPr>
          <p:nvPr/>
        </p:nvSpPr>
        <p:spPr bwMode="gray">
          <a:xfrm>
            <a:off x="3276600" y="3695700"/>
            <a:ext cx="228600" cy="228600"/>
          </a:xfrm>
          <a:prstGeom prst="ellipse">
            <a:avLst/>
          </a:prstGeom>
          <a:gradFill rotWithShape="1">
            <a:gsLst>
              <a:gs pos="0">
                <a:schemeClr val="hlink"/>
              </a:gs>
              <a:gs pos="100000">
                <a:schemeClr val="hlink">
                  <a:gamma/>
                  <a:shade val="66667"/>
                  <a:invGamma/>
                </a:schemeClr>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pPr fontAlgn="base">
              <a:spcBef>
                <a:spcPct val="0"/>
              </a:spcBef>
              <a:spcAft>
                <a:spcPct val="0"/>
              </a:spcAft>
            </a:pPr>
            <a:endParaRPr lang="en-US">
              <a:solidFill>
                <a:srgbClr val="000000"/>
              </a:solidFill>
            </a:endParaRPr>
          </a:p>
        </p:txBody>
      </p:sp>
      <p:sp>
        <p:nvSpPr>
          <p:cNvPr id="43037" name="AutoShape 29"/>
          <p:cNvSpPr>
            <a:spLocks noChangeArrowheads="1"/>
          </p:cNvSpPr>
          <p:nvPr/>
        </p:nvSpPr>
        <p:spPr bwMode="gray">
          <a:xfrm>
            <a:off x="3352800" y="4281488"/>
            <a:ext cx="5105400" cy="488950"/>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fontAlgn="base">
              <a:spcBef>
                <a:spcPct val="0"/>
              </a:spcBef>
              <a:spcAft>
                <a:spcPct val="0"/>
              </a:spcAft>
            </a:pPr>
            <a:endParaRPr lang="en-US" dirty="0">
              <a:solidFill>
                <a:srgbClr val="000000"/>
              </a:solidFill>
            </a:endParaRPr>
          </a:p>
        </p:txBody>
      </p:sp>
      <p:sp>
        <p:nvSpPr>
          <p:cNvPr id="43038" name="Rectangle 30"/>
          <p:cNvSpPr>
            <a:spLocks noChangeArrowheads="1"/>
          </p:cNvSpPr>
          <p:nvPr/>
        </p:nvSpPr>
        <p:spPr bwMode="auto">
          <a:xfrm>
            <a:off x="3657600" y="4341297"/>
            <a:ext cx="22922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b="1" dirty="0" err="1">
                <a:solidFill>
                  <a:srgbClr val="000000"/>
                </a:solidFill>
              </a:rPr>
              <a:t>I</a:t>
            </a:r>
            <a:r>
              <a:rPr lang="en-US" b="1" dirty="0" err="1" smtClean="0">
                <a:solidFill>
                  <a:srgbClr val="000000"/>
                </a:solidFill>
              </a:rPr>
              <a:t>V.Lãi</a:t>
            </a:r>
            <a:r>
              <a:rPr lang="en-US" b="1" dirty="0" smtClean="0">
                <a:solidFill>
                  <a:srgbClr val="000000"/>
                </a:solidFill>
              </a:rPr>
              <a:t> </a:t>
            </a:r>
            <a:r>
              <a:rPr lang="en-US" b="1" dirty="0" err="1" smtClean="0">
                <a:solidFill>
                  <a:srgbClr val="000000"/>
                </a:solidFill>
              </a:rPr>
              <a:t>suất</a:t>
            </a:r>
            <a:r>
              <a:rPr lang="en-US" b="1" dirty="0" smtClean="0">
                <a:solidFill>
                  <a:srgbClr val="000000"/>
                </a:solidFill>
              </a:rPr>
              <a:t> </a:t>
            </a:r>
            <a:r>
              <a:rPr lang="en-US" b="1" dirty="0" err="1" smtClean="0">
                <a:solidFill>
                  <a:srgbClr val="000000"/>
                </a:solidFill>
              </a:rPr>
              <a:t>tín</a:t>
            </a:r>
            <a:r>
              <a:rPr lang="en-US" b="1" dirty="0" smtClean="0">
                <a:solidFill>
                  <a:srgbClr val="000000"/>
                </a:solidFill>
              </a:rPr>
              <a:t> </a:t>
            </a:r>
            <a:r>
              <a:rPr lang="en-US" b="1" dirty="0" err="1" smtClean="0">
                <a:solidFill>
                  <a:srgbClr val="000000"/>
                </a:solidFill>
              </a:rPr>
              <a:t>dụng</a:t>
            </a:r>
            <a:endParaRPr lang="en-US" dirty="0">
              <a:solidFill>
                <a:srgbClr val="000000"/>
              </a:solidFill>
              <a:cs typeface="Arial" charset="0"/>
            </a:endParaRPr>
          </a:p>
        </p:txBody>
      </p:sp>
      <p:sp>
        <p:nvSpPr>
          <p:cNvPr id="43039" name="Oval 31"/>
          <p:cNvSpPr>
            <a:spLocks noChangeArrowheads="1"/>
          </p:cNvSpPr>
          <p:nvPr/>
        </p:nvSpPr>
        <p:spPr bwMode="gray">
          <a:xfrm>
            <a:off x="3263900" y="4419600"/>
            <a:ext cx="228600" cy="228600"/>
          </a:xfrm>
          <a:prstGeom prst="ellipse">
            <a:avLst/>
          </a:prstGeom>
          <a:gradFill rotWithShape="1">
            <a:gsLst>
              <a:gs pos="0">
                <a:schemeClr val="folHlink"/>
              </a:gs>
              <a:gs pos="100000">
                <a:schemeClr val="folHlink">
                  <a:gamma/>
                  <a:shade val="66667"/>
                  <a:invGamma/>
                </a:schemeClr>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pPr fontAlgn="base">
              <a:spcBef>
                <a:spcPct val="0"/>
              </a:spcBef>
              <a:spcAft>
                <a:spcPct val="0"/>
              </a:spcAft>
            </a:pPr>
            <a:endParaRPr lang="en-US">
              <a:solidFill>
                <a:srgbClr val="000000"/>
              </a:solidFill>
            </a:endParaRPr>
          </a:p>
        </p:txBody>
      </p:sp>
      <p:sp>
        <p:nvSpPr>
          <p:cNvPr id="43040" name="AutoShape 32"/>
          <p:cNvSpPr>
            <a:spLocks noChangeArrowheads="1"/>
          </p:cNvSpPr>
          <p:nvPr/>
        </p:nvSpPr>
        <p:spPr bwMode="gray">
          <a:xfrm>
            <a:off x="3352800" y="5070475"/>
            <a:ext cx="5105400" cy="488950"/>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fontAlgn="base">
              <a:spcBef>
                <a:spcPct val="0"/>
              </a:spcBef>
              <a:spcAft>
                <a:spcPct val="0"/>
              </a:spcAft>
            </a:pPr>
            <a:endParaRPr lang="en-US">
              <a:solidFill>
                <a:srgbClr val="000000"/>
              </a:solidFill>
            </a:endParaRPr>
          </a:p>
        </p:txBody>
      </p:sp>
      <p:sp>
        <p:nvSpPr>
          <p:cNvPr id="43042" name="Oval 34"/>
          <p:cNvSpPr>
            <a:spLocks noChangeArrowheads="1"/>
          </p:cNvSpPr>
          <p:nvPr/>
        </p:nvSpPr>
        <p:spPr bwMode="gray">
          <a:xfrm>
            <a:off x="3276600" y="5203825"/>
            <a:ext cx="228600" cy="228600"/>
          </a:xfrm>
          <a:prstGeom prst="ellipse">
            <a:avLst/>
          </a:prstGeom>
          <a:gradFill rotWithShape="1">
            <a:gsLst>
              <a:gs pos="0">
                <a:srgbClr val="9D94C2"/>
              </a:gs>
              <a:gs pos="100000">
                <a:srgbClr val="9D94C2">
                  <a:gamma/>
                  <a:shade val="66667"/>
                  <a:invGamma/>
                </a:srgbClr>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pPr fontAlgn="base">
              <a:spcBef>
                <a:spcPct val="0"/>
              </a:spcBef>
              <a:spcAft>
                <a:spcPct val="0"/>
              </a:spcAft>
            </a:pPr>
            <a:endParaRPr lang="en-US">
              <a:solidFill>
                <a:srgbClr val="000000"/>
              </a:solidFill>
            </a:endParaRPr>
          </a:p>
        </p:txBody>
      </p:sp>
      <p:sp>
        <p:nvSpPr>
          <p:cNvPr id="37" name="Rectangle 30"/>
          <p:cNvSpPr>
            <a:spLocks noChangeArrowheads="1"/>
          </p:cNvSpPr>
          <p:nvPr/>
        </p:nvSpPr>
        <p:spPr bwMode="auto">
          <a:xfrm>
            <a:off x="3657600" y="5094587"/>
            <a:ext cx="121507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b="1" dirty="0" err="1" smtClean="0">
                <a:solidFill>
                  <a:srgbClr val="000000"/>
                </a:solidFill>
              </a:rPr>
              <a:t>V.Phụ</a:t>
            </a:r>
            <a:r>
              <a:rPr lang="en-US" b="1" dirty="0" smtClean="0">
                <a:solidFill>
                  <a:srgbClr val="000000"/>
                </a:solidFill>
              </a:rPr>
              <a:t> </a:t>
            </a:r>
            <a:r>
              <a:rPr lang="en-US" b="1" dirty="0" err="1" smtClean="0">
                <a:solidFill>
                  <a:srgbClr val="000000"/>
                </a:solidFill>
              </a:rPr>
              <a:t>lục</a:t>
            </a:r>
            <a:endParaRPr lang="en-US" dirty="0">
              <a:solidFill>
                <a:srgbClr val="000000"/>
              </a:solidFill>
              <a:cs typeface="Arial" charset="0"/>
            </a:endParaRPr>
          </a:p>
        </p:txBody>
      </p:sp>
      <p:sp>
        <p:nvSpPr>
          <p:cNvPr id="38" name="Rectangle 30"/>
          <p:cNvSpPr>
            <a:spLocks noChangeArrowheads="1"/>
          </p:cNvSpPr>
          <p:nvPr/>
        </p:nvSpPr>
        <p:spPr bwMode="auto">
          <a:xfrm>
            <a:off x="3657600" y="2104509"/>
            <a:ext cx="195438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b="1" dirty="0" err="1" smtClean="0">
                <a:solidFill>
                  <a:srgbClr val="000000"/>
                </a:solidFill>
              </a:rPr>
              <a:t>I.Tín</a:t>
            </a:r>
            <a:r>
              <a:rPr lang="en-US" b="1" dirty="0" smtClean="0">
                <a:solidFill>
                  <a:srgbClr val="000000"/>
                </a:solidFill>
              </a:rPr>
              <a:t> </a:t>
            </a:r>
            <a:r>
              <a:rPr lang="en-US" b="1" dirty="0" err="1" smtClean="0">
                <a:solidFill>
                  <a:srgbClr val="000000"/>
                </a:solidFill>
              </a:rPr>
              <a:t>dụng</a:t>
            </a:r>
            <a:r>
              <a:rPr lang="en-US" b="1" dirty="0" smtClean="0">
                <a:solidFill>
                  <a:srgbClr val="000000"/>
                </a:solidFill>
              </a:rPr>
              <a:t> </a:t>
            </a:r>
            <a:r>
              <a:rPr lang="en-US" b="1" dirty="0" err="1" smtClean="0">
                <a:solidFill>
                  <a:srgbClr val="000000"/>
                </a:solidFill>
              </a:rPr>
              <a:t>là</a:t>
            </a:r>
            <a:r>
              <a:rPr lang="en-US" b="1" dirty="0" smtClean="0">
                <a:solidFill>
                  <a:srgbClr val="000000"/>
                </a:solidFill>
              </a:rPr>
              <a:t> </a:t>
            </a:r>
            <a:r>
              <a:rPr lang="en-US" b="1" dirty="0" err="1" smtClean="0">
                <a:solidFill>
                  <a:srgbClr val="000000"/>
                </a:solidFill>
              </a:rPr>
              <a:t>gì</a:t>
            </a:r>
            <a:r>
              <a:rPr lang="en-US" b="1" dirty="0" smtClean="0">
                <a:solidFill>
                  <a:srgbClr val="000000"/>
                </a:solidFill>
              </a:rPr>
              <a:t>?</a:t>
            </a:r>
            <a:endParaRPr lang="en-US" dirty="0">
              <a:solidFill>
                <a:srgbClr val="000000"/>
              </a:solidFill>
              <a:cs typeface="Arial" charset="0"/>
            </a:endParaRPr>
          </a:p>
        </p:txBody>
      </p:sp>
    </p:spTree>
    <p:extLst>
      <p:ext uri="{BB962C8B-B14F-4D97-AF65-F5344CB8AC3E}">
        <p14:creationId xmlns:p14="http://schemas.microsoft.com/office/powerpoint/2010/main" val="299933399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fade">
                                      <p:cBhvr>
                                        <p:cTn id="7" dur="500"/>
                                        <p:tgtEl>
                                          <p:spTgt spid="430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012"/>
                                        </p:tgtEl>
                                        <p:attrNameLst>
                                          <p:attrName>style.visibility</p:attrName>
                                        </p:attrNameLst>
                                      </p:cBhvr>
                                      <p:to>
                                        <p:strVal val="visible"/>
                                      </p:to>
                                    </p:set>
                                    <p:animEffect transition="in" filter="fade">
                                      <p:cBhvr>
                                        <p:cTn id="10" dur="500"/>
                                        <p:tgtEl>
                                          <p:spTgt spid="43012"/>
                                        </p:tgtEl>
                                      </p:cBhvr>
                                    </p:animEffect>
                                  </p:childTnLst>
                                </p:cTn>
                              </p:par>
                              <p:par>
                                <p:cTn id="11" presetID="10" presetClass="entr" presetSubtype="0" fill="hold" nodeType="withEffect">
                                  <p:stCondLst>
                                    <p:cond delay="0"/>
                                  </p:stCondLst>
                                  <p:childTnLst>
                                    <p:set>
                                      <p:cBhvr>
                                        <p:cTn id="12" dur="1" fill="hold">
                                          <p:stCondLst>
                                            <p:cond delay="0"/>
                                          </p:stCondLst>
                                        </p:cTn>
                                        <p:tgtEl>
                                          <p:spTgt spid="43018"/>
                                        </p:tgtEl>
                                        <p:attrNameLst>
                                          <p:attrName>style.visibility</p:attrName>
                                        </p:attrNameLst>
                                      </p:cBhvr>
                                      <p:to>
                                        <p:strVal val="visible"/>
                                      </p:to>
                                    </p:set>
                                    <p:animEffect transition="in" filter="fade">
                                      <p:cBhvr>
                                        <p:cTn id="13" dur="500"/>
                                        <p:tgtEl>
                                          <p:spTgt spid="43018"/>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43028"/>
                                        </p:tgtEl>
                                        <p:attrNameLst>
                                          <p:attrName>style.visibility</p:attrName>
                                        </p:attrNameLst>
                                      </p:cBhvr>
                                      <p:to>
                                        <p:strVal val="visible"/>
                                      </p:to>
                                    </p:set>
                                    <p:animEffect transition="in" filter="fade">
                                      <p:cBhvr>
                                        <p:cTn id="18" dur="1000"/>
                                        <p:tgtEl>
                                          <p:spTgt spid="43028"/>
                                        </p:tgtEl>
                                      </p:cBhvr>
                                    </p:animEffect>
                                    <p:anim calcmode="lin" valueType="num">
                                      <p:cBhvr>
                                        <p:cTn id="19" dur="1000" fill="hold"/>
                                        <p:tgtEl>
                                          <p:spTgt spid="43028"/>
                                        </p:tgtEl>
                                        <p:attrNameLst>
                                          <p:attrName>ppt_x</p:attrName>
                                        </p:attrNameLst>
                                      </p:cBhvr>
                                      <p:tavLst>
                                        <p:tav tm="0">
                                          <p:val>
                                            <p:strVal val="#ppt_x"/>
                                          </p:val>
                                        </p:tav>
                                        <p:tav tm="100000">
                                          <p:val>
                                            <p:strVal val="#ppt_x"/>
                                          </p:val>
                                        </p:tav>
                                      </p:tavLst>
                                    </p:anim>
                                    <p:anim calcmode="lin" valueType="num">
                                      <p:cBhvr>
                                        <p:cTn id="20" dur="1000" fill="hold"/>
                                        <p:tgtEl>
                                          <p:spTgt spid="4302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43034"/>
                                        </p:tgtEl>
                                        <p:attrNameLst>
                                          <p:attrName>style.visibility</p:attrName>
                                        </p:attrNameLst>
                                      </p:cBhvr>
                                      <p:to>
                                        <p:strVal val="visible"/>
                                      </p:to>
                                    </p:set>
                                    <p:animEffect transition="in" filter="fade">
                                      <p:cBhvr>
                                        <p:cTn id="23" dur="1000"/>
                                        <p:tgtEl>
                                          <p:spTgt spid="43034"/>
                                        </p:tgtEl>
                                      </p:cBhvr>
                                    </p:animEffect>
                                    <p:anim calcmode="lin" valueType="num">
                                      <p:cBhvr>
                                        <p:cTn id="24" dur="1000" fill="hold"/>
                                        <p:tgtEl>
                                          <p:spTgt spid="43034"/>
                                        </p:tgtEl>
                                        <p:attrNameLst>
                                          <p:attrName>ppt_x</p:attrName>
                                        </p:attrNameLst>
                                      </p:cBhvr>
                                      <p:tavLst>
                                        <p:tav tm="0">
                                          <p:val>
                                            <p:strVal val="#ppt_x"/>
                                          </p:val>
                                        </p:tav>
                                        <p:tav tm="100000">
                                          <p:val>
                                            <p:strVal val="#ppt_x"/>
                                          </p:val>
                                        </p:tav>
                                      </p:tavLst>
                                    </p:anim>
                                    <p:anim calcmode="lin" valueType="num">
                                      <p:cBhvr>
                                        <p:cTn id="25" dur="1000" fill="hold"/>
                                        <p:tgtEl>
                                          <p:spTgt spid="43034"/>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43030"/>
                                        </p:tgtEl>
                                        <p:attrNameLst>
                                          <p:attrName>style.visibility</p:attrName>
                                        </p:attrNameLst>
                                      </p:cBhvr>
                                      <p:to>
                                        <p:strVal val="visible"/>
                                      </p:to>
                                    </p:set>
                                    <p:animEffect transition="in" filter="barn(inVertical)">
                                      <p:cBhvr>
                                        <p:cTn id="35" dur="500"/>
                                        <p:tgtEl>
                                          <p:spTgt spid="43030"/>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43031"/>
                                        </p:tgtEl>
                                        <p:attrNameLst>
                                          <p:attrName>style.visibility</p:attrName>
                                        </p:attrNameLst>
                                      </p:cBhvr>
                                      <p:to>
                                        <p:strVal val="visible"/>
                                      </p:to>
                                    </p:set>
                                    <p:animEffect transition="in" filter="barn(inVertical)">
                                      <p:cBhvr>
                                        <p:cTn id="38" dur="500"/>
                                        <p:tgtEl>
                                          <p:spTgt spid="43031"/>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43035"/>
                                        </p:tgtEl>
                                        <p:attrNameLst>
                                          <p:attrName>style.visibility</p:attrName>
                                        </p:attrNameLst>
                                      </p:cBhvr>
                                      <p:to>
                                        <p:strVal val="visible"/>
                                      </p:to>
                                    </p:set>
                                    <p:animEffect transition="in" filter="barn(inVertical)">
                                      <p:cBhvr>
                                        <p:cTn id="41" dur="500"/>
                                        <p:tgtEl>
                                          <p:spTgt spid="43035"/>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43032"/>
                                        </p:tgtEl>
                                        <p:attrNameLst>
                                          <p:attrName>style.visibility</p:attrName>
                                        </p:attrNameLst>
                                      </p:cBhvr>
                                      <p:to>
                                        <p:strVal val="visible"/>
                                      </p:to>
                                    </p:set>
                                    <p:animEffect transition="in" filter="fade">
                                      <p:cBhvr>
                                        <p:cTn id="46" dur="1000"/>
                                        <p:tgtEl>
                                          <p:spTgt spid="43032"/>
                                        </p:tgtEl>
                                      </p:cBhvr>
                                    </p:animEffect>
                                    <p:anim calcmode="lin" valueType="num">
                                      <p:cBhvr>
                                        <p:cTn id="47" dur="1000" fill="hold"/>
                                        <p:tgtEl>
                                          <p:spTgt spid="43032"/>
                                        </p:tgtEl>
                                        <p:attrNameLst>
                                          <p:attrName>ppt_x</p:attrName>
                                        </p:attrNameLst>
                                      </p:cBhvr>
                                      <p:tavLst>
                                        <p:tav tm="0">
                                          <p:val>
                                            <p:strVal val="#ppt_x"/>
                                          </p:val>
                                        </p:tav>
                                        <p:tav tm="100000">
                                          <p:val>
                                            <p:strVal val="#ppt_x"/>
                                          </p:val>
                                        </p:tav>
                                      </p:tavLst>
                                    </p:anim>
                                    <p:anim calcmode="lin" valueType="num">
                                      <p:cBhvr>
                                        <p:cTn id="48" dur="1000" fill="hold"/>
                                        <p:tgtEl>
                                          <p:spTgt spid="4303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3033"/>
                                        </p:tgtEl>
                                        <p:attrNameLst>
                                          <p:attrName>style.visibility</p:attrName>
                                        </p:attrNameLst>
                                      </p:cBhvr>
                                      <p:to>
                                        <p:strVal val="visible"/>
                                      </p:to>
                                    </p:set>
                                    <p:animEffect transition="in" filter="fade">
                                      <p:cBhvr>
                                        <p:cTn id="51" dur="1000"/>
                                        <p:tgtEl>
                                          <p:spTgt spid="43033"/>
                                        </p:tgtEl>
                                      </p:cBhvr>
                                    </p:animEffect>
                                    <p:anim calcmode="lin" valueType="num">
                                      <p:cBhvr>
                                        <p:cTn id="52" dur="1000" fill="hold"/>
                                        <p:tgtEl>
                                          <p:spTgt spid="43033"/>
                                        </p:tgtEl>
                                        <p:attrNameLst>
                                          <p:attrName>ppt_x</p:attrName>
                                        </p:attrNameLst>
                                      </p:cBhvr>
                                      <p:tavLst>
                                        <p:tav tm="0">
                                          <p:val>
                                            <p:strVal val="#ppt_x"/>
                                          </p:val>
                                        </p:tav>
                                        <p:tav tm="100000">
                                          <p:val>
                                            <p:strVal val="#ppt_x"/>
                                          </p:val>
                                        </p:tav>
                                      </p:tavLst>
                                    </p:anim>
                                    <p:anim calcmode="lin" valueType="num">
                                      <p:cBhvr>
                                        <p:cTn id="53" dur="1000" fill="hold"/>
                                        <p:tgtEl>
                                          <p:spTgt spid="43033"/>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3036"/>
                                        </p:tgtEl>
                                        <p:attrNameLst>
                                          <p:attrName>style.visibility</p:attrName>
                                        </p:attrNameLst>
                                      </p:cBhvr>
                                      <p:to>
                                        <p:strVal val="visible"/>
                                      </p:to>
                                    </p:set>
                                    <p:animEffect transition="in" filter="fade">
                                      <p:cBhvr>
                                        <p:cTn id="56" dur="1000"/>
                                        <p:tgtEl>
                                          <p:spTgt spid="43036"/>
                                        </p:tgtEl>
                                      </p:cBhvr>
                                    </p:animEffect>
                                    <p:anim calcmode="lin" valueType="num">
                                      <p:cBhvr>
                                        <p:cTn id="57" dur="1000" fill="hold"/>
                                        <p:tgtEl>
                                          <p:spTgt spid="43036"/>
                                        </p:tgtEl>
                                        <p:attrNameLst>
                                          <p:attrName>ppt_x</p:attrName>
                                        </p:attrNameLst>
                                      </p:cBhvr>
                                      <p:tavLst>
                                        <p:tav tm="0">
                                          <p:val>
                                            <p:strVal val="#ppt_x"/>
                                          </p:val>
                                        </p:tav>
                                        <p:tav tm="100000">
                                          <p:val>
                                            <p:strVal val="#ppt_x"/>
                                          </p:val>
                                        </p:tav>
                                      </p:tavLst>
                                    </p:anim>
                                    <p:anim calcmode="lin" valueType="num">
                                      <p:cBhvr>
                                        <p:cTn id="58" dur="1000" fill="hold"/>
                                        <p:tgtEl>
                                          <p:spTgt spid="4303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6" presetClass="entr" presetSubtype="16" fill="hold" grpId="0" nodeType="clickEffect">
                                  <p:stCondLst>
                                    <p:cond delay="0"/>
                                  </p:stCondLst>
                                  <p:childTnLst>
                                    <p:set>
                                      <p:cBhvr>
                                        <p:cTn id="62" dur="1" fill="hold">
                                          <p:stCondLst>
                                            <p:cond delay="0"/>
                                          </p:stCondLst>
                                        </p:cTn>
                                        <p:tgtEl>
                                          <p:spTgt spid="43037"/>
                                        </p:tgtEl>
                                        <p:attrNameLst>
                                          <p:attrName>style.visibility</p:attrName>
                                        </p:attrNameLst>
                                      </p:cBhvr>
                                      <p:to>
                                        <p:strVal val="visible"/>
                                      </p:to>
                                    </p:set>
                                    <p:animEffect transition="in" filter="circle(in)">
                                      <p:cBhvr>
                                        <p:cTn id="63" dur="1000"/>
                                        <p:tgtEl>
                                          <p:spTgt spid="43037"/>
                                        </p:tgtEl>
                                      </p:cBhvr>
                                    </p:animEffect>
                                  </p:childTnLst>
                                </p:cTn>
                              </p:par>
                              <p:par>
                                <p:cTn id="64" presetID="6" presetClass="entr" presetSubtype="16" fill="hold" grpId="0" nodeType="withEffect">
                                  <p:stCondLst>
                                    <p:cond delay="0"/>
                                  </p:stCondLst>
                                  <p:childTnLst>
                                    <p:set>
                                      <p:cBhvr>
                                        <p:cTn id="65" dur="1" fill="hold">
                                          <p:stCondLst>
                                            <p:cond delay="0"/>
                                          </p:stCondLst>
                                        </p:cTn>
                                        <p:tgtEl>
                                          <p:spTgt spid="43038"/>
                                        </p:tgtEl>
                                        <p:attrNameLst>
                                          <p:attrName>style.visibility</p:attrName>
                                        </p:attrNameLst>
                                      </p:cBhvr>
                                      <p:to>
                                        <p:strVal val="visible"/>
                                      </p:to>
                                    </p:set>
                                    <p:animEffect transition="in" filter="circle(in)">
                                      <p:cBhvr>
                                        <p:cTn id="66" dur="1000"/>
                                        <p:tgtEl>
                                          <p:spTgt spid="43038"/>
                                        </p:tgtEl>
                                      </p:cBhvr>
                                    </p:animEffect>
                                  </p:childTnLst>
                                </p:cTn>
                              </p:par>
                              <p:par>
                                <p:cTn id="67" presetID="6" presetClass="entr" presetSubtype="16" fill="hold" grpId="0" nodeType="withEffect">
                                  <p:stCondLst>
                                    <p:cond delay="0"/>
                                  </p:stCondLst>
                                  <p:childTnLst>
                                    <p:set>
                                      <p:cBhvr>
                                        <p:cTn id="68" dur="1" fill="hold">
                                          <p:stCondLst>
                                            <p:cond delay="0"/>
                                          </p:stCondLst>
                                        </p:cTn>
                                        <p:tgtEl>
                                          <p:spTgt spid="43039"/>
                                        </p:tgtEl>
                                        <p:attrNameLst>
                                          <p:attrName>style.visibility</p:attrName>
                                        </p:attrNameLst>
                                      </p:cBhvr>
                                      <p:to>
                                        <p:strVal val="visible"/>
                                      </p:to>
                                    </p:set>
                                    <p:animEffect transition="in" filter="circle(in)">
                                      <p:cBhvr>
                                        <p:cTn id="69" dur="1000"/>
                                        <p:tgtEl>
                                          <p:spTgt spid="43039"/>
                                        </p:tgtEl>
                                      </p:cBhvr>
                                    </p:animEffect>
                                  </p:childTnLst>
                                </p:cTn>
                              </p:par>
                            </p:childTnLst>
                          </p:cTn>
                        </p:par>
                      </p:childTnLst>
                    </p:cTn>
                  </p:par>
                  <p:par>
                    <p:cTn id="70" fill="hold">
                      <p:stCondLst>
                        <p:cond delay="indefinite"/>
                      </p:stCondLst>
                      <p:childTnLst>
                        <p:par>
                          <p:cTn id="71" fill="hold">
                            <p:stCondLst>
                              <p:cond delay="0"/>
                            </p:stCondLst>
                            <p:childTnLst>
                              <p:par>
                                <p:cTn id="72" presetID="52" presetClass="entr" presetSubtype="0" fill="hold" grpId="0" nodeType="clickEffect">
                                  <p:stCondLst>
                                    <p:cond delay="0"/>
                                  </p:stCondLst>
                                  <p:childTnLst>
                                    <p:set>
                                      <p:cBhvr>
                                        <p:cTn id="73" dur="1" fill="hold">
                                          <p:stCondLst>
                                            <p:cond delay="0"/>
                                          </p:stCondLst>
                                        </p:cTn>
                                        <p:tgtEl>
                                          <p:spTgt spid="43014"/>
                                        </p:tgtEl>
                                        <p:attrNameLst>
                                          <p:attrName>style.visibility</p:attrName>
                                        </p:attrNameLst>
                                      </p:cBhvr>
                                      <p:to>
                                        <p:strVal val="visible"/>
                                      </p:to>
                                    </p:set>
                                    <p:animScale>
                                      <p:cBhvr>
                                        <p:cTn id="74" dur="1000" decel="50000" fill="hold">
                                          <p:stCondLst>
                                            <p:cond delay="0"/>
                                          </p:stCondLst>
                                        </p:cTn>
                                        <p:tgtEl>
                                          <p:spTgt spid="430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43014"/>
                                        </p:tgtEl>
                                        <p:attrNameLst>
                                          <p:attrName>ppt_x</p:attrName>
                                          <p:attrName>ppt_y</p:attrName>
                                        </p:attrNameLst>
                                      </p:cBhvr>
                                    </p:animMotion>
                                    <p:animEffect transition="in" filter="fade">
                                      <p:cBhvr>
                                        <p:cTn id="76" dur="1000"/>
                                        <p:tgtEl>
                                          <p:spTgt spid="43014"/>
                                        </p:tgtEl>
                                      </p:cBhvr>
                                    </p:animEffect>
                                  </p:childTnLst>
                                </p:cTn>
                              </p:par>
                              <p:par>
                                <p:cTn id="77" presetID="52" presetClass="entr" presetSubtype="0" fill="hold" grpId="0" nodeType="withEffect">
                                  <p:stCondLst>
                                    <p:cond delay="0"/>
                                  </p:stCondLst>
                                  <p:childTnLst>
                                    <p:set>
                                      <p:cBhvr>
                                        <p:cTn id="78" dur="1" fill="hold">
                                          <p:stCondLst>
                                            <p:cond delay="0"/>
                                          </p:stCondLst>
                                        </p:cTn>
                                        <p:tgtEl>
                                          <p:spTgt spid="43040"/>
                                        </p:tgtEl>
                                        <p:attrNameLst>
                                          <p:attrName>style.visibility</p:attrName>
                                        </p:attrNameLst>
                                      </p:cBhvr>
                                      <p:to>
                                        <p:strVal val="visible"/>
                                      </p:to>
                                    </p:set>
                                    <p:animScale>
                                      <p:cBhvr>
                                        <p:cTn id="79" dur="1000" decel="50000" fill="hold">
                                          <p:stCondLst>
                                            <p:cond delay="0"/>
                                          </p:stCondLst>
                                        </p:cTn>
                                        <p:tgtEl>
                                          <p:spTgt spid="430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43040"/>
                                        </p:tgtEl>
                                        <p:attrNameLst>
                                          <p:attrName>ppt_x</p:attrName>
                                          <p:attrName>ppt_y</p:attrName>
                                        </p:attrNameLst>
                                      </p:cBhvr>
                                    </p:animMotion>
                                    <p:animEffect transition="in" filter="fade">
                                      <p:cBhvr>
                                        <p:cTn id="81" dur="1000"/>
                                        <p:tgtEl>
                                          <p:spTgt spid="43040"/>
                                        </p:tgtEl>
                                      </p:cBhvr>
                                    </p:animEffect>
                                  </p:childTnLst>
                                </p:cTn>
                              </p:par>
                              <p:par>
                                <p:cTn id="82" presetID="52" presetClass="entr" presetSubtype="0" fill="hold" grpId="0" nodeType="withEffect">
                                  <p:stCondLst>
                                    <p:cond delay="0"/>
                                  </p:stCondLst>
                                  <p:childTnLst>
                                    <p:set>
                                      <p:cBhvr>
                                        <p:cTn id="83" dur="1" fill="hold">
                                          <p:stCondLst>
                                            <p:cond delay="0"/>
                                          </p:stCondLst>
                                        </p:cTn>
                                        <p:tgtEl>
                                          <p:spTgt spid="43042"/>
                                        </p:tgtEl>
                                        <p:attrNameLst>
                                          <p:attrName>style.visibility</p:attrName>
                                        </p:attrNameLst>
                                      </p:cBhvr>
                                      <p:to>
                                        <p:strVal val="visible"/>
                                      </p:to>
                                    </p:set>
                                    <p:animScale>
                                      <p:cBhvr>
                                        <p:cTn id="84" dur="1000" decel="50000" fill="hold">
                                          <p:stCondLst>
                                            <p:cond delay="0"/>
                                          </p:stCondLst>
                                        </p:cTn>
                                        <p:tgtEl>
                                          <p:spTgt spid="430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5" dur="1000" decel="50000" fill="hold">
                                          <p:stCondLst>
                                            <p:cond delay="0"/>
                                          </p:stCondLst>
                                        </p:cTn>
                                        <p:tgtEl>
                                          <p:spTgt spid="43042"/>
                                        </p:tgtEl>
                                        <p:attrNameLst>
                                          <p:attrName>ppt_x</p:attrName>
                                          <p:attrName>ppt_y</p:attrName>
                                        </p:attrNameLst>
                                      </p:cBhvr>
                                    </p:animMotion>
                                    <p:animEffect transition="in" filter="fade">
                                      <p:cBhvr>
                                        <p:cTn id="86" dur="1000"/>
                                        <p:tgtEl>
                                          <p:spTgt spid="43042"/>
                                        </p:tgtEl>
                                      </p:cBhvr>
                                    </p:animEffect>
                                  </p:childTnLst>
                                </p:cTn>
                              </p:par>
                              <p:par>
                                <p:cTn id="87" presetID="52" presetClass="entr" presetSubtype="0"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Scale>
                                      <p:cBhvr>
                                        <p:cTn id="89"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37"/>
                                        </p:tgtEl>
                                        <p:attrNameLst>
                                          <p:attrName>ppt_x</p:attrName>
                                          <p:attrName>ppt_y</p:attrName>
                                        </p:attrNameLst>
                                      </p:cBhvr>
                                    </p:animMotion>
                                    <p:animEffect transition="in" filter="fade">
                                      <p:cBhvr>
                                        <p:cTn id="91"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animBg="1"/>
      <p:bldP spid="43012" grpId="0" animBg="1"/>
      <p:bldP spid="43014" grpId="0" animBg="1"/>
      <p:bldP spid="43028" grpId="0" animBg="1"/>
      <p:bldP spid="43030" grpId="0" animBg="1"/>
      <p:bldP spid="43031" grpId="0"/>
      <p:bldP spid="43032" grpId="0" animBg="1"/>
      <p:bldP spid="43033" grpId="0"/>
      <p:bldP spid="43034" grpId="0" animBg="1"/>
      <p:bldP spid="43035" grpId="0" animBg="1"/>
      <p:bldP spid="43036" grpId="0" animBg="1"/>
      <p:bldP spid="43037" grpId="0" animBg="1"/>
      <p:bldP spid="43038" grpId="0"/>
      <p:bldP spid="43039" grpId="0" animBg="1"/>
      <p:bldP spid="43040" grpId="0" animBg="1"/>
      <p:bldP spid="43042" grpId="0" animBg="1"/>
      <p:bldP spid="37" grpId="0"/>
      <p:bldP spid="3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5" name="Text Box 9"/>
          <p:cNvSpPr txBox="1">
            <a:spLocks noChangeArrowheads="1"/>
          </p:cNvSpPr>
          <p:nvPr/>
        </p:nvSpPr>
        <p:spPr bwMode="auto">
          <a:xfrm>
            <a:off x="0" y="609600"/>
            <a:ext cx="703897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cs typeface="Arial" charset="0"/>
              </a:defRPr>
            </a:lvl9pPr>
          </a:lstStyle>
          <a:p>
            <a:pPr eaLnBrk="1" fontAlgn="base" hangingPunct="1">
              <a:spcBef>
                <a:spcPct val="0"/>
              </a:spcBef>
              <a:spcAft>
                <a:spcPct val="0"/>
              </a:spcAft>
            </a:pPr>
            <a:r>
              <a:rPr lang="en-US" sz="2000" b="1" dirty="0" smtClean="0">
                <a:solidFill>
                  <a:srgbClr val="333399"/>
                </a:solidFill>
                <a:latin typeface="Times New Roman" pitchFamily="18" charset="0"/>
                <a:cs typeface="Times New Roman" pitchFamily="18" charset="0"/>
              </a:rPr>
              <a:t>2.</a:t>
            </a:r>
            <a:r>
              <a:rPr lang="en-US" sz="2000" dirty="0" smtClean="0">
                <a:solidFill>
                  <a:srgbClr val="333399"/>
                </a:solidFill>
                <a:latin typeface="Times New Roman" pitchFamily="18" charset="0"/>
                <a:cs typeface="Times New Roman" pitchFamily="18" charset="0"/>
              </a:rPr>
              <a:t>  </a:t>
            </a:r>
            <a:r>
              <a:rPr lang="en-US" sz="2000" b="1" u="sng" dirty="0" err="1" smtClean="0">
                <a:solidFill>
                  <a:srgbClr val="333399"/>
                </a:solidFill>
                <a:latin typeface="Times New Roman" pitchFamily="18" charset="0"/>
                <a:cs typeface="Times New Roman" pitchFamily="18" charset="0"/>
              </a:rPr>
              <a:t>Khái</a:t>
            </a:r>
            <a:r>
              <a:rPr lang="en-US" sz="2000" b="1" u="sng" dirty="0" smtClean="0">
                <a:solidFill>
                  <a:srgbClr val="333399"/>
                </a:solidFill>
                <a:latin typeface="Times New Roman" pitchFamily="18" charset="0"/>
                <a:cs typeface="Times New Roman" pitchFamily="18" charset="0"/>
              </a:rPr>
              <a:t> </a:t>
            </a:r>
            <a:r>
              <a:rPr lang="en-US" sz="2000" b="1" u="sng" dirty="0" err="1" smtClean="0">
                <a:solidFill>
                  <a:srgbClr val="333399"/>
                </a:solidFill>
                <a:latin typeface="Times New Roman" pitchFamily="18" charset="0"/>
                <a:cs typeface="Times New Roman" pitchFamily="18" charset="0"/>
              </a:rPr>
              <a:t>Quát</a:t>
            </a:r>
            <a:r>
              <a:rPr lang="en-US" sz="2000" b="1" u="sng" dirty="0" smtClean="0">
                <a:solidFill>
                  <a:srgbClr val="333399"/>
                </a:solidFill>
                <a:latin typeface="Times New Roman" pitchFamily="18" charset="0"/>
                <a:cs typeface="Times New Roman" pitchFamily="18" charset="0"/>
              </a:rPr>
              <a:t> </a:t>
            </a:r>
            <a:r>
              <a:rPr lang="en-US" sz="2000" b="1" u="sng" dirty="0" err="1" smtClean="0">
                <a:solidFill>
                  <a:srgbClr val="333399"/>
                </a:solidFill>
                <a:latin typeface="Times New Roman" pitchFamily="18" charset="0"/>
                <a:cs typeface="Times New Roman" pitchFamily="18" charset="0"/>
              </a:rPr>
              <a:t>Quá</a:t>
            </a:r>
            <a:r>
              <a:rPr lang="en-US" sz="2000" b="1" u="sng" dirty="0" smtClean="0">
                <a:solidFill>
                  <a:srgbClr val="333399"/>
                </a:solidFill>
                <a:latin typeface="Times New Roman" pitchFamily="18" charset="0"/>
                <a:cs typeface="Times New Roman" pitchFamily="18" charset="0"/>
              </a:rPr>
              <a:t> </a:t>
            </a:r>
            <a:r>
              <a:rPr lang="en-US" sz="2000" b="1" u="sng" dirty="0" err="1" smtClean="0">
                <a:solidFill>
                  <a:srgbClr val="333399"/>
                </a:solidFill>
                <a:latin typeface="Times New Roman" pitchFamily="18" charset="0"/>
                <a:cs typeface="Times New Roman" pitchFamily="18" charset="0"/>
              </a:rPr>
              <a:t>Trình</a:t>
            </a:r>
            <a:r>
              <a:rPr lang="en-US" sz="2000" b="1" u="sng" dirty="0" smtClean="0">
                <a:solidFill>
                  <a:srgbClr val="333399"/>
                </a:solidFill>
                <a:latin typeface="Times New Roman" pitchFamily="18" charset="0"/>
                <a:cs typeface="Times New Roman" pitchFamily="18" charset="0"/>
              </a:rPr>
              <a:t> Ra </a:t>
            </a:r>
            <a:r>
              <a:rPr lang="en-US" sz="2000" b="1" u="sng" dirty="0" err="1" smtClean="0">
                <a:solidFill>
                  <a:srgbClr val="333399"/>
                </a:solidFill>
                <a:latin typeface="Times New Roman" pitchFamily="18" charset="0"/>
                <a:cs typeface="Times New Roman" pitchFamily="18" charset="0"/>
              </a:rPr>
              <a:t>Đời</a:t>
            </a:r>
            <a:r>
              <a:rPr lang="en-US" sz="2000" b="1" u="sng" dirty="0" smtClean="0">
                <a:solidFill>
                  <a:srgbClr val="333399"/>
                </a:solidFill>
                <a:latin typeface="Times New Roman" pitchFamily="18" charset="0"/>
                <a:cs typeface="Times New Roman" pitchFamily="18" charset="0"/>
              </a:rPr>
              <a:t> </a:t>
            </a:r>
            <a:r>
              <a:rPr lang="en-US" sz="2000" b="1" u="sng" dirty="0" err="1" smtClean="0">
                <a:solidFill>
                  <a:srgbClr val="333399"/>
                </a:solidFill>
                <a:latin typeface="Times New Roman" pitchFamily="18" charset="0"/>
                <a:cs typeface="Times New Roman" pitchFamily="18" charset="0"/>
              </a:rPr>
              <a:t>Của</a:t>
            </a:r>
            <a:r>
              <a:rPr lang="en-US" sz="2000" b="1" u="sng" dirty="0" smtClean="0">
                <a:solidFill>
                  <a:srgbClr val="333399"/>
                </a:solidFill>
                <a:latin typeface="Times New Roman" pitchFamily="18" charset="0"/>
                <a:cs typeface="Times New Roman" pitchFamily="18" charset="0"/>
              </a:rPr>
              <a:t> </a:t>
            </a:r>
            <a:r>
              <a:rPr lang="en-US" sz="2000" b="1" u="sng" dirty="0" err="1" smtClean="0">
                <a:solidFill>
                  <a:srgbClr val="333399"/>
                </a:solidFill>
                <a:latin typeface="Times New Roman" pitchFamily="18" charset="0"/>
                <a:cs typeface="Times New Roman" pitchFamily="18" charset="0"/>
              </a:rPr>
              <a:t>Ngân</a:t>
            </a:r>
            <a:r>
              <a:rPr lang="en-US" sz="2000" b="1" u="sng" dirty="0" smtClean="0">
                <a:solidFill>
                  <a:srgbClr val="333399"/>
                </a:solidFill>
                <a:latin typeface="Times New Roman" pitchFamily="18" charset="0"/>
                <a:cs typeface="Times New Roman" pitchFamily="18" charset="0"/>
              </a:rPr>
              <a:t> </a:t>
            </a:r>
            <a:r>
              <a:rPr lang="en-US" sz="2000" b="1" u="sng" dirty="0" err="1" smtClean="0">
                <a:solidFill>
                  <a:srgbClr val="333399"/>
                </a:solidFill>
                <a:latin typeface="Times New Roman" pitchFamily="18" charset="0"/>
                <a:cs typeface="Times New Roman" pitchFamily="18" charset="0"/>
              </a:rPr>
              <a:t>Hàng</a:t>
            </a:r>
            <a:r>
              <a:rPr lang="en-US" sz="2000" b="1" u="sng" dirty="0" smtClean="0">
                <a:solidFill>
                  <a:srgbClr val="333399"/>
                </a:solidFill>
                <a:latin typeface="Times New Roman" pitchFamily="18" charset="0"/>
                <a:cs typeface="Times New Roman" pitchFamily="18" charset="0"/>
              </a:rPr>
              <a:t> </a:t>
            </a:r>
            <a:r>
              <a:rPr lang="en-US" sz="2000" b="1" u="sng" dirty="0" err="1" smtClean="0">
                <a:solidFill>
                  <a:srgbClr val="333399"/>
                </a:solidFill>
                <a:latin typeface="Times New Roman" pitchFamily="18" charset="0"/>
                <a:cs typeface="Times New Roman" pitchFamily="18" charset="0"/>
              </a:rPr>
              <a:t>Trung</a:t>
            </a:r>
            <a:r>
              <a:rPr lang="en-US" sz="2000" b="1" u="sng" dirty="0" smtClean="0">
                <a:solidFill>
                  <a:srgbClr val="333399"/>
                </a:solidFill>
                <a:latin typeface="Times New Roman" pitchFamily="18" charset="0"/>
                <a:cs typeface="Times New Roman" pitchFamily="18" charset="0"/>
              </a:rPr>
              <a:t> </a:t>
            </a:r>
            <a:r>
              <a:rPr lang="en-US" sz="2000" b="1" u="sng" dirty="0" err="1" smtClean="0">
                <a:solidFill>
                  <a:srgbClr val="333399"/>
                </a:solidFill>
                <a:latin typeface="Times New Roman" pitchFamily="18" charset="0"/>
                <a:cs typeface="Times New Roman" pitchFamily="18" charset="0"/>
              </a:rPr>
              <a:t>Ương</a:t>
            </a:r>
            <a:r>
              <a:rPr lang="en-US" sz="2000" dirty="0" smtClean="0">
                <a:solidFill>
                  <a:srgbClr val="333399"/>
                </a:solidFill>
                <a:latin typeface="Times New Roman" pitchFamily="18" charset="0"/>
                <a:cs typeface="Times New Roman" pitchFamily="18" charset="0"/>
              </a:rPr>
              <a:t> </a:t>
            </a:r>
          </a:p>
        </p:txBody>
      </p:sp>
      <p:sp>
        <p:nvSpPr>
          <p:cNvPr id="4106" name="Text Box 10"/>
          <p:cNvSpPr txBox="1">
            <a:spLocks noChangeArrowheads="1"/>
          </p:cNvSpPr>
          <p:nvPr/>
        </p:nvSpPr>
        <p:spPr bwMode="auto">
          <a:xfrm>
            <a:off x="152400" y="1717675"/>
            <a:ext cx="8959850" cy="369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cs typeface="Arial" charset="0"/>
              </a:defRPr>
            </a:lvl9pPr>
          </a:lstStyle>
          <a:p>
            <a:pPr eaLnBrk="1" fontAlgn="base" hangingPunct="1">
              <a:spcBef>
                <a:spcPct val="0"/>
              </a:spcBef>
              <a:spcAft>
                <a:spcPct val="0"/>
              </a:spcAft>
            </a:pPr>
            <a:r>
              <a:rPr lang="en-US" sz="2600" b="1" dirty="0" smtClean="0">
                <a:solidFill>
                  <a:srgbClr val="FFFF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Ngân</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hàng</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trung</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ương</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ra</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đời</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chính</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thức</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đầu</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tiên</a:t>
            </a:r>
            <a:r>
              <a:rPr lang="en-US" sz="2600" b="1" dirty="0" smtClean="0">
                <a:latin typeface="Times New Roman" pitchFamily="18" charset="0"/>
                <a:cs typeface="Times New Roman" pitchFamily="18" charset="0"/>
              </a:rPr>
              <a:t> ở </a:t>
            </a:r>
            <a:r>
              <a:rPr lang="en-US" sz="2600" b="1" dirty="0" err="1" smtClean="0">
                <a:latin typeface="Times New Roman" pitchFamily="18" charset="0"/>
                <a:cs typeface="Times New Roman" pitchFamily="18" charset="0"/>
              </a:rPr>
              <a:t>Châu</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Âu</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vào</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thế</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kỷ</a:t>
            </a:r>
            <a:r>
              <a:rPr lang="en-US" sz="2600" b="1" dirty="0" smtClean="0">
                <a:latin typeface="Times New Roman" pitchFamily="18" charset="0"/>
                <a:cs typeface="Times New Roman" pitchFamily="18" charset="0"/>
              </a:rPr>
              <a:t> 17. </a:t>
            </a:r>
            <a:r>
              <a:rPr lang="en-US" sz="2600" b="1" dirty="0" err="1" smtClean="0">
                <a:latin typeface="Times New Roman" pitchFamily="18" charset="0"/>
                <a:cs typeface="Times New Roman" pitchFamily="18" charset="0"/>
              </a:rPr>
              <a:t>các</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tờ</a:t>
            </a:r>
            <a:r>
              <a:rPr lang="en-US" sz="2600" b="1" dirty="0" smtClean="0">
                <a:latin typeface="Times New Roman" pitchFamily="18" charset="0"/>
                <a:cs typeface="Times New Roman" pitchFamily="18" charset="0"/>
              </a:rPr>
              <a:t> cam </a:t>
            </a:r>
            <a:r>
              <a:rPr lang="en-US" sz="2600" b="1" dirty="0" err="1" smtClean="0">
                <a:latin typeface="Times New Roman" pitchFamily="18" charset="0"/>
                <a:cs typeface="Times New Roman" pitchFamily="18" charset="0"/>
              </a:rPr>
              <a:t>kết</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thanh</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toán</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được</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sử</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dụng</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như</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là</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biểu</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hiện</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của</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giá</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trị</a:t>
            </a:r>
            <a:r>
              <a:rPr lang="en-US" sz="2600" b="1" dirty="0" smtClean="0">
                <a:latin typeface="Times New Roman" pitchFamily="18" charset="0"/>
                <a:cs typeface="Times New Roman" pitchFamily="18" charset="0"/>
              </a:rPr>
              <a:t>.</a:t>
            </a:r>
          </a:p>
          <a:p>
            <a:pPr eaLnBrk="1" fontAlgn="base" hangingPunct="1">
              <a:spcBef>
                <a:spcPct val="0"/>
              </a:spcBef>
              <a:spcAft>
                <a:spcPct val="0"/>
              </a:spcAft>
            </a:pPr>
            <a:endParaRPr lang="en-US" sz="2600" b="1" dirty="0" smtClean="0">
              <a:latin typeface="Times New Roman" pitchFamily="18" charset="0"/>
              <a:cs typeface="Times New Roman" pitchFamily="18" charset="0"/>
            </a:endParaRPr>
          </a:p>
          <a:p>
            <a:pPr eaLnBrk="1" fontAlgn="base" hangingPunct="1">
              <a:spcBef>
                <a:spcPct val="0"/>
              </a:spcBef>
              <a:spcAft>
                <a:spcPct val="0"/>
              </a:spcAft>
            </a:pP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Ngân</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hàng</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trung</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ương</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đầu</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tiên</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là</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Ngân</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hàng</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Thụy</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Điển</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năm</a:t>
            </a:r>
            <a:r>
              <a:rPr lang="en-US" sz="2600" b="1" dirty="0" smtClean="0">
                <a:latin typeface="Times New Roman" pitchFamily="18" charset="0"/>
                <a:cs typeface="Times New Roman" pitchFamily="18" charset="0"/>
              </a:rPr>
              <a:t> 1668 </a:t>
            </a:r>
            <a:r>
              <a:rPr lang="en-US" sz="2600" b="1" dirty="0" err="1" smtClean="0">
                <a:latin typeface="Times New Roman" pitchFamily="18" charset="0"/>
                <a:cs typeface="Times New Roman" pitchFamily="18" charset="0"/>
              </a:rPr>
              <a:t>với</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sự</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giúp</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đỡ</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của</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các</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doanh</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nhân</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Hà</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Lan.Tiếp</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sau</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đó</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là</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Ngân</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hàng</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Anh</a:t>
            </a:r>
            <a:r>
              <a:rPr lang="en-US" sz="2600" b="1" dirty="0" smtClean="0">
                <a:latin typeface="Times New Roman" pitchFamily="18" charset="0"/>
                <a:cs typeface="Times New Roman" pitchFamily="18" charset="0"/>
              </a:rPr>
              <a:t> ( </a:t>
            </a:r>
            <a:r>
              <a:rPr lang="en-US" sz="2600" b="1" dirty="0" err="1" smtClean="0">
                <a:latin typeface="Times New Roman" pitchFamily="18" charset="0"/>
                <a:cs typeface="Times New Roman" pitchFamily="18" charset="0"/>
              </a:rPr>
              <a:t>năm</a:t>
            </a:r>
            <a:r>
              <a:rPr lang="en-US" sz="2600" b="1" dirty="0" smtClean="0">
                <a:latin typeface="Times New Roman" pitchFamily="18" charset="0"/>
                <a:cs typeface="Times New Roman" pitchFamily="18" charset="0"/>
              </a:rPr>
              <a:t> 1694), </a:t>
            </a:r>
            <a:r>
              <a:rPr lang="en-US" sz="2600" b="1" dirty="0" err="1" smtClean="0">
                <a:latin typeface="Times New Roman" pitchFamily="18" charset="0"/>
                <a:cs typeface="Times New Roman" pitchFamily="18" charset="0"/>
              </a:rPr>
              <a:t>Cục</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dự</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trữ</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Liên</a:t>
            </a:r>
            <a:r>
              <a:rPr lang="en-US" sz="2600" b="1" dirty="0" smtClean="0">
                <a:latin typeface="Times New Roman" pitchFamily="18" charset="0"/>
                <a:cs typeface="Times New Roman" pitchFamily="18" charset="0"/>
              </a:rPr>
              <a:t> bang </a:t>
            </a:r>
            <a:r>
              <a:rPr lang="en-US" sz="2600" b="1" dirty="0" err="1" smtClean="0">
                <a:latin typeface="Times New Roman" pitchFamily="18" charset="0"/>
                <a:cs typeface="Times New Roman" pitchFamily="18" charset="0"/>
              </a:rPr>
              <a:t>của</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Mỹ</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được</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thành</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lập</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năm</a:t>
            </a:r>
            <a:r>
              <a:rPr lang="en-US" sz="2600" b="1" dirty="0" smtClean="0">
                <a:latin typeface="Times New Roman" pitchFamily="18" charset="0"/>
                <a:cs typeface="Times New Roman" pitchFamily="18" charset="0"/>
              </a:rPr>
              <a:t> 1913, </a:t>
            </a:r>
            <a:r>
              <a:rPr lang="en-US" sz="2600" b="1" dirty="0" err="1" smtClean="0">
                <a:latin typeface="Times New Roman" pitchFamily="18" charset="0"/>
                <a:cs typeface="Times New Roman" pitchFamily="18" charset="0"/>
              </a:rPr>
              <a:t>Ngân</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hàng</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Trung</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ương</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Trung</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Quốc</a:t>
            </a:r>
            <a:r>
              <a:rPr lang="en-US" sz="2600" b="1" dirty="0" smtClean="0">
                <a:latin typeface="Times New Roman" pitchFamily="18" charset="0"/>
                <a:cs typeface="Times New Roman" pitchFamily="18" charset="0"/>
              </a:rPr>
              <a:t>(1979)</a:t>
            </a:r>
          </a:p>
        </p:txBody>
      </p:sp>
      <p:sp>
        <p:nvSpPr>
          <p:cNvPr id="4107" name="Text Box 11"/>
          <p:cNvSpPr txBox="1">
            <a:spLocks noChangeArrowheads="1"/>
          </p:cNvSpPr>
          <p:nvPr/>
        </p:nvSpPr>
        <p:spPr bwMode="auto">
          <a:xfrm>
            <a:off x="0" y="1009650"/>
            <a:ext cx="2079625"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cs typeface="Arial" charset="0"/>
              </a:defRPr>
            </a:lvl9pPr>
          </a:lstStyle>
          <a:p>
            <a:pPr eaLnBrk="1" fontAlgn="base" hangingPunct="1">
              <a:spcBef>
                <a:spcPct val="0"/>
              </a:spcBef>
              <a:spcAft>
                <a:spcPct val="0"/>
              </a:spcAft>
            </a:pPr>
            <a:r>
              <a:rPr lang="en-US" sz="2000" dirty="0" smtClean="0">
                <a:solidFill>
                  <a:srgbClr val="000000"/>
                </a:solidFill>
                <a:latin typeface="Times New Roman" pitchFamily="18" charset="0"/>
                <a:cs typeface="Times New Roman" pitchFamily="18" charset="0"/>
              </a:rPr>
              <a:t> *   </a:t>
            </a:r>
            <a:r>
              <a:rPr lang="en-US" sz="2000" b="1" i="1" u="sng" dirty="0" err="1" smtClean="0">
                <a:solidFill>
                  <a:srgbClr val="000000"/>
                </a:solidFill>
                <a:latin typeface="Times New Roman" pitchFamily="18" charset="0"/>
                <a:cs typeface="Times New Roman" pitchFamily="18" charset="0"/>
              </a:rPr>
              <a:t>Trên</a:t>
            </a:r>
            <a:r>
              <a:rPr lang="en-US" sz="2000" b="1" i="1" u="sng" dirty="0" smtClean="0">
                <a:solidFill>
                  <a:srgbClr val="000000"/>
                </a:solidFill>
                <a:latin typeface="Times New Roman" pitchFamily="18" charset="0"/>
                <a:cs typeface="Times New Roman" pitchFamily="18" charset="0"/>
              </a:rPr>
              <a:t> </a:t>
            </a:r>
            <a:r>
              <a:rPr lang="en-US" sz="2000" b="1" i="1" u="sng" dirty="0" err="1" smtClean="0">
                <a:solidFill>
                  <a:srgbClr val="000000"/>
                </a:solidFill>
                <a:latin typeface="Times New Roman" pitchFamily="18" charset="0"/>
                <a:cs typeface="Times New Roman" pitchFamily="18" charset="0"/>
              </a:rPr>
              <a:t>Thế</a:t>
            </a:r>
            <a:r>
              <a:rPr lang="en-US" sz="2000" b="1" i="1" u="sng" dirty="0" smtClean="0">
                <a:solidFill>
                  <a:srgbClr val="000000"/>
                </a:solidFill>
                <a:latin typeface="Times New Roman" pitchFamily="18" charset="0"/>
                <a:cs typeface="Times New Roman" pitchFamily="18" charset="0"/>
              </a:rPr>
              <a:t> </a:t>
            </a:r>
            <a:r>
              <a:rPr lang="en-US" sz="2000" b="1" i="1" u="sng" dirty="0" err="1" smtClean="0">
                <a:solidFill>
                  <a:srgbClr val="000000"/>
                </a:solidFill>
                <a:latin typeface="Times New Roman" pitchFamily="18" charset="0"/>
                <a:cs typeface="Times New Roman" pitchFamily="18" charset="0"/>
              </a:rPr>
              <a:t>Giới</a:t>
            </a:r>
            <a:endParaRPr lang="en-US" sz="2000" dirty="0" smtClean="0">
              <a:solidFill>
                <a:srgbClr val="000000"/>
              </a:solidFill>
              <a:latin typeface="Times New Roman" pitchFamily="18" charset="0"/>
              <a:cs typeface="Times New Roman" pitchFamily="18" charset="0"/>
            </a:endParaRPr>
          </a:p>
          <a:p>
            <a:pPr eaLnBrk="1" fontAlgn="base" hangingPunct="1">
              <a:spcBef>
                <a:spcPct val="0"/>
              </a:spcBef>
              <a:spcAft>
                <a:spcPct val="0"/>
              </a:spcAft>
            </a:pPr>
            <a:endParaRPr lang="en-US" sz="2000" dirty="0" smtClean="0">
              <a:solidFill>
                <a:srgbClr val="000000"/>
              </a:solidFill>
              <a:latin typeface="Times New Roman" pitchFamily="18" charset="0"/>
              <a:cs typeface="Times New Roman" pitchFamily="18" charset="0"/>
            </a:endParaRPr>
          </a:p>
        </p:txBody>
      </p:sp>
      <p:pic>
        <p:nvPicPr>
          <p:cNvPr id="9" name="Picture 4" descr="C:\Users\WIN7\Desktop\hình nền powerpoints\WorldBan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0" y="-5487"/>
            <a:ext cx="9175750" cy="6863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19470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105"/>
                                        </p:tgtEl>
                                        <p:attrNameLst>
                                          <p:attrName>style.visibility</p:attrName>
                                        </p:attrNameLst>
                                      </p:cBhvr>
                                      <p:to>
                                        <p:strVal val="visible"/>
                                      </p:to>
                                    </p:set>
                                    <p:animEffect transition="in" filter="box(in)">
                                      <p:cBhvr>
                                        <p:cTn id="7" dur="500"/>
                                        <p:tgtEl>
                                          <p:spTgt spid="41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07"/>
                                        </p:tgtEl>
                                        <p:attrNameLst>
                                          <p:attrName>style.visibility</p:attrName>
                                        </p:attrNameLst>
                                      </p:cBhvr>
                                      <p:to>
                                        <p:strVal val="visible"/>
                                      </p:to>
                                    </p:set>
                                    <p:animEffect transition="in" filter="blinds(horizontal)">
                                      <p:cBhvr>
                                        <p:cTn id="12" dur="500"/>
                                        <p:tgtEl>
                                          <p:spTgt spid="410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106"/>
                                        </p:tgtEl>
                                        <p:attrNameLst>
                                          <p:attrName>style.visibility</p:attrName>
                                        </p:attrNameLst>
                                      </p:cBhvr>
                                      <p:to>
                                        <p:strVal val="visible"/>
                                      </p:to>
                                    </p:set>
                                    <p:animEffect transition="in" filter="box(in)">
                                      <p:cBhvr>
                                        <p:cTn id="17" dur="500"/>
                                        <p:tgtEl>
                                          <p:spTgt spid="410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5" grpId="0"/>
      <p:bldP spid="4106" grpId="0"/>
      <p:bldP spid="410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dirty="0" err="1" smtClean="0"/>
              <a:t>Việt</a:t>
            </a:r>
            <a:r>
              <a:rPr lang="en-US" dirty="0" smtClean="0"/>
              <a:t> Nam</a:t>
            </a:r>
          </a:p>
        </p:txBody>
      </p:sp>
      <p:sp>
        <p:nvSpPr>
          <p:cNvPr id="51203" name="Rectangle 3"/>
          <p:cNvSpPr>
            <a:spLocks noGrp="1" noChangeArrowheads="1"/>
          </p:cNvSpPr>
          <p:nvPr>
            <p:ph type="body" sz="half" idx="1"/>
          </p:nvPr>
        </p:nvSpPr>
        <p:spPr bwMode="black">
          <a:xfrm>
            <a:off x="692150" y="1639888"/>
            <a:ext cx="7232650" cy="3128962"/>
          </a:xfrm>
        </p:spPr>
        <p:txBody>
          <a:bodyPr/>
          <a:lstStyle/>
          <a:p>
            <a:pPr>
              <a:spcBef>
                <a:spcPct val="0"/>
              </a:spcBef>
            </a:pPr>
            <a:r>
              <a:rPr lang="en-US" sz="2000" b="1" dirty="0" err="1">
                <a:solidFill>
                  <a:srgbClr val="000000"/>
                </a:solidFill>
                <a:latin typeface="Times New Roman" pitchFamily="18" charset="0"/>
                <a:cs typeface="Times New Roman" pitchFamily="18" charset="0"/>
              </a:rPr>
              <a:t>Trước</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Cách</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Mạng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Tháng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Tám</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đã</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có</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Ngân</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hàng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Đông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Dương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là</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Ngân</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hàng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phát</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hành</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tiền</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độc</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quyền</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đồng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thời</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thực</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hiện</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các</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nghiệp</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vụ</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của</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Ngân</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hàng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thương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mại</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chấm</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dứt</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hoạt</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động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vào</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năm</a:t>
            </a:r>
            <a:r>
              <a:rPr lang="en-US" sz="2000" b="1" dirty="0">
                <a:solidFill>
                  <a:srgbClr val="000000"/>
                </a:solidFill>
                <a:latin typeface="Times New Roman" pitchFamily="18" charset="0"/>
                <a:cs typeface="Times New Roman" pitchFamily="18" charset="0"/>
              </a:rPr>
              <a:t> 1954.</a:t>
            </a:r>
            <a:br>
              <a:rPr lang="en-US" sz="2000" b="1" dirty="0">
                <a:solidFill>
                  <a:srgbClr val="000000"/>
                </a:solidFill>
                <a:latin typeface="Times New Roman" pitchFamily="18" charset="0"/>
                <a:cs typeface="Times New Roman" pitchFamily="18" charset="0"/>
              </a:rPr>
            </a:br>
            <a:endParaRPr lang="en-US" sz="2000" b="1" dirty="0">
              <a:solidFill>
                <a:srgbClr val="000000"/>
              </a:solidFill>
              <a:latin typeface="Times New Roman" pitchFamily="18" charset="0"/>
              <a:cs typeface="Times New Roman" pitchFamily="18" charset="0"/>
            </a:endParaRPr>
          </a:p>
          <a:p>
            <a:pPr>
              <a:spcBef>
                <a:spcPct val="0"/>
              </a:spcBef>
            </a:pP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Sau</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cuộc</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Cách</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Mạng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Tháng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Tám</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thắng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lợi</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Đảng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và</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Nhà</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nước</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đã</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chủ</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trương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xây</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dựng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một</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nền</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tài</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chính</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tiền</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tệ</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độc</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lập</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để</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phục</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vụ</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cho</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việc</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kiến</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thiết</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đất</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nước</a:t>
            </a:r>
            <a:r>
              <a:rPr lang="en-US" sz="2000" b="1" dirty="0" smtClean="0">
                <a:solidFill>
                  <a:srgbClr val="000000"/>
                </a:solidFill>
                <a:latin typeface="Times New Roman" pitchFamily="18" charset="0"/>
                <a:cs typeface="Times New Roman" pitchFamily="18" charset="0"/>
              </a:rPr>
              <a:t>.  </a:t>
            </a:r>
          </a:p>
          <a:p>
            <a:pPr marL="0" indent="0">
              <a:spcBef>
                <a:spcPct val="0"/>
              </a:spcBef>
              <a:buNone/>
            </a:pPr>
            <a:r>
              <a:rPr lang="en-US" sz="2000" b="1" dirty="0" smtClean="0">
                <a:solidFill>
                  <a:srgbClr val="000000"/>
                </a:solidFill>
                <a:latin typeface="Times New Roman" pitchFamily="18" charset="0"/>
                <a:cs typeface="Times New Roman" pitchFamily="18" charset="0"/>
              </a:rPr>
              <a:t>       </a:t>
            </a:r>
            <a:endParaRPr lang="en-US" sz="2000" b="1" dirty="0">
              <a:solidFill>
                <a:srgbClr val="000000"/>
              </a:solidFill>
              <a:latin typeface="Times New Roman" pitchFamily="18" charset="0"/>
              <a:cs typeface="Times New Roman" pitchFamily="18" charset="0"/>
            </a:endParaRPr>
          </a:p>
          <a:p>
            <a:pPr>
              <a:spcBef>
                <a:spcPct val="0"/>
              </a:spcBef>
            </a:pP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Ngày</a:t>
            </a:r>
            <a:r>
              <a:rPr lang="en-US" sz="2000" b="1" dirty="0">
                <a:solidFill>
                  <a:srgbClr val="000000"/>
                </a:solidFill>
                <a:latin typeface="Times New Roman" pitchFamily="18" charset="0"/>
                <a:cs typeface="Times New Roman" pitchFamily="18" charset="0"/>
              </a:rPr>
              <a:t> 6-5-1951, </a:t>
            </a:r>
            <a:r>
              <a:rPr lang="en-US" sz="2000" b="1" dirty="0" err="1">
                <a:solidFill>
                  <a:srgbClr val="000000"/>
                </a:solidFill>
                <a:latin typeface="Times New Roman" pitchFamily="18" charset="0"/>
                <a:cs typeface="Times New Roman" pitchFamily="18" charset="0"/>
              </a:rPr>
              <a:t>Ngân</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hàng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Quốc</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Gia</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Việt</a:t>
            </a:r>
            <a:r>
              <a:rPr lang="en-US" sz="2000" b="1" dirty="0">
                <a:solidFill>
                  <a:srgbClr val="000000"/>
                </a:solidFill>
                <a:latin typeface="Times New Roman" pitchFamily="18" charset="0"/>
                <a:cs typeface="Times New Roman" pitchFamily="18" charset="0"/>
              </a:rPr>
              <a:t> Nam </a:t>
            </a:r>
            <a:r>
              <a:rPr lang="en-US" sz="2000" b="1" dirty="0" err="1">
                <a:solidFill>
                  <a:srgbClr val="000000"/>
                </a:solidFill>
                <a:latin typeface="Times New Roman" pitchFamily="18" charset="0"/>
                <a:cs typeface="Times New Roman" pitchFamily="18" charset="0"/>
              </a:rPr>
              <a:t>được</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thành</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lập</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Sau</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đó</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đến</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tháng</a:t>
            </a:r>
            <a:r>
              <a:rPr lang="en-US" sz="2000" b="1" dirty="0">
                <a:solidFill>
                  <a:srgbClr val="000000"/>
                </a:solidFill>
                <a:latin typeface="Times New Roman" pitchFamily="18" charset="0"/>
                <a:cs typeface="Times New Roman" pitchFamily="18" charset="0"/>
              </a:rPr>
              <a:t> 01/ 1960 </a:t>
            </a:r>
            <a:r>
              <a:rPr lang="en-US" sz="2000" b="1" dirty="0" err="1">
                <a:solidFill>
                  <a:srgbClr val="000000"/>
                </a:solidFill>
                <a:latin typeface="Times New Roman" pitchFamily="18" charset="0"/>
                <a:cs typeface="Times New Roman" pitchFamily="18" charset="0"/>
              </a:rPr>
              <a:t>đổi</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tên</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thành</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Ngân</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hàng</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Nhà</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Nước</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Việt</a:t>
            </a:r>
            <a:r>
              <a:rPr lang="en-US" sz="2000" b="1" dirty="0">
                <a:solidFill>
                  <a:srgbClr val="000000"/>
                </a:solidFill>
                <a:latin typeface="Times New Roman" pitchFamily="18" charset="0"/>
                <a:cs typeface="Times New Roman" pitchFamily="18" charset="0"/>
              </a:rPr>
              <a:t> Nam </a:t>
            </a:r>
            <a:r>
              <a:rPr lang="en-US" sz="2000" b="1" dirty="0" err="1">
                <a:solidFill>
                  <a:srgbClr val="000000"/>
                </a:solidFill>
                <a:latin typeface="Times New Roman" pitchFamily="18" charset="0"/>
                <a:cs typeface="Times New Roman" pitchFamily="18" charset="0"/>
              </a:rPr>
              <a:t>cho</a:t>
            </a:r>
            <a:r>
              <a:rPr lang="en-US" sz="2000" b="1" dirty="0">
                <a:solidFill>
                  <a:srgbClr val="000000"/>
                </a:solidFill>
                <a:latin typeface="Times New Roman" pitchFamily="18" charset="0"/>
                <a:cs typeface="Times New Roman" pitchFamily="18" charset="0"/>
              </a:rPr>
              <a:t> </a:t>
            </a:r>
            <a:r>
              <a:rPr lang="en-US" sz="2000" b="1" dirty="0" err="1">
                <a:solidFill>
                  <a:srgbClr val="000000"/>
                </a:solidFill>
                <a:latin typeface="Times New Roman" pitchFamily="18" charset="0"/>
                <a:cs typeface="Times New Roman" pitchFamily="18" charset="0"/>
              </a:rPr>
              <a:t>đến</a:t>
            </a:r>
            <a:r>
              <a:rPr lang="en-US" sz="2000" b="1" dirty="0">
                <a:solidFill>
                  <a:srgbClr val="000000"/>
                </a:solidFill>
                <a:latin typeface="Times New Roman" pitchFamily="18" charset="0"/>
                <a:cs typeface="Times New Roman" pitchFamily="18" charset="0"/>
              </a:rPr>
              <a:t> nay.</a:t>
            </a:r>
          </a:p>
        </p:txBody>
      </p:sp>
      <p:grpSp>
        <p:nvGrpSpPr>
          <p:cNvPr id="51205" name="Group 5"/>
          <p:cNvGrpSpPr>
            <a:grpSpLocks/>
          </p:cNvGrpSpPr>
          <p:nvPr/>
        </p:nvGrpSpPr>
        <p:grpSpPr bwMode="auto">
          <a:xfrm rot="328455" flipH="1">
            <a:off x="7171994" y="4878279"/>
            <a:ext cx="1630362" cy="1917700"/>
            <a:chOff x="2372" y="2741"/>
            <a:chExt cx="1485" cy="1299"/>
          </a:xfrm>
        </p:grpSpPr>
        <p:sp>
          <p:nvSpPr>
            <p:cNvPr id="51206" name="Freeform 6" descr="img2_Global Digital Design(ImageState)"/>
            <p:cNvSpPr>
              <a:spLocks/>
            </p:cNvSpPr>
            <p:nvPr/>
          </p:nvSpPr>
          <p:spPr bwMode="gray">
            <a:xfrm>
              <a:off x="2372" y="2741"/>
              <a:ext cx="1485" cy="1299"/>
            </a:xfrm>
            <a:custGeom>
              <a:avLst/>
              <a:gdLst>
                <a:gd name="T0" fmla="*/ 8 w 1485"/>
                <a:gd name="T1" fmla="*/ 297 h 1299"/>
                <a:gd name="T2" fmla="*/ 169 w 1485"/>
                <a:gd name="T3" fmla="*/ 31 h 1299"/>
                <a:gd name="T4" fmla="*/ 1334 w 1485"/>
                <a:gd name="T5" fmla="*/ 203 h 1299"/>
                <a:gd name="T6" fmla="*/ 1471 w 1485"/>
                <a:gd name="T7" fmla="*/ 432 h 1299"/>
                <a:gd name="T8" fmla="*/ 1471 w 1485"/>
                <a:gd name="T9" fmla="*/ 856 h 1299"/>
                <a:gd name="T10" fmla="*/ 1299 w 1485"/>
                <a:gd name="T11" fmla="*/ 1092 h 1299"/>
                <a:gd name="T12" fmla="*/ 209 w 1485"/>
                <a:gd name="T13" fmla="*/ 1255 h 1299"/>
                <a:gd name="T14" fmla="*/ 8 w 1485"/>
                <a:gd name="T15" fmla="*/ 989 h 1299"/>
                <a:gd name="T16" fmla="*/ 8 w 1485"/>
                <a:gd name="T17" fmla="*/ 297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5" h="1299">
                  <a:moveTo>
                    <a:pt x="8" y="297"/>
                  </a:moveTo>
                  <a:cubicBezTo>
                    <a:pt x="10" y="121"/>
                    <a:pt x="0" y="0"/>
                    <a:pt x="169" y="31"/>
                  </a:cubicBezTo>
                  <a:lnTo>
                    <a:pt x="1334" y="203"/>
                  </a:lnTo>
                  <a:cubicBezTo>
                    <a:pt x="1477" y="235"/>
                    <a:pt x="1459" y="319"/>
                    <a:pt x="1471" y="432"/>
                  </a:cubicBezTo>
                  <a:cubicBezTo>
                    <a:pt x="1471" y="432"/>
                    <a:pt x="1471" y="644"/>
                    <a:pt x="1471" y="856"/>
                  </a:cubicBezTo>
                  <a:cubicBezTo>
                    <a:pt x="1468" y="1000"/>
                    <a:pt x="1485" y="1063"/>
                    <a:pt x="1299" y="1092"/>
                  </a:cubicBezTo>
                  <a:lnTo>
                    <a:pt x="209" y="1255"/>
                  </a:lnTo>
                  <a:cubicBezTo>
                    <a:pt x="0" y="1299"/>
                    <a:pt x="10" y="1159"/>
                    <a:pt x="8" y="989"/>
                  </a:cubicBezTo>
                  <a:cubicBezTo>
                    <a:pt x="8" y="989"/>
                    <a:pt x="8" y="297"/>
                    <a:pt x="8" y="297"/>
                  </a:cubicBezTo>
                  <a:close/>
                </a:path>
              </a:pathLst>
            </a:custGeom>
            <a:blipFill dpi="0" rotWithShape="0">
              <a:blip r:embed="rId2"/>
              <a:srcRect/>
              <a:stretch>
                <a:fillRect/>
              </a:stretch>
            </a:blipFill>
            <a:ln w="41275"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en-US" smtClean="0">
                <a:solidFill>
                  <a:srgbClr val="000000"/>
                </a:solidFill>
              </a:endParaRPr>
            </a:p>
          </p:txBody>
        </p:sp>
        <p:pic>
          <p:nvPicPr>
            <p:cNvPr id="51207" name="Picture 7" descr="03"/>
            <p:cNvPicPr>
              <a:picLocks noChangeAspect="1" noChangeArrowheads="1"/>
            </p:cNvPicPr>
            <p:nvPr/>
          </p:nvPicPr>
          <p:blipFill>
            <a:blip r:embed="rId3">
              <a:extLst>
                <a:ext uri="{28A0092B-C50C-407E-A947-70E740481C1C}">
                  <a14:useLocalDpi xmlns:a14="http://schemas.microsoft.com/office/drawing/2010/main" val="0"/>
                </a:ext>
              </a:extLst>
            </a:blip>
            <a:srcRect r="17059"/>
            <a:stretch>
              <a:fillRect/>
            </a:stretch>
          </p:blipFill>
          <p:spPr bwMode="gray">
            <a:xfrm flipH="1">
              <a:off x="2402" y="2765"/>
              <a:ext cx="758" cy="122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340751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C:\Users\WIN7\Desktop\hình nền powerpoints\NHN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1600200"/>
            <a:ext cx="5927430" cy="411480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WIN7\Desktop\hình nền powerpoints\images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399" y="1600200"/>
            <a:ext cx="2763247"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116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circle(in)">
                                      <p:cBhvr>
                                        <p:cTn id="7" dur="2000"/>
                                        <p:tgtEl>
                                          <p:spTgt spid="819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wheel(1)">
                                      <p:cBhvr>
                                        <p:cTn id="12" dur="2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8" descr="C:\Users\WIN7\Desktop\hinhnen_powerpoint_nethoabinh.com\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4450"/>
            <a:ext cx="9144000" cy="676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2" name="Text Box 12"/>
          <p:cNvSpPr txBox="1">
            <a:spLocks noChangeArrowheads="1"/>
          </p:cNvSpPr>
          <p:nvPr/>
        </p:nvSpPr>
        <p:spPr bwMode="auto">
          <a:xfrm>
            <a:off x="0" y="609600"/>
            <a:ext cx="658971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cs typeface="Arial" charset="0"/>
              </a:defRPr>
            </a:lvl9pPr>
          </a:lstStyle>
          <a:p>
            <a:pPr eaLnBrk="1" fontAlgn="base" hangingPunct="1">
              <a:spcBef>
                <a:spcPct val="0"/>
              </a:spcBef>
              <a:spcAft>
                <a:spcPct val="0"/>
              </a:spcAft>
            </a:pPr>
            <a:r>
              <a:rPr lang="en-US" sz="2000" b="1" smtClean="0">
                <a:solidFill>
                  <a:srgbClr val="000000"/>
                </a:solidFill>
                <a:latin typeface="Times New Roman" pitchFamily="18" charset="0"/>
                <a:cs typeface="Times New Roman" pitchFamily="18" charset="0"/>
              </a:rPr>
              <a:t>II.   MÔ HÌNH TỔ CHỨC NGÂN HÀNG TRUNG ƯƠNG</a:t>
            </a:r>
          </a:p>
        </p:txBody>
      </p:sp>
      <p:sp>
        <p:nvSpPr>
          <p:cNvPr id="5133" name="Text Box 13"/>
          <p:cNvSpPr txBox="1">
            <a:spLocks noChangeArrowheads="1"/>
          </p:cNvSpPr>
          <p:nvPr/>
        </p:nvSpPr>
        <p:spPr bwMode="auto">
          <a:xfrm>
            <a:off x="0" y="914400"/>
            <a:ext cx="63214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cs typeface="Arial" charset="0"/>
              </a:defRPr>
            </a:lvl9pPr>
          </a:lstStyle>
          <a:p>
            <a:pPr eaLnBrk="1" fontAlgn="base" hangingPunct="1">
              <a:spcBef>
                <a:spcPct val="0"/>
              </a:spcBef>
              <a:spcAft>
                <a:spcPct val="0"/>
              </a:spcAft>
            </a:pPr>
            <a:r>
              <a:rPr lang="en-US" sz="2000" b="1" u="sng" smtClean="0">
                <a:solidFill>
                  <a:srgbClr val="000000"/>
                </a:solidFill>
                <a:latin typeface="Times New Roman" pitchFamily="18" charset="0"/>
                <a:cs typeface="Times New Roman" pitchFamily="18" charset="0"/>
              </a:rPr>
              <a:t>1.Mô hình Ngân hàng trung ương trực thuộc Chính phủ</a:t>
            </a:r>
          </a:p>
        </p:txBody>
      </p:sp>
      <p:grpSp>
        <p:nvGrpSpPr>
          <p:cNvPr id="5134" name="Group 14"/>
          <p:cNvGrpSpPr>
            <a:grpSpLocks noChangeAspect="1"/>
          </p:cNvGrpSpPr>
          <p:nvPr/>
        </p:nvGrpSpPr>
        <p:grpSpPr bwMode="auto">
          <a:xfrm>
            <a:off x="1600200" y="1390650"/>
            <a:ext cx="5486400" cy="3200400"/>
            <a:chOff x="3162" y="1094"/>
            <a:chExt cx="7200" cy="4320"/>
          </a:xfrm>
        </p:grpSpPr>
        <p:sp>
          <p:nvSpPr>
            <p:cNvPr id="30730" name="AutoShape 15"/>
            <p:cNvSpPr>
              <a:spLocks noChangeAspect="1" noChangeArrowheads="1"/>
            </p:cNvSpPr>
            <p:nvPr/>
          </p:nvSpPr>
          <p:spPr bwMode="auto">
            <a:xfrm>
              <a:off x="3162" y="1094"/>
              <a:ext cx="720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en-US" sz="2000" smtClean="0">
                <a:solidFill>
                  <a:srgbClr val="000000"/>
                </a:solidFill>
              </a:endParaRPr>
            </a:p>
          </p:txBody>
        </p:sp>
        <p:sp>
          <p:nvSpPr>
            <p:cNvPr id="30731" name="Rectangle 16"/>
            <p:cNvSpPr>
              <a:spLocks noChangeArrowheads="1"/>
            </p:cNvSpPr>
            <p:nvPr/>
          </p:nvSpPr>
          <p:spPr bwMode="auto">
            <a:xfrm>
              <a:off x="5712" y="1219"/>
              <a:ext cx="2100" cy="463"/>
            </a:xfrm>
            <a:prstGeom prst="rect">
              <a:avLst/>
            </a:prstGeom>
            <a:solidFill>
              <a:srgbClr val="FFFFFF"/>
            </a:solidFill>
            <a:ln w="9525">
              <a:solidFill>
                <a:srgbClr val="000000"/>
              </a:solidFill>
              <a:miter lim="800000"/>
              <a:headEnd/>
              <a:tailEnd/>
            </a:ln>
          </p:spPr>
          <p:txBody>
            <a:bodyPr/>
            <a:lstStyle/>
            <a:p>
              <a:pPr algn="ctr" fontAlgn="base">
                <a:spcBef>
                  <a:spcPct val="0"/>
                </a:spcBef>
                <a:spcAft>
                  <a:spcPct val="0"/>
                </a:spcAft>
              </a:pPr>
              <a:r>
                <a:rPr lang="en-US" sz="2000" smtClean="0">
                  <a:solidFill>
                    <a:srgbClr val="000000"/>
                  </a:solidFill>
                </a:rPr>
                <a:t>QUỐC HỘI</a:t>
              </a:r>
            </a:p>
          </p:txBody>
        </p:sp>
        <p:sp>
          <p:nvSpPr>
            <p:cNvPr id="30732" name="Rectangle 17"/>
            <p:cNvSpPr>
              <a:spLocks noChangeArrowheads="1"/>
            </p:cNvSpPr>
            <p:nvPr/>
          </p:nvSpPr>
          <p:spPr bwMode="auto">
            <a:xfrm>
              <a:off x="5713" y="2149"/>
              <a:ext cx="2100" cy="462"/>
            </a:xfrm>
            <a:prstGeom prst="rect">
              <a:avLst/>
            </a:prstGeom>
            <a:solidFill>
              <a:srgbClr val="FFFFFF"/>
            </a:solidFill>
            <a:ln w="9525">
              <a:solidFill>
                <a:srgbClr val="000000"/>
              </a:solidFill>
              <a:miter lim="800000"/>
              <a:headEnd/>
              <a:tailEnd/>
            </a:ln>
          </p:spPr>
          <p:txBody>
            <a:bodyPr/>
            <a:lstStyle/>
            <a:p>
              <a:pPr algn="ctr" fontAlgn="base">
                <a:spcBef>
                  <a:spcPct val="0"/>
                </a:spcBef>
                <a:spcAft>
                  <a:spcPct val="0"/>
                </a:spcAft>
              </a:pPr>
              <a:r>
                <a:rPr lang="en-US" sz="2000" smtClean="0">
                  <a:solidFill>
                    <a:srgbClr val="000000"/>
                  </a:solidFill>
                </a:rPr>
                <a:t>CHÍNH PHỦ</a:t>
              </a:r>
            </a:p>
          </p:txBody>
        </p:sp>
        <p:sp>
          <p:nvSpPr>
            <p:cNvPr id="30733" name="Rectangle 18"/>
            <p:cNvSpPr>
              <a:spLocks noChangeArrowheads="1"/>
            </p:cNvSpPr>
            <p:nvPr/>
          </p:nvSpPr>
          <p:spPr bwMode="auto">
            <a:xfrm>
              <a:off x="7962" y="3471"/>
              <a:ext cx="2100" cy="1697"/>
            </a:xfrm>
            <a:prstGeom prst="rect">
              <a:avLst/>
            </a:prstGeom>
            <a:solidFill>
              <a:srgbClr val="FFFFFF"/>
            </a:solidFill>
            <a:ln w="9525">
              <a:solidFill>
                <a:srgbClr val="000000"/>
              </a:solidFill>
              <a:miter lim="800000"/>
              <a:headEnd/>
              <a:tailEnd/>
            </a:ln>
          </p:spPr>
          <p:txBody>
            <a:bodyPr/>
            <a:lstStyle/>
            <a:p>
              <a:pPr algn="ctr" fontAlgn="base">
                <a:spcBef>
                  <a:spcPct val="0"/>
                </a:spcBef>
                <a:spcAft>
                  <a:spcPct val="0"/>
                </a:spcAft>
              </a:pPr>
              <a:r>
                <a:rPr lang="en-US" sz="2000" smtClean="0">
                  <a:solidFill>
                    <a:srgbClr val="000000"/>
                  </a:solidFill>
                  <a:latin typeface="Times New Roman" pitchFamily="18" charset="0"/>
                </a:rPr>
                <a:t>NGÂN HÀNG TRUNG ƯƠNG</a:t>
              </a:r>
              <a:endParaRPr lang="en-US" sz="2000" smtClean="0">
                <a:solidFill>
                  <a:srgbClr val="000000"/>
                </a:solidFill>
              </a:endParaRPr>
            </a:p>
          </p:txBody>
        </p:sp>
        <p:sp>
          <p:nvSpPr>
            <p:cNvPr id="30734" name="Rectangle 19"/>
            <p:cNvSpPr>
              <a:spLocks noChangeArrowheads="1"/>
            </p:cNvSpPr>
            <p:nvPr/>
          </p:nvSpPr>
          <p:spPr bwMode="auto">
            <a:xfrm>
              <a:off x="3462" y="3472"/>
              <a:ext cx="2100" cy="1697"/>
            </a:xfrm>
            <a:prstGeom prst="rect">
              <a:avLst/>
            </a:prstGeom>
            <a:solidFill>
              <a:srgbClr val="FFFFFF"/>
            </a:solidFill>
            <a:ln w="9525">
              <a:solidFill>
                <a:srgbClr val="000000"/>
              </a:solidFill>
              <a:miter lim="800000"/>
              <a:headEnd/>
              <a:tailEnd/>
            </a:ln>
          </p:spPr>
          <p:txBody>
            <a:bodyPr/>
            <a:lstStyle/>
            <a:p>
              <a:pPr algn="ctr" fontAlgn="base">
                <a:spcBef>
                  <a:spcPct val="0"/>
                </a:spcBef>
                <a:spcAft>
                  <a:spcPct val="0"/>
                </a:spcAft>
              </a:pPr>
              <a:r>
                <a:rPr lang="en-US" sz="2000" smtClean="0">
                  <a:solidFill>
                    <a:srgbClr val="000000"/>
                  </a:solidFill>
                  <a:latin typeface="Times New Roman" pitchFamily="18" charset="0"/>
                </a:rPr>
                <a:t>BỘ VÀ CÁC CƠ QUAN NGANG BỘ</a:t>
              </a:r>
            </a:p>
          </p:txBody>
        </p:sp>
        <p:sp>
          <p:nvSpPr>
            <p:cNvPr id="30735" name="Line 20"/>
            <p:cNvSpPr>
              <a:spLocks noChangeShapeType="1"/>
            </p:cNvSpPr>
            <p:nvPr/>
          </p:nvSpPr>
          <p:spPr bwMode="auto">
            <a:xfrm>
              <a:off x="7062" y="3717"/>
              <a:ext cx="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0736" name="Line 21"/>
            <p:cNvSpPr>
              <a:spLocks noChangeShapeType="1"/>
            </p:cNvSpPr>
            <p:nvPr/>
          </p:nvSpPr>
          <p:spPr bwMode="auto">
            <a:xfrm>
              <a:off x="6763" y="1682"/>
              <a:ext cx="0" cy="4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0737" name="Line 22"/>
            <p:cNvSpPr>
              <a:spLocks noChangeShapeType="1"/>
            </p:cNvSpPr>
            <p:nvPr/>
          </p:nvSpPr>
          <p:spPr bwMode="auto">
            <a:xfrm>
              <a:off x="6761" y="2716"/>
              <a:ext cx="1" cy="4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0738" name="Line 23"/>
            <p:cNvSpPr>
              <a:spLocks noChangeShapeType="1"/>
            </p:cNvSpPr>
            <p:nvPr/>
          </p:nvSpPr>
          <p:spPr bwMode="auto">
            <a:xfrm>
              <a:off x="4362" y="3162"/>
              <a:ext cx="0" cy="309"/>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0739" name="Line 24"/>
            <p:cNvSpPr>
              <a:spLocks noChangeShapeType="1"/>
            </p:cNvSpPr>
            <p:nvPr/>
          </p:nvSpPr>
          <p:spPr bwMode="auto">
            <a:xfrm>
              <a:off x="9012" y="3162"/>
              <a:ext cx="0" cy="309"/>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0740" name="Line 25"/>
            <p:cNvSpPr>
              <a:spLocks noChangeShapeType="1"/>
            </p:cNvSpPr>
            <p:nvPr/>
          </p:nvSpPr>
          <p:spPr bwMode="auto">
            <a:xfrm>
              <a:off x="4362" y="3179"/>
              <a:ext cx="46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grpSp>
      <p:sp>
        <p:nvSpPr>
          <p:cNvPr id="5146" name="Rectangle 26"/>
          <p:cNvSpPr>
            <a:spLocks noChangeArrowheads="1"/>
          </p:cNvSpPr>
          <p:nvPr/>
        </p:nvSpPr>
        <p:spPr bwMode="auto">
          <a:xfrm>
            <a:off x="2057400" y="4914900"/>
            <a:ext cx="4343400" cy="342900"/>
          </a:xfrm>
          <a:prstGeom prst="rect">
            <a:avLst/>
          </a:prstGeom>
          <a:solidFill>
            <a:srgbClr val="FFFFFF"/>
          </a:solidFill>
          <a:ln w="9525">
            <a:solidFill>
              <a:srgbClr val="000000"/>
            </a:solidFill>
            <a:miter lim="800000"/>
            <a:headEnd/>
            <a:tailEnd/>
          </a:ln>
        </p:spPr>
        <p:txBody>
          <a:bodyPr/>
          <a:lstStyle/>
          <a:p>
            <a:pPr algn="ctr" fontAlgn="base">
              <a:spcBef>
                <a:spcPct val="0"/>
              </a:spcBef>
              <a:spcAft>
                <a:spcPct val="0"/>
              </a:spcAft>
            </a:pPr>
            <a:r>
              <a:rPr lang="en-US" sz="2000" smtClean="0">
                <a:solidFill>
                  <a:srgbClr val="000000"/>
                </a:solidFill>
              </a:rPr>
              <a:t>CÁC MỤC TIÊU KINH TẾ -XÃ HỘI</a:t>
            </a:r>
          </a:p>
        </p:txBody>
      </p:sp>
      <p:sp>
        <p:nvSpPr>
          <p:cNvPr id="5148" name="Line 28"/>
          <p:cNvSpPr>
            <a:spLocks noChangeShapeType="1"/>
          </p:cNvSpPr>
          <p:nvPr/>
        </p:nvSpPr>
        <p:spPr bwMode="auto">
          <a:xfrm>
            <a:off x="2667000" y="4457700"/>
            <a:ext cx="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400" smtClean="0">
              <a:solidFill>
                <a:srgbClr val="000000"/>
              </a:solidFill>
            </a:endParaRPr>
          </a:p>
        </p:txBody>
      </p:sp>
      <p:sp>
        <p:nvSpPr>
          <p:cNvPr id="5150" name="Line 30"/>
          <p:cNvSpPr>
            <a:spLocks noChangeShapeType="1"/>
          </p:cNvSpPr>
          <p:nvPr/>
        </p:nvSpPr>
        <p:spPr bwMode="auto">
          <a:xfrm>
            <a:off x="6019800" y="4457700"/>
            <a:ext cx="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400" smtClean="0">
              <a:solidFill>
                <a:srgbClr val="000000"/>
              </a:solidFill>
            </a:endParaRPr>
          </a:p>
        </p:txBody>
      </p:sp>
      <p:pic>
        <p:nvPicPr>
          <p:cNvPr id="29723" name="Picture 27" descr="C:\Users\WIN7\Desktop\Hình động powerpoints\Snail-01-june.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28600" y="5562600"/>
            <a:ext cx="34861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19061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9723"/>
                                        </p:tgtEl>
                                        <p:attrNameLst>
                                          <p:attrName>style.visibility</p:attrName>
                                        </p:attrNameLst>
                                      </p:cBhvr>
                                      <p:to>
                                        <p:strVal val="visible"/>
                                      </p:to>
                                    </p:set>
                                    <p:animEffect transition="in" filter="wipe(down)">
                                      <p:cBhvr>
                                        <p:cTn id="7" dur="2000"/>
                                        <p:tgtEl>
                                          <p:spTgt spid="297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32"/>
                                        </p:tgtEl>
                                        <p:attrNameLst>
                                          <p:attrName>style.visibility</p:attrName>
                                        </p:attrNameLst>
                                      </p:cBhvr>
                                      <p:to>
                                        <p:strVal val="visible"/>
                                      </p:to>
                                    </p:set>
                                    <p:animEffect transition="in" filter="blinds(horizontal)">
                                      <p:cBhvr>
                                        <p:cTn id="12" dur="500"/>
                                        <p:tgtEl>
                                          <p:spTgt spid="513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133"/>
                                        </p:tgtEl>
                                        <p:attrNameLst>
                                          <p:attrName>style.visibility</p:attrName>
                                        </p:attrNameLst>
                                      </p:cBhvr>
                                      <p:to>
                                        <p:strVal val="visible"/>
                                      </p:to>
                                    </p:set>
                                    <p:animEffect transition="in" filter="box(in)">
                                      <p:cBhvr>
                                        <p:cTn id="17" dur="500"/>
                                        <p:tgtEl>
                                          <p:spTgt spid="513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5134"/>
                                        </p:tgtEl>
                                        <p:attrNameLst>
                                          <p:attrName>style.visibility</p:attrName>
                                        </p:attrNameLst>
                                      </p:cBhvr>
                                      <p:to>
                                        <p:strVal val="visible"/>
                                      </p:to>
                                    </p:set>
                                    <p:animEffect transition="in" filter="checkerboard(across)">
                                      <p:cBhvr>
                                        <p:cTn id="22" dur="500"/>
                                        <p:tgtEl>
                                          <p:spTgt spid="5134"/>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5148"/>
                                        </p:tgtEl>
                                        <p:attrNameLst>
                                          <p:attrName>style.visibility</p:attrName>
                                        </p:attrNameLst>
                                      </p:cBhvr>
                                      <p:to>
                                        <p:strVal val="visible"/>
                                      </p:to>
                                    </p:set>
                                    <p:animEffect transition="in" filter="checkerboard(across)">
                                      <p:cBhvr>
                                        <p:cTn id="25" dur="500"/>
                                        <p:tgtEl>
                                          <p:spTgt spid="514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5150"/>
                                        </p:tgtEl>
                                        <p:attrNameLst>
                                          <p:attrName>style.visibility</p:attrName>
                                        </p:attrNameLst>
                                      </p:cBhvr>
                                      <p:to>
                                        <p:strVal val="visible"/>
                                      </p:to>
                                    </p:set>
                                    <p:animEffect transition="in" filter="checkerboard(across)">
                                      <p:cBhvr>
                                        <p:cTn id="28" dur="500"/>
                                        <p:tgtEl>
                                          <p:spTgt spid="5150"/>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5146"/>
                                        </p:tgtEl>
                                        <p:attrNameLst>
                                          <p:attrName>style.visibility</p:attrName>
                                        </p:attrNameLst>
                                      </p:cBhvr>
                                      <p:to>
                                        <p:strVal val="visible"/>
                                      </p:to>
                                    </p:set>
                                    <p:animEffect transition="in" filter="checkerboard(across)">
                                      <p:cBhvr>
                                        <p:cTn id="31" dur="500"/>
                                        <p:tgtEl>
                                          <p:spTgt spid="5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2" grpId="0"/>
      <p:bldP spid="5133" grpId="0"/>
      <p:bldP spid="5146" grpId="0" animBg="1"/>
      <p:bldP spid="5148" grpId="0" animBg="1"/>
      <p:bldP spid="515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8" descr="C:\Users\WIN7\Desktop\hinhnen_powerpoint_nethoabinh.com\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4450"/>
            <a:ext cx="9144000" cy="676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51" name="Text Box 31"/>
          <p:cNvSpPr txBox="1">
            <a:spLocks noChangeArrowheads="1"/>
          </p:cNvSpPr>
          <p:nvPr/>
        </p:nvSpPr>
        <p:spPr bwMode="auto">
          <a:xfrm>
            <a:off x="160338" y="3124200"/>
            <a:ext cx="8915400"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cs typeface="Arial" charset="0"/>
              </a:defRPr>
            </a:lvl9pPr>
          </a:lstStyle>
          <a:p>
            <a:pPr eaLnBrk="1" fontAlgn="base" hangingPunct="1">
              <a:spcBef>
                <a:spcPct val="0"/>
              </a:spcBef>
              <a:spcAft>
                <a:spcPct val="0"/>
              </a:spcAft>
            </a:pPr>
            <a:r>
              <a:rPr lang="en-US" sz="2600" b="1" i="1" u="sng" dirty="0" err="1" smtClean="0">
                <a:solidFill>
                  <a:srgbClr val="000000"/>
                </a:solidFill>
                <a:latin typeface="Times New Roman" pitchFamily="18" charset="0"/>
                <a:cs typeface="Times New Roman" pitchFamily="18" charset="0"/>
              </a:rPr>
              <a:t>Tuy</a:t>
            </a:r>
            <a:r>
              <a:rPr lang="en-US" sz="2600" b="1" i="1" u="sng" dirty="0" smtClean="0">
                <a:solidFill>
                  <a:srgbClr val="000000"/>
                </a:solidFill>
                <a:latin typeface="Times New Roman" pitchFamily="18" charset="0"/>
                <a:cs typeface="Times New Roman" pitchFamily="18" charset="0"/>
              </a:rPr>
              <a:t> </a:t>
            </a:r>
            <a:r>
              <a:rPr lang="en-US" sz="2600" b="1" i="1" u="sng" dirty="0" err="1" smtClean="0">
                <a:solidFill>
                  <a:srgbClr val="000000"/>
                </a:solidFill>
                <a:latin typeface="Times New Roman" pitchFamily="18" charset="0"/>
                <a:cs typeface="Times New Roman" pitchFamily="18" charset="0"/>
              </a:rPr>
              <a:t>nhiên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mô</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hình</a:t>
            </a:r>
            <a:r>
              <a:rPr lang="en-US" sz="2600" dirty="0" smtClean="0">
                <a:solidFill>
                  <a:srgbClr val="000000"/>
                </a:solidFill>
                <a:latin typeface="Times New Roman" pitchFamily="18" charset="0"/>
                <a:cs typeface="Times New Roman" pitchFamily="18" charset="0"/>
              </a:rPr>
              <a:t> NHTW </a:t>
            </a:r>
            <a:r>
              <a:rPr lang="en-US" sz="2600" dirty="0" err="1" smtClean="0">
                <a:solidFill>
                  <a:srgbClr val="000000"/>
                </a:solidFill>
                <a:latin typeface="Times New Roman" pitchFamily="18" charset="0"/>
                <a:cs typeface="Times New Roman" pitchFamily="18" charset="0"/>
              </a:rPr>
              <a:t>trực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thuộc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chính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phủ</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sẽ</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mất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tính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độc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lập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NHTW </a:t>
            </a:r>
            <a:r>
              <a:rPr lang="en-US" sz="2600" dirty="0" err="1" smtClean="0">
                <a:solidFill>
                  <a:srgbClr val="000000"/>
                </a:solidFill>
                <a:latin typeface="Times New Roman" pitchFamily="18" charset="0"/>
                <a:cs typeface="Times New Roman" pitchFamily="18" charset="0"/>
              </a:rPr>
              <a:t>trong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việc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thực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hiện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chức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năng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nhiệm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vụ</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mình</a:t>
            </a:r>
            <a:r>
              <a:rPr lang="en-US" sz="2600" dirty="0" smtClean="0">
                <a:solidFill>
                  <a:srgbClr val="000000"/>
                </a:solidFill>
                <a:latin typeface="Times New Roman" pitchFamily="18" charset="0"/>
                <a:cs typeface="Times New Roman" pitchFamily="18" charset="0"/>
              </a:rPr>
              <a:t>.</a:t>
            </a:r>
          </a:p>
          <a:p>
            <a:pPr eaLnBrk="1" fontAlgn="base" hangingPunct="1">
              <a:spcBef>
                <a:spcPct val="0"/>
              </a:spcBef>
              <a:spcAft>
                <a:spcPct val="0"/>
              </a:spcAft>
            </a:pPr>
            <a:endParaRPr lang="en-US" sz="2600" dirty="0" smtClean="0">
              <a:solidFill>
                <a:srgbClr val="000000"/>
              </a:solidFill>
              <a:latin typeface="Times New Roman" pitchFamily="18" charset="0"/>
              <a:cs typeface="Times New Roman" pitchFamily="18" charset="0"/>
            </a:endParaRPr>
          </a:p>
          <a:p>
            <a:pPr eaLnBrk="1" fontAlgn="base" hangingPunct="1">
              <a:spcBef>
                <a:spcPct val="0"/>
              </a:spcBef>
              <a:spcAft>
                <a:spcPct val="0"/>
              </a:spcAft>
            </a:pPr>
            <a:endParaRPr lang="en-US" sz="2600" dirty="0" smtClean="0">
              <a:solidFill>
                <a:srgbClr val="000000"/>
              </a:solidFill>
              <a:latin typeface="Times New Roman" pitchFamily="18" charset="0"/>
              <a:cs typeface="Times New Roman" pitchFamily="18" charset="0"/>
            </a:endParaRPr>
          </a:p>
        </p:txBody>
      </p:sp>
      <p:sp>
        <p:nvSpPr>
          <p:cNvPr id="5152" name="Text Box 32"/>
          <p:cNvSpPr txBox="1">
            <a:spLocks noChangeArrowheads="1"/>
          </p:cNvSpPr>
          <p:nvPr/>
        </p:nvSpPr>
        <p:spPr bwMode="auto">
          <a:xfrm>
            <a:off x="228600" y="630238"/>
            <a:ext cx="8847138"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cs typeface="Arial" charset="0"/>
              </a:defRPr>
            </a:lvl9pPr>
          </a:lstStyle>
          <a:p>
            <a:pPr eaLnBrk="1" fontAlgn="base" hangingPunct="1">
              <a:spcBef>
                <a:spcPct val="0"/>
              </a:spcBef>
              <a:spcAft>
                <a:spcPct val="0"/>
              </a:spcAft>
            </a:pPr>
            <a:r>
              <a:rPr lang="en-US" sz="2600" dirty="0" err="1" smtClean="0">
                <a:solidFill>
                  <a:srgbClr val="000000"/>
                </a:solidFill>
                <a:latin typeface="Times New Roman" pitchFamily="18" charset="0"/>
                <a:cs typeface="Times New Roman" pitchFamily="18" charset="0"/>
              </a:rPr>
              <a:t>hoạt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động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ương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nằm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trong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sự</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kiểm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giám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sát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trực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tiếp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Chính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phủ</a:t>
            </a:r>
            <a:r>
              <a:rPr lang="en-US" sz="2600" dirty="0" smtClean="0">
                <a:solidFill>
                  <a:srgbClr val="000000"/>
                </a:solidFill>
                <a:latin typeface="Times New Roman" pitchFamily="18" charset="0"/>
                <a:cs typeface="Times New Roman" pitchFamily="18" charset="0"/>
              </a:rPr>
              <a:t>, </a:t>
            </a:r>
            <a:r>
              <a:rPr lang="en-US" sz="2600" dirty="0" smtClean="0">
                <a:solidFill>
                  <a:srgbClr val="000000"/>
                </a:solidFill>
                <a:latin typeface="Times New Roman" pitchFamily="18" charset="0"/>
                <a:cs typeface="Times New Roman" pitchFamily="18" charset="0"/>
                <a:sym typeface="Wingdings" pitchFamily="2" charset="2"/>
              </a:rPr>
              <a:t> </a:t>
            </a:r>
            <a:r>
              <a:rPr lang="en-US" sz="2600" dirty="0" err="1" smtClean="0">
                <a:solidFill>
                  <a:srgbClr val="000000"/>
                </a:solidFill>
                <a:latin typeface="Times New Roman" pitchFamily="18" charset="0"/>
                <a:cs typeface="Times New Roman" pitchFamily="18" charset="0"/>
              </a:rPr>
              <a:t>góp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phần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thực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hiện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nhiệm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vụ</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kinh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tế</a:t>
            </a:r>
            <a:r>
              <a:rPr lang="en-US" sz="2600" dirty="0" smtClean="0">
                <a:solidFill>
                  <a:srgbClr val="000000"/>
                </a:solidFill>
                <a:latin typeface="Times New Roman" pitchFamily="18" charset="0"/>
                <a:cs typeface="Times New Roman" pitchFamily="18" charset="0"/>
              </a:rPr>
              <a:t> - </a:t>
            </a:r>
            <a:r>
              <a:rPr lang="en-US" sz="2600" dirty="0" err="1" smtClean="0">
                <a:solidFill>
                  <a:srgbClr val="000000"/>
                </a:solidFill>
                <a:latin typeface="Times New Roman" pitchFamily="18" charset="0"/>
                <a:cs typeface="Times New Roman" pitchFamily="18" charset="0"/>
              </a:rPr>
              <a:t>xã</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hội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quốc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hội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đã</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giao</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cho</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Chính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phủ</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trong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từng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thời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kỳ</a:t>
            </a:r>
            <a:r>
              <a:rPr lang="en-US" sz="2600" dirty="0" smtClean="0">
                <a:solidFill>
                  <a:srgbClr val="000000"/>
                </a:solidFill>
                <a:latin typeface="Times New Roman" pitchFamily="18" charset="0"/>
                <a:cs typeface="Times New Roman" pitchFamily="18" charset="0"/>
              </a:rPr>
              <a:t>.</a:t>
            </a:r>
            <a:endParaRPr lang="en-US" sz="2600" b="1" i="1" u="sng" dirty="0" smtClean="0">
              <a:solidFill>
                <a:srgbClr val="000000"/>
              </a:solidFill>
              <a:latin typeface="Times New Roman" pitchFamily="18" charset="0"/>
              <a:cs typeface="Times New Roman" pitchFamily="18" charset="0"/>
            </a:endParaRPr>
          </a:p>
          <a:p>
            <a:pPr eaLnBrk="1" fontAlgn="base" hangingPunct="1">
              <a:spcBef>
                <a:spcPct val="0"/>
              </a:spcBef>
              <a:spcAft>
                <a:spcPct val="0"/>
              </a:spcAft>
            </a:pPr>
            <a:endParaRPr lang="en-US" sz="2600" dirty="0" smtClean="0">
              <a:solidFill>
                <a:srgbClr val="000000"/>
              </a:solidFill>
              <a:latin typeface="Times New Roman" pitchFamily="18" charset="0"/>
              <a:cs typeface="Times New Roman" pitchFamily="18" charset="0"/>
            </a:endParaRPr>
          </a:p>
        </p:txBody>
      </p:sp>
      <p:pic>
        <p:nvPicPr>
          <p:cNvPr id="29723" name="Picture 27" descr="C:\Users\WIN7\Desktop\Hình động powerpoints\Snail-01-june.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28600" y="5562600"/>
            <a:ext cx="34861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91976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152"/>
                                        </p:tgtEl>
                                        <p:attrNameLst>
                                          <p:attrName>style.visibility</p:attrName>
                                        </p:attrNameLst>
                                      </p:cBhvr>
                                      <p:to>
                                        <p:strVal val="visible"/>
                                      </p:to>
                                    </p:set>
                                    <p:animEffect transition="in" filter="checkerboard(across)">
                                      <p:cBhvr>
                                        <p:cTn id="7" dur="500"/>
                                        <p:tgtEl>
                                          <p:spTgt spid="51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151"/>
                                        </p:tgtEl>
                                        <p:attrNameLst>
                                          <p:attrName>style.visibility</p:attrName>
                                        </p:attrNameLst>
                                      </p:cBhvr>
                                      <p:to>
                                        <p:strVal val="visible"/>
                                      </p:to>
                                    </p:set>
                                    <p:animEffect transition="in" filter="box(in)">
                                      <p:cBhvr>
                                        <p:cTn id="12" dur="500"/>
                                        <p:tgtEl>
                                          <p:spTgt spid="515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9723"/>
                                        </p:tgtEl>
                                        <p:attrNameLst>
                                          <p:attrName>style.visibility</p:attrName>
                                        </p:attrNameLst>
                                      </p:cBhvr>
                                      <p:to>
                                        <p:strVal val="visible"/>
                                      </p:to>
                                    </p:set>
                                    <p:animEffect transition="in" filter="wipe(down)">
                                      <p:cBhvr>
                                        <p:cTn id="17" dur="2000"/>
                                        <p:tgtEl>
                                          <p:spTgt spid="29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1" grpId="0"/>
      <p:bldP spid="515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3"/>
          <p:cNvSpPr>
            <a:spLocks noGrp="1"/>
          </p:cNvSpPr>
          <p:nvPr>
            <p:ph type="ftr" sz="quarter" idx="10"/>
          </p:nvPr>
        </p:nvSpPr>
        <p:spPr/>
        <p:txBody>
          <a:bodyPr/>
          <a:lstStyle/>
          <a:p>
            <a:r>
              <a:rPr lang="en-US">
                <a:solidFill>
                  <a:srgbClr val="000000"/>
                </a:solidFill>
              </a:rPr>
              <a:t>www.themegallery.com</a:t>
            </a:r>
          </a:p>
        </p:txBody>
      </p:sp>
      <p:sp>
        <p:nvSpPr>
          <p:cNvPr id="125955" name="Freeform 3"/>
          <p:cNvSpPr>
            <a:spLocks/>
          </p:cNvSpPr>
          <p:nvPr/>
        </p:nvSpPr>
        <p:spPr bwMode="gray">
          <a:xfrm>
            <a:off x="857250" y="5286375"/>
            <a:ext cx="2019300" cy="962025"/>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2F8B7E">
              <a:alpha val="50000"/>
            </a:srgb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base">
              <a:spcBef>
                <a:spcPct val="0"/>
              </a:spcBef>
              <a:spcAft>
                <a:spcPct val="0"/>
              </a:spcAft>
            </a:pPr>
            <a:endParaRPr lang="en-US" b="1" smtClean="0">
              <a:solidFill>
                <a:srgbClr val="000000"/>
              </a:solidFill>
            </a:endParaRPr>
          </a:p>
        </p:txBody>
      </p:sp>
      <p:sp>
        <p:nvSpPr>
          <p:cNvPr id="125956" name="Freeform 4"/>
          <p:cNvSpPr>
            <a:spLocks/>
          </p:cNvSpPr>
          <p:nvPr/>
        </p:nvSpPr>
        <p:spPr bwMode="gray">
          <a:xfrm rot="10800000">
            <a:off x="5924550" y="4335463"/>
            <a:ext cx="1924050" cy="962025"/>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2F8B7E">
              <a:alpha val="50000"/>
            </a:srgb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base">
              <a:spcBef>
                <a:spcPct val="0"/>
              </a:spcBef>
              <a:spcAft>
                <a:spcPct val="0"/>
              </a:spcAft>
            </a:pPr>
            <a:endParaRPr lang="en-US" b="1" smtClean="0">
              <a:solidFill>
                <a:srgbClr val="000000"/>
              </a:solidFill>
            </a:endParaRPr>
          </a:p>
        </p:txBody>
      </p:sp>
      <p:sp>
        <p:nvSpPr>
          <p:cNvPr id="125957" name="Rectangle 5"/>
          <p:cNvSpPr>
            <a:spLocks noChangeArrowheads="1"/>
          </p:cNvSpPr>
          <p:nvPr/>
        </p:nvSpPr>
        <p:spPr bwMode="gray">
          <a:xfrm>
            <a:off x="990600" y="1766888"/>
            <a:ext cx="127631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50000"/>
              </a:spcBef>
              <a:spcAft>
                <a:spcPct val="0"/>
              </a:spcAft>
              <a:buClr>
                <a:srgbClr val="1F3F5F"/>
              </a:buClr>
              <a:buFontTx/>
              <a:buChar char="•"/>
            </a:pPr>
            <a:r>
              <a:rPr lang="vi-VN" b="1" dirty="0" smtClean="0">
                <a:solidFill>
                  <a:srgbClr val="54A28A"/>
                </a:solidFill>
              </a:rPr>
              <a:t>Ư</a:t>
            </a:r>
            <a:r>
              <a:rPr lang="en-US" b="1" dirty="0" smtClean="0">
                <a:solidFill>
                  <a:srgbClr val="54A28A"/>
                </a:solidFill>
              </a:rPr>
              <a:t>u </a:t>
            </a:r>
            <a:r>
              <a:rPr lang="en-US" b="1" dirty="0" err="1" smtClean="0">
                <a:solidFill>
                  <a:srgbClr val="54A28A"/>
                </a:solidFill>
              </a:rPr>
              <a:t>điểm</a:t>
            </a:r>
            <a:r>
              <a:rPr lang="en-US" b="1" dirty="0" smtClean="0">
                <a:solidFill>
                  <a:srgbClr val="54A28A"/>
                </a:solidFill>
              </a:rPr>
              <a:t>:</a:t>
            </a:r>
            <a:endParaRPr lang="en-US" b="1" dirty="0">
              <a:solidFill>
                <a:srgbClr val="54A28A"/>
              </a:solidFill>
            </a:endParaRPr>
          </a:p>
        </p:txBody>
      </p:sp>
      <p:sp>
        <p:nvSpPr>
          <p:cNvPr id="125958" name="Rectangle 6"/>
          <p:cNvSpPr>
            <a:spLocks noChangeArrowheads="1"/>
          </p:cNvSpPr>
          <p:nvPr/>
        </p:nvSpPr>
        <p:spPr bwMode="gray">
          <a:xfrm>
            <a:off x="998306" y="4049695"/>
            <a:ext cx="116249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50000"/>
              </a:spcBef>
              <a:spcAft>
                <a:spcPct val="0"/>
              </a:spcAft>
              <a:buClr>
                <a:srgbClr val="1F3F5F"/>
              </a:buClr>
              <a:buFontTx/>
              <a:buChar char="•"/>
            </a:pPr>
            <a:r>
              <a:rPr lang="en-US" b="1" dirty="0" err="1" smtClean="0">
                <a:solidFill>
                  <a:srgbClr val="54A28A"/>
                </a:solidFill>
              </a:rPr>
              <a:t>Hạn</a:t>
            </a:r>
            <a:r>
              <a:rPr lang="en-US" b="1" dirty="0" smtClean="0">
                <a:solidFill>
                  <a:srgbClr val="54A28A"/>
                </a:solidFill>
              </a:rPr>
              <a:t> </a:t>
            </a:r>
            <a:r>
              <a:rPr lang="en-US" b="1" dirty="0" err="1" smtClean="0">
                <a:solidFill>
                  <a:srgbClr val="54A28A"/>
                </a:solidFill>
              </a:rPr>
              <a:t>chế</a:t>
            </a:r>
            <a:endParaRPr lang="en-US" b="1" dirty="0" smtClean="0">
              <a:solidFill>
                <a:srgbClr val="54A28A"/>
              </a:solidFill>
            </a:endParaRPr>
          </a:p>
        </p:txBody>
      </p:sp>
      <p:sp>
        <p:nvSpPr>
          <p:cNvPr id="125959" name="Freeform 7"/>
          <p:cNvSpPr>
            <a:spLocks/>
          </p:cNvSpPr>
          <p:nvPr/>
        </p:nvSpPr>
        <p:spPr bwMode="gray">
          <a:xfrm>
            <a:off x="838200" y="3000375"/>
            <a:ext cx="2019300" cy="962025"/>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1A50B2">
              <a:alpha val="50000"/>
            </a:srgb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base">
              <a:spcBef>
                <a:spcPct val="0"/>
              </a:spcBef>
              <a:spcAft>
                <a:spcPct val="0"/>
              </a:spcAft>
            </a:pPr>
            <a:endParaRPr lang="en-US" b="1" smtClean="0">
              <a:solidFill>
                <a:srgbClr val="000000"/>
              </a:solidFill>
            </a:endParaRPr>
          </a:p>
        </p:txBody>
      </p:sp>
      <p:sp>
        <p:nvSpPr>
          <p:cNvPr id="125960" name="Freeform 8"/>
          <p:cNvSpPr>
            <a:spLocks/>
          </p:cNvSpPr>
          <p:nvPr/>
        </p:nvSpPr>
        <p:spPr bwMode="gray">
          <a:xfrm rot="10800000">
            <a:off x="5886450" y="2047875"/>
            <a:ext cx="1924050" cy="962025"/>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1A50B2">
              <a:alpha val="50000"/>
            </a:srgb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base">
              <a:spcBef>
                <a:spcPct val="0"/>
              </a:spcBef>
              <a:spcAft>
                <a:spcPct val="0"/>
              </a:spcAft>
            </a:pPr>
            <a:endParaRPr lang="en-US" b="1" smtClean="0">
              <a:solidFill>
                <a:srgbClr val="000000"/>
              </a:solidFill>
            </a:endParaRPr>
          </a:p>
        </p:txBody>
      </p:sp>
      <p:sp>
        <p:nvSpPr>
          <p:cNvPr id="125961" name="AutoShape 9"/>
          <p:cNvSpPr>
            <a:spLocks noChangeArrowheads="1"/>
          </p:cNvSpPr>
          <p:nvPr/>
        </p:nvSpPr>
        <p:spPr bwMode="gray">
          <a:xfrm>
            <a:off x="1030293" y="2352674"/>
            <a:ext cx="6780207" cy="1609725"/>
          </a:xfrm>
          <a:prstGeom prst="roundRect">
            <a:avLst>
              <a:gd name="adj" fmla="val 16667"/>
            </a:avLst>
          </a:prstGeom>
          <a:gradFill rotWithShape="1">
            <a:gsLst>
              <a:gs pos="0">
                <a:schemeClr val="hlink">
                  <a:gamma/>
                  <a:tint val="75686"/>
                  <a:invGamma/>
                </a:schemeClr>
              </a:gs>
              <a:gs pos="50000">
                <a:schemeClr val="hlink"/>
              </a:gs>
              <a:gs pos="100000">
                <a:schemeClr val="hlink">
                  <a:gamma/>
                  <a:tint val="75686"/>
                  <a:invGamma/>
                </a:schemeClr>
              </a:gs>
            </a:gsLst>
            <a:lin ang="18900000" scaled="1"/>
          </a:gradFill>
          <a:ln>
            <a:noFill/>
          </a:ln>
          <a:effectLst/>
          <a:scene3d>
            <a:camera prst="legacyObliqueTopRight"/>
            <a:lightRig rig="legacyFlat3" dir="b"/>
          </a:scene3d>
          <a:sp3d extrusionH="303200" prstMaterial="legacyMatte">
            <a:bevelT w="13500" h="13500" prst="angle"/>
            <a:bevelB w="13500" h="13500" prst="angle"/>
            <a:extrusionClr>
              <a:schemeClr val="hlink"/>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kx="-3284103" algn="br" rotWithShape="0">
                    <a:schemeClr val="bg2">
                      <a:alpha val="50000"/>
                    </a:schemeClr>
                  </a:outerShdw>
                </a:effectLst>
              </a14:hiddenEffects>
            </a:ext>
          </a:extLst>
        </p:spPr>
        <p:txBody>
          <a:bodyPr wrap="none" anchor="ctr">
            <a:flatTx/>
          </a:bodyPr>
          <a:lstStyle/>
          <a:p>
            <a:pPr algn="ctr" eaLnBrk="0" fontAlgn="base" hangingPunct="0">
              <a:spcBef>
                <a:spcPct val="0"/>
              </a:spcBef>
              <a:spcAft>
                <a:spcPct val="0"/>
              </a:spcAft>
            </a:pPr>
            <a:endParaRPr lang="en-US" sz="1600" dirty="0" smtClean="0">
              <a:solidFill>
                <a:srgbClr val="000000"/>
              </a:solidFill>
            </a:endParaRPr>
          </a:p>
        </p:txBody>
      </p:sp>
      <p:sp>
        <p:nvSpPr>
          <p:cNvPr id="125962" name="AutoShape 10"/>
          <p:cNvSpPr>
            <a:spLocks noChangeArrowheads="1"/>
          </p:cNvSpPr>
          <p:nvPr/>
        </p:nvSpPr>
        <p:spPr bwMode="gray">
          <a:xfrm>
            <a:off x="1114425" y="4574620"/>
            <a:ext cx="6696075" cy="1445180"/>
          </a:xfrm>
          <a:prstGeom prst="roundRect">
            <a:avLst>
              <a:gd name="adj" fmla="val 16667"/>
            </a:avLst>
          </a:prstGeom>
          <a:gradFill rotWithShape="1">
            <a:gsLst>
              <a:gs pos="0">
                <a:schemeClr val="accent2">
                  <a:gamma/>
                  <a:tint val="75686"/>
                  <a:invGamma/>
                </a:schemeClr>
              </a:gs>
              <a:gs pos="50000">
                <a:schemeClr val="accent2"/>
              </a:gs>
              <a:gs pos="100000">
                <a:schemeClr val="accent2">
                  <a:gamma/>
                  <a:tint val="75686"/>
                  <a:invGamma/>
                </a:schemeClr>
              </a:gs>
            </a:gsLst>
            <a:lin ang="18900000" scaled="1"/>
          </a:gradFill>
          <a:ln>
            <a:noFill/>
          </a:ln>
          <a:effectLst/>
          <a:scene3d>
            <a:camera prst="legacyObliqueTopRight"/>
            <a:lightRig rig="legacyFlat3" dir="b"/>
          </a:scene3d>
          <a:sp3d extrusionH="303200" prstMaterial="legacyMatte">
            <a:bevelT w="13500" h="13500" prst="angle"/>
            <a:bevelB w="13500" h="13500" prst="angle"/>
            <a:extrusionClr>
              <a:schemeClr val="accent2"/>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kx="-3284103" algn="br" rotWithShape="0">
                    <a:schemeClr val="bg2">
                      <a:alpha val="50000"/>
                    </a:schemeClr>
                  </a:outerShdw>
                </a:effectLst>
              </a14:hiddenEffects>
            </a:ext>
          </a:extLst>
        </p:spPr>
        <p:txBody>
          <a:bodyPr wrap="none" anchor="ctr">
            <a:flatTx/>
          </a:bodyPr>
          <a:lstStyle/>
          <a:p>
            <a:pPr algn="ctr" eaLnBrk="0" fontAlgn="base" hangingPunct="0">
              <a:spcBef>
                <a:spcPct val="0"/>
              </a:spcBef>
              <a:spcAft>
                <a:spcPct val="0"/>
              </a:spcAft>
            </a:pPr>
            <a:endParaRPr lang="en-US" sz="1600" dirty="0" smtClean="0">
              <a:solidFill>
                <a:srgbClr val="000000"/>
              </a:solidFill>
            </a:endParaRPr>
          </a:p>
        </p:txBody>
      </p:sp>
      <p:sp>
        <p:nvSpPr>
          <p:cNvPr id="12" name="Text Box 32"/>
          <p:cNvSpPr txBox="1">
            <a:spLocks noChangeArrowheads="1"/>
          </p:cNvSpPr>
          <p:nvPr/>
        </p:nvSpPr>
        <p:spPr bwMode="auto">
          <a:xfrm>
            <a:off x="1576783" y="2380178"/>
            <a:ext cx="5805030" cy="1369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cs typeface="Arial" charset="0"/>
              </a:defRPr>
            </a:lvl9pPr>
          </a:lstStyle>
          <a:p>
            <a:pPr eaLnBrk="1" fontAlgn="base" hangingPunct="1">
              <a:spcBef>
                <a:spcPct val="0"/>
              </a:spcBef>
              <a:spcAft>
                <a:spcPct val="0"/>
              </a:spcAft>
            </a:pPr>
            <a:r>
              <a:rPr lang="en-US" sz="1700" b="1" dirty="0" err="1" smtClean="0">
                <a:solidFill>
                  <a:schemeClr val="bg1"/>
                </a:solidFill>
                <a:latin typeface="Times New Roman" pitchFamily="18" charset="0"/>
                <a:cs typeface="Times New Roman" pitchFamily="18" charset="0"/>
              </a:rPr>
              <a:t>hoạt</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động</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của</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ngân</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hàng</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trung</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ương</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nằm</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trong</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sự</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kiểm</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tra</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và</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giám</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sát</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trực</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tiếp</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của</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Chính</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phủ</a:t>
            </a:r>
            <a:r>
              <a:rPr lang="en-US" sz="1700" b="1" dirty="0" smtClean="0">
                <a:solidFill>
                  <a:schemeClr val="bg1"/>
                </a:solidFill>
                <a:latin typeface="Times New Roman" pitchFamily="18" charset="0"/>
                <a:cs typeface="Times New Roman" pitchFamily="18" charset="0"/>
              </a:rPr>
              <a:t>, </a:t>
            </a:r>
            <a:r>
              <a:rPr lang="en-US" sz="1700" b="1" dirty="0" smtClean="0">
                <a:solidFill>
                  <a:schemeClr val="bg1"/>
                </a:solidFill>
                <a:latin typeface="Times New Roman" pitchFamily="18" charset="0"/>
                <a:cs typeface="Times New Roman" pitchFamily="18" charset="0"/>
                <a:sym typeface="Wingdings" pitchFamily="2" charset="2"/>
              </a:rPr>
              <a:t> </a:t>
            </a:r>
            <a:r>
              <a:rPr lang="en-US" sz="1700" b="1" dirty="0" err="1" smtClean="0">
                <a:solidFill>
                  <a:schemeClr val="bg1"/>
                </a:solidFill>
                <a:latin typeface="Times New Roman" pitchFamily="18" charset="0"/>
                <a:cs typeface="Times New Roman" pitchFamily="18" charset="0"/>
              </a:rPr>
              <a:t>góp</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phần</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thực</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hiện</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các</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nhiệm</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vụ</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kinh</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tế</a:t>
            </a:r>
            <a:r>
              <a:rPr lang="en-US" sz="1700" b="1" dirty="0" smtClean="0">
                <a:solidFill>
                  <a:schemeClr val="bg1"/>
                </a:solidFill>
                <a:latin typeface="Times New Roman" pitchFamily="18" charset="0"/>
                <a:cs typeface="Times New Roman" pitchFamily="18" charset="0"/>
              </a:rPr>
              <a:t> - </a:t>
            </a:r>
            <a:r>
              <a:rPr lang="en-US" sz="1700" b="1" dirty="0" err="1" smtClean="0">
                <a:solidFill>
                  <a:schemeClr val="bg1"/>
                </a:solidFill>
                <a:latin typeface="Times New Roman" pitchFamily="18" charset="0"/>
                <a:cs typeface="Times New Roman" pitchFamily="18" charset="0"/>
              </a:rPr>
              <a:t>xã</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hội</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mà</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quốc</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hội</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đã</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giao</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cho</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Chính</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phủ</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trong</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từng</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thời</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kỳ</a:t>
            </a:r>
            <a:r>
              <a:rPr lang="en-US" sz="1700" b="1" dirty="0" smtClean="0">
                <a:solidFill>
                  <a:schemeClr val="bg1"/>
                </a:solidFill>
                <a:latin typeface="Times New Roman" pitchFamily="18" charset="0"/>
                <a:cs typeface="Times New Roman" pitchFamily="18" charset="0"/>
              </a:rPr>
              <a:t>.</a:t>
            </a:r>
            <a:endParaRPr lang="en-US" sz="1700" b="1" i="1" u="sng" dirty="0" smtClean="0">
              <a:solidFill>
                <a:schemeClr val="bg1"/>
              </a:solidFill>
              <a:latin typeface="Times New Roman" pitchFamily="18" charset="0"/>
              <a:cs typeface="Times New Roman" pitchFamily="18" charset="0"/>
            </a:endParaRPr>
          </a:p>
          <a:p>
            <a:pPr eaLnBrk="1" fontAlgn="base" hangingPunct="1">
              <a:spcBef>
                <a:spcPct val="0"/>
              </a:spcBef>
              <a:spcAft>
                <a:spcPct val="0"/>
              </a:spcAft>
            </a:pPr>
            <a:endParaRPr lang="en-US" sz="1500" b="1" dirty="0" smtClean="0">
              <a:solidFill>
                <a:schemeClr val="bg1"/>
              </a:solidFill>
              <a:latin typeface="Times New Roman" pitchFamily="18" charset="0"/>
              <a:cs typeface="Times New Roman" pitchFamily="18" charset="0"/>
            </a:endParaRPr>
          </a:p>
        </p:txBody>
      </p:sp>
      <p:sp>
        <p:nvSpPr>
          <p:cNvPr id="13" name="Text Box 31"/>
          <p:cNvSpPr txBox="1">
            <a:spLocks noChangeArrowheads="1"/>
          </p:cNvSpPr>
          <p:nvPr/>
        </p:nvSpPr>
        <p:spPr bwMode="auto">
          <a:xfrm>
            <a:off x="1302597" y="4561298"/>
            <a:ext cx="6346789" cy="1400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cs typeface="Arial" charset="0"/>
              </a:defRPr>
            </a:lvl9pPr>
          </a:lstStyle>
          <a:p>
            <a:pPr eaLnBrk="1" fontAlgn="base" hangingPunct="1">
              <a:spcBef>
                <a:spcPct val="0"/>
              </a:spcBef>
              <a:spcAft>
                <a:spcPct val="0"/>
              </a:spcAft>
            </a:pPr>
            <a:r>
              <a:rPr lang="en-US" sz="1700" b="1" i="1" u="sng" dirty="0" err="1" smtClean="0">
                <a:solidFill>
                  <a:schemeClr val="bg1"/>
                </a:solidFill>
                <a:latin typeface="Times New Roman" pitchFamily="18" charset="0"/>
                <a:cs typeface="Times New Roman" pitchFamily="18" charset="0"/>
              </a:rPr>
              <a:t>Tuy</a:t>
            </a:r>
            <a:r>
              <a:rPr lang="en-US" sz="1700" b="1" i="1" u="sng" dirty="0" smtClean="0">
                <a:solidFill>
                  <a:schemeClr val="bg1"/>
                </a:solidFill>
                <a:latin typeface="Times New Roman" pitchFamily="18" charset="0"/>
                <a:cs typeface="Times New Roman" pitchFamily="18" charset="0"/>
              </a:rPr>
              <a:t> </a:t>
            </a:r>
            <a:r>
              <a:rPr lang="en-US" sz="1700" b="1" i="1" u="sng" dirty="0" err="1" smtClean="0">
                <a:solidFill>
                  <a:schemeClr val="bg1"/>
                </a:solidFill>
                <a:latin typeface="Times New Roman" pitchFamily="18" charset="0"/>
                <a:cs typeface="Times New Roman" pitchFamily="18" charset="0"/>
              </a:rPr>
              <a:t>nhiên</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mô</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hình</a:t>
            </a:r>
            <a:r>
              <a:rPr lang="en-US" sz="1700" b="1" dirty="0" smtClean="0">
                <a:solidFill>
                  <a:schemeClr val="bg1"/>
                </a:solidFill>
                <a:latin typeface="Times New Roman" pitchFamily="18" charset="0"/>
                <a:cs typeface="Times New Roman" pitchFamily="18" charset="0"/>
              </a:rPr>
              <a:t> NHTW </a:t>
            </a:r>
            <a:r>
              <a:rPr lang="en-US" sz="1700" b="1" dirty="0" err="1" smtClean="0">
                <a:solidFill>
                  <a:schemeClr val="bg1"/>
                </a:solidFill>
                <a:latin typeface="Times New Roman" pitchFamily="18" charset="0"/>
                <a:cs typeface="Times New Roman" pitchFamily="18" charset="0"/>
              </a:rPr>
              <a:t>trực</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thuộc</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chính</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phủ</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sẽ</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mất</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tính</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độc</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lập</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của</a:t>
            </a:r>
            <a:r>
              <a:rPr lang="en-US" sz="1700" b="1" dirty="0" smtClean="0">
                <a:solidFill>
                  <a:schemeClr val="bg1"/>
                </a:solidFill>
                <a:latin typeface="Times New Roman" pitchFamily="18" charset="0"/>
                <a:cs typeface="Times New Roman" pitchFamily="18" charset="0"/>
              </a:rPr>
              <a:t> NHTW </a:t>
            </a:r>
            <a:r>
              <a:rPr lang="en-US" sz="1700" b="1" dirty="0" err="1" smtClean="0">
                <a:solidFill>
                  <a:schemeClr val="bg1"/>
                </a:solidFill>
                <a:latin typeface="Times New Roman" pitchFamily="18" charset="0"/>
                <a:cs typeface="Times New Roman" pitchFamily="18" charset="0"/>
              </a:rPr>
              <a:t>trong</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việc</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thực</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hiện</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các</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chức</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năng</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nhiệm</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vụ</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của</a:t>
            </a:r>
            <a:r>
              <a:rPr lang="en-US" sz="1700" b="1" dirty="0" smtClean="0">
                <a:solidFill>
                  <a:schemeClr val="bg1"/>
                </a:solidFill>
                <a:latin typeface="Times New Roman" pitchFamily="18" charset="0"/>
                <a:cs typeface="Times New Roman" pitchFamily="18" charset="0"/>
              </a:rPr>
              <a:t> </a:t>
            </a:r>
            <a:r>
              <a:rPr lang="en-US" sz="1700" b="1" dirty="0" err="1" smtClean="0">
                <a:solidFill>
                  <a:schemeClr val="bg1"/>
                </a:solidFill>
                <a:latin typeface="Times New Roman" pitchFamily="18" charset="0"/>
                <a:cs typeface="Times New Roman" pitchFamily="18" charset="0"/>
              </a:rPr>
              <a:t>mình</a:t>
            </a:r>
            <a:r>
              <a:rPr lang="en-US" sz="1700" b="1" dirty="0" smtClean="0">
                <a:solidFill>
                  <a:schemeClr val="bg1"/>
                </a:solidFill>
                <a:latin typeface="Times New Roman" pitchFamily="18" charset="0"/>
                <a:cs typeface="Times New Roman" pitchFamily="18" charset="0"/>
              </a:rPr>
              <a:t>.</a:t>
            </a:r>
          </a:p>
          <a:p>
            <a:pPr eaLnBrk="1" fontAlgn="base" hangingPunct="1">
              <a:spcBef>
                <a:spcPct val="0"/>
              </a:spcBef>
              <a:spcAft>
                <a:spcPct val="0"/>
              </a:spcAft>
            </a:pPr>
            <a:endParaRPr lang="en-US" sz="1700" dirty="0" smtClean="0">
              <a:solidFill>
                <a:schemeClr val="bg1"/>
              </a:solidFill>
              <a:latin typeface="Times New Roman" pitchFamily="18" charset="0"/>
              <a:cs typeface="Times New Roman" pitchFamily="18" charset="0"/>
            </a:endParaRPr>
          </a:p>
          <a:p>
            <a:pPr eaLnBrk="1" fontAlgn="base" hangingPunct="1">
              <a:spcBef>
                <a:spcPct val="0"/>
              </a:spcBef>
              <a:spcAft>
                <a:spcPct val="0"/>
              </a:spcAft>
            </a:pPr>
            <a:endParaRPr lang="en-US" sz="1700" dirty="0" smtClean="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1796356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ox(i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7" name="Picture 37" descr="C:\Users\WIN7\Desktop\hinhnen_powerpoint_nethoabinh.com\A1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0"/>
            <a:ext cx="9220200" cy="685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6171" name="Text Box 27"/>
          <p:cNvSpPr txBox="1">
            <a:spLocks noChangeArrowheads="1"/>
          </p:cNvSpPr>
          <p:nvPr/>
        </p:nvSpPr>
        <p:spPr bwMode="auto">
          <a:xfrm>
            <a:off x="1588" y="990600"/>
            <a:ext cx="33131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cs typeface="Arial" charset="0"/>
              </a:defRPr>
            </a:lvl9pPr>
          </a:lstStyle>
          <a:p>
            <a:pPr eaLnBrk="1" fontAlgn="base" hangingPunct="1">
              <a:spcBef>
                <a:spcPct val="0"/>
              </a:spcBef>
              <a:spcAft>
                <a:spcPct val="0"/>
              </a:spcAft>
            </a:pPr>
            <a:r>
              <a:rPr lang="en-US" b="1" u="sng" smtClean="0">
                <a:solidFill>
                  <a:srgbClr val="000000"/>
                </a:solidFill>
              </a:rPr>
              <a:t>2.Mô hình NHTW trực thuộc quốc hội</a:t>
            </a:r>
          </a:p>
        </p:txBody>
      </p:sp>
      <p:grpSp>
        <p:nvGrpSpPr>
          <p:cNvPr id="6172" name="Group 28"/>
          <p:cNvGrpSpPr>
            <a:grpSpLocks noChangeAspect="1"/>
          </p:cNvGrpSpPr>
          <p:nvPr/>
        </p:nvGrpSpPr>
        <p:grpSpPr bwMode="auto">
          <a:xfrm>
            <a:off x="0" y="1600200"/>
            <a:ext cx="10566400" cy="3962400"/>
            <a:chOff x="3289" y="1515"/>
            <a:chExt cx="7200" cy="4320"/>
          </a:xfrm>
        </p:grpSpPr>
        <p:sp>
          <p:nvSpPr>
            <p:cNvPr id="32773" name="AutoShape 29"/>
            <p:cNvSpPr>
              <a:spLocks noChangeAspect="1" noChangeArrowheads="1"/>
            </p:cNvSpPr>
            <p:nvPr/>
          </p:nvSpPr>
          <p:spPr bwMode="auto">
            <a:xfrm>
              <a:off x="3289" y="1515"/>
              <a:ext cx="7200" cy="4320"/>
            </a:xfrm>
            <a:prstGeom prst="rect">
              <a:avLst/>
            </a:prstGeom>
            <a:noFill/>
            <a:ln w="9525">
              <a:solidFill>
                <a:srgbClr val="00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en-US" sz="1400" smtClean="0">
                <a:solidFill>
                  <a:srgbClr val="000000"/>
                </a:solidFill>
              </a:endParaRPr>
            </a:p>
          </p:txBody>
        </p:sp>
        <p:sp>
          <p:nvSpPr>
            <p:cNvPr id="32774" name="Rectangle 30"/>
            <p:cNvSpPr>
              <a:spLocks noChangeArrowheads="1"/>
            </p:cNvSpPr>
            <p:nvPr/>
          </p:nvSpPr>
          <p:spPr bwMode="auto">
            <a:xfrm>
              <a:off x="4489" y="1978"/>
              <a:ext cx="1500" cy="617"/>
            </a:xfrm>
            <a:prstGeom prst="rect">
              <a:avLst/>
            </a:prstGeom>
            <a:solidFill>
              <a:srgbClr val="FFFFFF"/>
            </a:solidFill>
            <a:ln w="9525">
              <a:solidFill>
                <a:srgbClr val="000000"/>
              </a:solidFill>
              <a:miter lim="800000"/>
              <a:headEnd/>
              <a:tailEnd/>
            </a:ln>
          </p:spPr>
          <p:txBody>
            <a:bodyPr/>
            <a:lstStyle/>
            <a:p>
              <a:pPr algn="ctr" fontAlgn="base">
                <a:spcBef>
                  <a:spcPct val="0"/>
                </a:spcBef>
                <a:spcAft>
                  <a:spcPct val="0"/>
                </a:spcAft>
              </a:pPr>
              <a:r>
                <a:rPr lang="en-US" sz="1200" smtClean="0">
                  <a:solidFill>
                    <a:srgbClr val="000000"/>
                  </a:solidFill>
                </a:rPr>
                <a:t>CHÍNH PHỦ</a:t>
              </a:r>
              <a:endParaRPr lang="en-US" smtClean="0">
                <a:solidFill>
                  <a:srgbClr val="000000"/>
                </a:solidFill>
              </a:endParaRPr>
            </a:p>
          </p:txBody>
        </p:sp>
        <p:sp>
          <p:nvSpPr>
            <p:cNvPr id="32775" name="Rectangle 31"/>
            <p:cNvSpPr>
              <a:spLocks noChangeArrowheads="1"/>
            </p:cNvSpPr>
            <p:nvPr/>
          </p:nvSpPr>
          <p:spPr bwMode="auto">
            <a:xfrm>
              <a:off x="4489" y="5064"/>
              <a:ext cx="4500" cy="462"/>
            </a:xfrm>
            <a:prstGeom prst="rect">
              <a:avLst/>
            </a:prstGeom>
            <a:solidFill>
              <a:srgbClr val="FFFFFF"/>
            </a:solidFill>
            <a:ln w="9525">
              <a:solidFill>
                <a:srgbClr val="000000"/>
              </a:solidFill>
              <a:miter lim="800000"/>
              <a:headEnd/>
              <a:tailEnd/>
            </a:ln>
          </p:spPr>
          <p:txBody>
            <a:bodyPr/>
            <a:lstStyle/>
            <a:p>
              <a:pPr algn="ctr" fontAlgn="base">
                <a:spcBef>
                  <a:spcPct val="0"/>
                </a:spcBef>
                <a:spcAft>
                  <a:spcPct val="0"/>
                </a:spcAft>
              </a:pPr>
              <a:r>
                <a:rPr lang="en-US" sz="1200" smtClean="0">
                  <a:solidFill>
                    <a:srgbClr val="000000"/>
                  </a:solidFill>
                </a:rPr>
                <a:t>            CÁC MỤC TIÊU KINH TẾ-XÃ HỘI</a:t>
              </a:r>
              <a:endParaRPr lang="en-US" smtClean="0">
                <a:solidFill>
                  <a:srgbClr val="000000"/>
                </a:solidFill>
              </a:endParaRPr>
            </a:p>
          </p:txBody>
        </p:sp>
        <p:sp>
          <p:nvSpPr>
            <p:cNvPr id="32776" name="Rectangle 32"/>
            <p:cNvSpPr>
              <a:spLocks noChangeArrowheads="1"/>
            </p:cNvSpPr>
            <p:nvPr/>
          </p:nvSpPr>
          <p:spPr bwMode="auto">
            <a:xfrm>
              <a:off x="4489" y="3212"/>
              <a:ext cx="2550" cy="1234"/>
            </a:xfrm>
            <a:prstGeom prst="rect">
              <a:avLst/>
            </a:prstGeom>
            <a:solidFill>
              <a:srgbClr val="FFFFFF"/>
            </a:solidFill>
            <a:ln w="9525">
              <a:solidFill>
                <a:srgbClr val="000000"/>
              </a:solidFill>
              <a:miter lim="800000"/>
              <a:headEnd/>
              <a:tailEnd/>
            </a:ln>
          </p:spPr>
          <p:txBody>
            <a:bodyPr/>
            <a:lstStyle/>
            <a:p>
              <a:pPr algn="ctr" fontAlgn="base">
                <a:spcBef>
                  <a:spcPct val="0"/>
                </a:spcBef>
                <a:spcAft>
                  <a:spcPct val="0"/>
                </a:spcAft>
              </a:pPr>
              <a:r>
                <a:rPr lang="en-US" sz="1200" smtClean="0">
                  <a:solidFill>
                    <a:srgbClr val="000000"/>
                  </a:solidFill>
                  <a:latin typeface="Times New Roman" pitchFamily="18" charset="0"/>
                </a:rPr>
                <a:t>Bộ và các cơ quan ngang bộ</a:t>
              </a:r>
            </a:p>
            <a:p>
              <a:pPr algn="ctr" fontAlgn="base">
                <a:spcBef>
                  <a:spcPct val="0"/>
                </a:spcBef>
                <a:spcAft>
                  <a:spcPct val="0"/>
                </a:spcAft>
              </a:pPr>
              <a:r>
                <a:rPr lang="en-US" sz="1200" smtClean="0">
                  <a:solidFill>
                    <a:srgbClr val="000000"/>
                  </a:solidFill>
                  <a:latin typeface="Times New Roman" pitchFamily="18" charset="0"/>
                </a:rPr>
                <a:t>(tài chính,kế hoạch,đầu tư,thương mại,công nghiệp,nông nghiêp,…)</a:t>
              </a:r>
              <a:endParaRPr lang="en-US" smtClean="0">
                <a:solidFill>
                  <a:srgbClr val="000000"/>
                </a:solidFill>
              </a:endParaRPr>
            </a:p>
          </p:txBody>
        </p:sp>
        <p:sp>
          <p:nvSpPr>
            <p:cNvPr id="32777" name="Rectangle 33"/>
            <p:cNvSpPr>
              <a:spLocks noChangeArrowheads="1"/>
            </p:cNvSpPr>
            <p:nvPr/>
          </p:nvSpPr>
          <p:spPr bwMode="auto">
            <a:xfrm>
              <a:off x="7339" y="1978"/>
              <a:ext cx="1650" cy="617"/>
            </a:xfrm>
            <a:prstGeom prst="rect">
              <a:avLst/>
            </a:prstGeom>
            <a:solidFill>
              <a:srgbClr val="FFFFFF"/>
            </a:solidFill>
            <a:ln w="9525">
              <a:solidFill>
                <a:srgbClr val="000000"/>
              </a:solidFill>
              <a:miter lim="800000"/>
              <a:headEnd/>
              <a:tailEnd/>
            </a:ln>
          </p:spPr>
          <p:txBody>
            <a:bodyPr/>
            <a:lstStyle/>
            <a:p>
              <a:pPr algn="ctr" fontAlgn="base">
                <a:spcBef>
                  <a:spcPct val="0"/>
                </a:spcBef>
                <a:spcAft>
                  <a:spcPct val="0"/>
                </a:spcAft>
              </a:pPr>
              <a:r>
                <a:rPr lang="en-US" sz="1200" smtClean="0">
                  <a:solidFill>
                    <a:srgbClr val="000000"/>
                  </a:solidFill>
                  <a:latin typeface="Times New Roman" pitchFamily="18" charset="0"/>
                </a:rPr>
                <a:t>NGÂN HÀNG TRUNG ƯƠNG</a:t>
              </a:r>
              <a:endParaRPr lang="en-US" smtClean="0">
                <a:solidFill>
                  <a:srgbClr val="000000"/>
                </a:solidFill>
              </a:endParaRPr>
            </a:p>
          </p:txBody>
        </p:sp>
        <p:sp>
          <p:nvSpPr>
            <p:cNvPr id="32778" name="Line 34"/>
            <p:cNvSpPr>
              <a:spLocks noChangeShapeType="1"/>
            </p:cNvSpPr>
            <p:nvPr/>
          </p:nvSpPr>
          <p:spPr bwMode="auto">
            <a:xfrm>
              <a:off x="5239" y="1669"/>
              <a:ext cx="0" cy="309"/>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79" name="Line 35"/>
            <p:cNvSpPr>
              <a:spLocks noChangeShapeType="1"/>
            </p:cNvSpPr>
            <p:nvPr/>
          </p:nvSpPr>
          <p:spPr bwMode="auto">
            <a:xfrm>
              <a:off x="8089" y="1669"/>
              <a:ext cx="1" cy="30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80" name="Line 36"/>
            <p:cNvSpPr>
              <a:spLocks noChangeShapeType="1"/>
            </p:cNvSpPr>
            <p:nvPr/>
          </p:nvSpPr>
          <p:spPr bwMode="auto">
            <a:xfrm>
              <a:off x="5239" y="1669"/>
              <a:ext cx="28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81" name="Line 37"/>
            <p:cNvSpPr>
              <a:spLocks noChangeShapeType="1"/>
            </p:cNvSpPr>
            <p:nvPr/>
          </p:nvSpPr>
          <p:spPr bwMode="auto">
            <a:xfrm>
              <a:off x="5239" y="2595"/>
              <a:ext cx="0" cy="61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82" name="Line 38"/>
            <p:cNvSpPr>
              <a:spLocks noChangeShapeType="1"/>
            </p:cNvSpPr>
            <p:nvPr/>
          </p:nvSpPr>
          <p:spPr bwMode="auto">
            <a:xfrm>
              <a:off x="8089" y="2595"/>
              <a:ext cx="0" cy="2469"/>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83" name="Line 39"/>
            <p:cNvSpPr>
              <a:spLocks noChangeShapeType="1"/>
            </p:cNvSpPr>
            <p:nvPr/>
          </p:nvSpPr>
          <p:spPr bwMode="auto">
            <a:xfrm>
              <a:off x="5239" y="4446"/>
              <a:ext cx="0" cy="61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84" name="Line 40"/>
            <p:cNvSpPr>
              <a:spLocks noChangeShapeType="1"/>
            </p:cNvSpPr>
            <p:nvPr/>
          </p:nvSpPr>
          <p:spPr bwMode="auto">
            <a:xfrm>
              <a:off x="6589" y="1669"/>
              <a:ext cx="0" cy="4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85" name="Line 41"/>
            <p:cNvSpPr>
              <a:spLocks noChangeShapeType="1"/>
            </p:cNvSpPr>
            <p:nvPr/>
          </p:nvSpPr>
          <p:spPr bwMode="auto">
            <a:xfrm>
              <a:off x="6139" y="2286"/>
              <a:ext cx="1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86" name="Line 42"/>
            <p:cNvSpPr>
              <a:spLocks noChangeShapeType="1"/>
            </p:cNvSpPr>
            <p:nvPr/>
          </p:nvSpPr>
          <p:spPr bwMode="auto">
            <a:xfrm>
              <a:off x="6439" y="2286"/>
              <a:ext cx="1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87" name="Line 43"/>
            <p:cNvSpPr>
              <a:spLocks noChangeShapeType="1"/>
            </p:cNvSpPr>
            <p:nvPr/>
          </p:nvSpPr>
          <p:spPr bwMode="auto">
            <a:xfrm>
              <a:off x="6739" y="2286"/>
              <a:ext cx="1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88" name="Line 44"/>
            <p:cNvSpPr>
              <a:spLocks noChangeShapeType="1"/>
            </p:cNvSpPr>
            <p:nvPr/>
          </p:nvSpPr>
          <p:spPr bwMode="auto">
            <a:xfrm>
              <a:off x="7039" y="2286"/>
              <a:ext cx="1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89" name="Line 45"/>
            <p:cNvSpPr>
              <a:spLocks noChangeShapeType="1"/>
            </p:cNvSpPr>
            <p:nvPr/>
          </p:nvSpPr>
          <p:spPr bwMode="auto">
            <a:xfrm>
              <a:off x="7189" y="2286"/>
              <a:ext cx="15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90" name="Line 46"/>
            <p:cNvSpPr>
              <a:spLocks noChangeShapeType="1"/>
            </p:cNvSpPr>
            <p:nvPr/>
          </p:nvSpPr>
          <p:spPr bwMode="auto">
            <a:xfrm flipH="1">
              <a:off x="5989" y="2286"/>
              <a:ext cx="15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91" name="Line 47"/>
            <p:cNvSpPr>
              <a:spLocks noChangeShapeType="1"/>
            </p:cNvSpPr>
            <p:nvPr/>
          </p:nvSpPr>
          <p:spPr bwMode="auto">
            <a:xfrm>
              <a:off x="7339" y="3829"/>
              <a:ext cx="1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92" name="Line 48"/>
            <p:cNvSpPr>
              <a:spLocks noChangeShapeType="1"/>
            </p:cNvSpPr>
            <p:nvPr/>
          </p:nvSpPr>
          <p:spPr bwMode="auto">
            <a:xfrm>
              <a:off x="7639" y="3829"/>
              <a:ext cx="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93" name="Line 49"/>
            <p:cNvSpPr>
              <a:spLocks noChangeShapeType="1"/>
            </p:cNvSpPr>
            <p:nvPr/>
          </p:nvSpPr>
          <p:spPr bwMode="auto">
            <a:xfrm>
              <a:off x="7639" y="3829"/>
              <a:ext cx="1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94" name="Line 50"/>
            <p:cNvSpPr>
              <a:spLocks noChangeShapeType="1"/>
            </p:cNvSpPr>
            <p:nvPr/>
          </p:nvSpPr>
          <p:spPr bwMode="auto">
            <a:xfrm>
              <a:off x="7939" y="3829"/>
              <a:ext cx="15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sp>
          <p:nvSpPr>
            <p:cNvPr id="32795" name="Line 51"/>
            <p:cNvSpPr>
              <a:spLocks noChangeShapeType="1"/>
            </p:cNvSpPr>
            <p:nvPr/>
          </p:nvSpPr>
          <p:spPr bwMode="auto">
            <a:xfrm flipH="1">
              <a:off x="7039" y="3829"/>
              <a:ext cx="15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400" smtClean="0">
                <a:solidFill>
                  <a:srgbClr val="000000"/>
                </a:solidFill>
              </a:endParaRPr>
            </a:p>
          </p:txBody>
        </p:sp>
      </p:grpSp>
    </p:spTree>
    <p:extLst>
      <p:ext uri="{BB962C8B-B14F-4D97-AF65-F5344CB8AC3E}">
        <p14:creationId xmlns:p14="http://schemas.microsoft.com/office/powerpoint/2010/main" val="207272779"/>
      </p:ext>
    </p:extLst>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171"/>
                                        </p:tgtEl>
                                        <p:attrNameLst>
                                          <p:attrName>style.visibility</p:attrName>
                                        </p:attrNameLst>
                                      </p:cBhvr>
                                      <p:to>
                                        <p:strVal val="visible"/>
                                      </p:to>
                                    </p:set>
                                    <p:animEffect transition="in" filter="box(in)">
                                      <p:cBhvr>
                                        <p:cTn id="7" dur="500"/>
                                        <p:tgtEl>
                                          <p:spTgt spid="61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6172"/>
                                        </p:tgtEl>
                                        <p:attrNameLst>
                                          <p:attrName>style.visibility</p:attrName>
                                        </p:attrNameLst>
                                      </p:cBhvr>
                                      <p:to>
                                        <p:strVal val="visible"/>
                                      </p:to>
                                    </p:set>
                                    <p:animEffect transition="in" filter="checkerboard(across)">
                                      <p:cBhvr>
                                        <p:cTn id="12" dur="500"/>
                                        <p:tgtEl>
                                          <p:spTgt spid="6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3" descr="C:\Users\WIN7\Desktop\hinhnen_powerpoint_nethoabinh.com\abstract-pastel-powerpoint-backgroun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96" name="Text Box 52"/>
          <p:cNvSpPr txBox="1">
            <a:spLocks noChangeArrowheads="1"/>
          </p:cNvSpPr>
          <p:nvPr/>
        </p:nvSpPr>
        <p:spPr bwMode="auto">
          <a:xfrm>
            <a:off x="266700" y="3276600"/>
            <a:ext cx="8763000" cy="230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cs typeface="Arial" charset="0"/>
              </a:defRPr>
            </a:lvl9pPr>
          </a:lstStyle>
          <a:p>
            <a:pPr eaLnBrk="1" fontAlgn="base" hangingPunct="1">
              <a:spcBef>
                <a:spcPct val="0"/>
              </a:spcBef>
              <a:spcAft>
                <a:spcPct val="0"/>
              </a:spcAft>
            </a:pPr>
            <a:r>
              <a:rPr lang="en-US" sz="2400" b="1" i="1" u="sng" smtClean="0">
                <a:solidFill>
                  <a:srgbClr val="000000"/>
                </a:solidFill>
                <a:latin typeface="Times New Roman" pitchFamily="18" charset="0"/>
                <a:cs typeface="Times New Roman" pitchFamily="18" charset="0"/>
              </a:rPr>
              <a:t>Nhược điểm</a:t>
            </a:r>
            <a:r>
              <a:rPr lang="en-US" sz="2400" b="1" smtClean="0">
                <a:solidFill>
                  <a:srgbClr val="000000"/>
                </a:solidFill>
                <a:latin typeface="Times New Roman" pitchFamily="18" charset="0"/>
                <a:cs typeface="Times New Roman" pitchFamily="18" charset="0"/>
              </a:rPr>
              <a:t>: </a:t>
            </a:r>
            <a:r>
              <a:rPr lang="en-US" sz="2400" smtClean="0">
                <a:solidFill>
                  <a:srgbClr val="000000"/>
                </a:solidFill>
                <a:latin typeface="Times New Roman" pitchFamily="18" charset="0"/>
                <a:cs typeface="Times New Roman" pitchFamily="18" charset="0"/>
              </a:rPr>
              <a:t>theo mô hình này là thiếu sự phối hợp của chính phủ và NHTW, khiến cho các mục tiêu khinh tế ,xã hội không được thực hiện một cách nhất quán. </a:t>
            </a:r>
          </a:p>
          <a:p>
            <a:pPr eaLnBrk="1" fontAlgn="base" hangingPunct="1">
              <a:spcBef>
                <a:spcPct val="0"/>
              </a:spcBef>
              <a:spcAft>
                <a:spcPct val="0"/>
              </a:spcAft>
            </a:pPr>
            <a:r>
              <a:rPr lang="en-US" sz="2400" smtClean="0">
                <a:solidFill>
                  <a:srgbClr val="000000"/>
                </a:solidFill>
                <a:latin typeface="Times New Roman" pitchFamily="18" charset="0"/>
                <a:cs typeface="Times New Roman" pitchFamily="18" charset="0"/>
              </a:rPr>
              <a:t>Tuy nhiên, mô hình này được coi là mô hình tổ chức tiên tiến, phù hợp vơi xu thế với thời dại để tưng bước nâng cao vị trí của NHTW trong nền kinh tế thị trường </a:t>
            </a:r>
          </a:p>
        </p:txBody>
      </p:sp>
      <p:sp>
        <p:nvSpPr>
          <p:cNvPr id="6197" name="Text Box 53"/>
          <p:cNvSpPr txBox="1">
            <a:spLocks noChangeArrowheads="1"/>
          </p:cNvSpPr>
          <p:nvPr/>
        </p:nvSpPr>
        <p:spPr bwMode="auto">
          <a:xfrm>
            <a:off x="190500" y="914400"/>
            <a:ext cx="8839200" cy="193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cs typeface="Arial" charset="0"/>
              </a:defRPr>
            </a:lvl9pPr>
          </a:lstStyle>
          <a:p>
            <a:pPr eaLnBrk="1" fontAlgn="base" hangingPunct="1">
              <a:spcBef>
                <a:spcPct val="0"/>
              </a:spcBef>
              <a:spcAft>
                <a:spcPct val="0"/>
              </a:spcAft>
            </a:pPr>
            <a:r>
              <a:rPr lang="en-US" sz="2400" b="1" i="1" u="sng" smtClean="0">
                <a:solidFill>
                  <a:srgbClr val="000000"/>
                </a:solidFill>
                <a:latin typeface="Times New Roman" pitchFamily="18" charset="0"/>
                <a:cs typeface="Times New Roman" pitchFamily="18" charset="0"/>
              </a:rPr>
              <a:t>Ưu điểm</a:t>
            </a:r>
            <a:r>
              <a:rPr lang="en-US" sz="2400" b="1" smtClean="0">
                <a:solidFill>
                  <a:srgbClr val="000000"/>
                </a:solidFill>
                <a:latin typeface="Times New Roman" pitchFamily="18" charset="0"/>
                <a:cs typeface="Times New Roman" pitchFamily="18" charset="0"/>
              </a:rPr>
              <a:t> </a:t>
            </a:r>
            <a:r>
              <a:rPr lang="en-US" sz="2400" smtClean="0">
                <a:solidFill>
                  <a:srgbClr val="000000"/>
                </a:solidFill>
                <a:latin typeface="Times New Roman" pitchFamily="18" charset="0"/>
                <a:cs typeface="Times New Roman" pitchFamily="18" charset="0"/>
              </a:rPr>
              <a:t>của mô hình này là hoạt động của NHTW không bị chi phối bởi chính phủ, vì vậy NHTW thể hiện tính độc lập cao trong việc điều hành chính sách tiền tệ, đồng thời có thể ngăn ngừa hiện tượng phát hành tiền do sự thiếu hụt của ngân sách nhà nước.</a:t>
            </a:r>
            <a:endParaRPr lang="en-US" sz="2400" i="1" u="sng" smtClean="0">
              <a:solidFill>
                <a:srgbClr val="000000"/>
              </a:solidFill>
              <a:latin typeface="Times New Roman" pitchFamily="18" charset="0"/>
              <a:cs typeface="Times New Roman" pitchFamily="18" charset="0"/>
            </a:endParaRPr>
          </a:p>
          <a:p>
            <a:pPr eaLnBrk="1" fontAlgn="base" hangingPunct="1">
              <a:spcBef>
                <a:spcPct val="0"/>
              </a:spcBef>
              <a:spcAft>
                <a:spcPct val="0"/>
              </a:spcAft>
            </a:pPr>
            <a:endParaRPr lang="en-US" sz="2400" smtClean="0">
              <a:solidFill>
                <a:srgbClr val="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677079648"/>
      </p:ext>
    </p:extLst>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197"/>
                                        </p:tgtEl>
                                        <p:attrNameLst>
                                          <p:attrName>style.visibility</p:attrName>
                                        </p:attrNameLst>
                                      </p:cBhvr>
                                      <p:to>
                                        <p:strVal val="visible"/>
                                      </p:to>
                                    </p:set>
                                    <p:animEffect transition="in" filter="box(in)">
                                      <p:cBhvr>
                                        <p:cTn id="7" dur="500"/>
                                        <p:tgtEl>
                                          <p:spTgt spid="61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196"/>
                                        </p:tgtEl>
                                        <p:attrNameLst>
                                          <p:attrName>style.visibility</p:attrName>
                                        </p:attrNameLst>
                                      </p:cBhvr>
                                      <p:to>
                                        <p:strVal val="visible"/>
                                      </p:to>
                                    </p:set>
                                    <p:anim calcmode="lin" valueType="num">
                                      <p:cBhvr additive="base">
                                        <p:cTn id="12" dur="500" fill="hold"/>
                                        <p:tgtEl>
                                          <p:spTgt spid="6196"/>
                                        </p:tgtEl>
                                        <p:attrNameLst>
                                          <p:attrName>ppt_x</p:attrName>
                                        </p:attrNameLst>
                                      </p:cBhvr>
                                      <p:tavLst>
                                        <p:tav tm="0">
                                          <p:val>
                                            <p:strVal val="#ppt_x"/>
                                          </p:val>
                                        </p:tav>
                                        <p:tav tm="100000">
                                          <p:val>
                                            <p:strVal val="#ppt_x"/>
                                          </p:val>
                                        </p:tav>
                                      </p:tavLst>
                                    </p:anim>
                                    <p:anim calcmode="lin" valueType="num">
                                      <p:cBhvr additive="base">
                                        <p:cTn id="13" dur="500" fill="hold"/>
                                        <p:tgtEl>
                                          <p:spTgt spid="61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6" grpId="0"/>
      <p:bldP spid="619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xt Box 37"/>
          <p:cNvSpPr txBox="1">
            <a:spLocks noChangeArrowheads="1"/>
          </p:cNvSpPr>
          <p:nvPr/>
        </p:nvSpPr>
        <p:spPr bwMode="auto">
          <a:xfrm>
            <a:off x="1378435" y="2440390"/>
            <a:ext cx="63404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cs typeface="Arial" charset="0"/>
              </a:defRPr>
            </a:lvl9pPr>
          </a:lstStyle>
          <a:p>
            <a:pPr algn="ctr" eaLnBrk="1" fontAlgn="base" hangingPunct="1">
              <a:spcBef>
                <a:spcPct val="0"/>
              </a:spcBef>
              <a:spcAft>
                <a:spcPct val="0"/>
              </a:spcAft>
            </a:pPr>
            <a:r>
              <a:rPr lang="en-US" sz="3000" b="1" dirty="0" smtClean="0">
                <a:solidFill>
                  <a:srgbClr val="333399"/>
                </a:solidFill>
                <a:latin typeface="Times New Roman" pitchFamily="18" charset="0"/>
                <a:cs typeface="Times New Roman" pitchFamily="18" charset="0"/>
              </a:rPr>
              <a:t>III: CHỨC NĂNG CỦA NGÂN HÀNG TRUNG ƯƠNG</a:t>
            </a:r>
          </a:p>
        </p:txBody>
      </p:sp>
    </p:spTree>
    <p:extLst>
      <p:ext uri="{BB962C8B-B14F-4D97-AF65-F5344CB8AC3E}">
        <p14:creationId xmlns:p14="http://schemas.microsoft.com/office/powerpoint/2010/main" val="26420827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ooter Placeholder 4"/>
          <p:cNvSpPr>
            <a:spLocks noGrp="1"/>
          </p:cNvSpPr>
          <p:nvPr>
            <p:ph type="ftr" sz="quarter" idx="11"/>
          </p:nvPr>
        </p:nvSpPr>
        <p:spPr/>
        <p:txBody>
          <a:bodyPr/>
          <a:lstStyle/>
          <a:p>
            <a:r>
              <a:rPr lang="en-US">
                <a:solidFill>
                  <a:srgbClr val="FFFFFF"/>
                </a:solidFill>
              </a:rPr>
              <a:t>www.themegallery.com</a:t>
            </a:r>
          </a:p>
        </p:txBody>
      </p:sp>
      <p:sp>
        <p:nvSpPr>
          <p:cNvPr id="66562" name="Rectangle 2"/>
          <p:cNvSpPr>
            <a:spLocks noGrp="1" noChangeArrowheads="1"/>
          </p:cNvSpPr>
          <p:nvPr>
            <p:ph type="title"/>
          </p:nvPr>
        </p:nvSpPr>
        <p:spPr>
          <a:xfrm>
            <a:off x="457200" y="266700"/>
            <a:ext cx="7315200" cy="495300"/>
          </a:xfrm>
        </p:spPr>
        <p:txBody>
          <a:bodyPr/>
          <a:lstStyle/>
          <a:p>
            <a:r>
              <a:rPr lang="en-US" sz="2000" dirty="0">
                <a:solidFill>
                  <a:srgbClr val="E78A5C">
                    <a:lumMod val="75000"/>
                  </a:srgbClr>
                </a:solidFill>
                <a:latin typeface="Times New Roman" pitchFamily="18" charset="0"/>
                <a:cs typeface="Times New Roman" pitchFamily="18" charset="0"/>
              </a:rPr>
              <a:t>1. </a:t>
            </a:r>
            <a:r>
              <a:rPr lang="en-US" sz="2000" dirty="0" err="1">
                <a:solidFill>
                  <a:srgbClr val="E78A5C">
                    <a:lumMod val="75000"/>
                  </a:srgbClr>
                </a:solidFill>
                <a:latin typeface="Times New Roman" pitchFamily="18" charset="0"/>
                <a:cs typeface="Times New Roman" pitchFamily="18" charset="0"/>
              </a:rPr>
              <a:t>Ngân</a:t>
            </a:r>
            <a:r>
              <a:rPr lang="en-US" sz="2000" dirty="0">
                <a:solidFill>
                  <a:srgbClr val="E78A5C">
                    <a:lumMod val="75000"/>
                  </a:srgbClr>
                </a:solidFill>
                <a:latin typeface="Times New Roman" pitchFamily="18" charset="0"/>
                <a:cs typeface="Times New Roman" pitchFamily="18" charset="0"/>
              </a:rPr>
              <a:t> </a:t>
            </a:r>
            <a:r>
              <a:rPr lang="en-US" sz="2000" dirty="0" err="1">
                <a:solidFill>
                  <a:srgbClr val="E78A5C">
                    <a:lumMod val="75000"/>
                  </a:srgbClr>
                </a:solidFill>
                <a:latin typeface="Times New Roman" pitchFamily="18" charset="0"/>
                <a:cs typeface="Times New Roman" pitchFamily="18" charset="0"/>
              </a:rPr>
              <a:t>hàng</a:t>
            </a:r>
            <a:r>
              <a:rPr lang="en-US" sz="2000" dirty="0">
                <a:solidFill>
                  <a:srgbClr val="E78A5C">
                    <a:lumMod val="75000"/>
                  </a:srgbClr>
                </a:solidFill>
                <a:latin typeface="Times New Roman" pitchFamily="18" charset="0"/>
                <a:cs typeface="Times New Roman" pitchFamily="18" charset="0"/>
              </a:rPr>
              <a:t> </a:t>
            </a:r>
            <a:r>
              <a:rPr lang="en-US" sz="2000" dirty="0" err="1">
                <a:solidFill>
                  <a:srgbClr val="E78A5C">
                    <a:lumMod val="75000"/>
                  </a:srgbClr>
                </a:solidFill>
                <a:latin typeface="Times New Roman" pitchFamily="18" charset="0"/>
                <a:cs typeface="Times New Roman" pitchFamily="18" charset="0"/>
              </a:rPr>
              <a:t>trung</a:t>
            </a:r>
            <a:r>
              <a:rPr lang="en-US" sz="2000" dirty="0">
                <a:solidFill>
                  <a:srgbClr val="E78A5C">
                    <a:lumMod val="75000"/>
                  </a:srgbClr>
                </a:solidFill>
                <a:latin typeface="Times New Roman" pitchFamily="18" charset="0"/>
                <a:cs typeface="Times New Roman" pitchFamily="18" charset="0"/>
              </a:rPr>
              <a:t> </a:t>
            </a:r>
            <a:r>
              <a:rPr lang="en-US" sz="2000" dirty="0" err="1">
                <a:solidFill>
                  <a:srgbClr val="E78A5C">
                    <a:lumMod val="75000"/>
                  </a:srgbClr>
                </a:solidFill>
                <a:latin typeface="Times New Roman" pitchFamily="18" charset="0"/>
                <a:cs typeface="Times New Roman" pitchFamily="18" charset="0"/>
              </a:rPr>
              <a:t>ương</a:t>
            </a:r>
            <a:r>
              <a:rPr lang="en-US" sz="2000" dirty="0">
                <a:solidFill>
                  <a:srgbClr val="E78A5C">
                    <a:lumMod val="75000"/>
                  </a:srgbClr>
                </a:solidFill>
                <a:latin typeface="Times New Roman" pitchFamily="18" charset="0"/>
                <a:cs typeface="Times New Roman" pitchFamily="18" charset="0"/>
              </a:rPr>
              <a:t> </a:t>
            </a:r>
            <a:r>
              <a:rPr lang="en-US" sz="2000" dirty="0" err="1">
                <a:solidFill>
                  <a:srgbClr val="E78A5C">
                    <a:lumMod val="75000"/>
                  </a:srgbClr>
                </a:solidFill>
                <a:latin typeface="Times New Roman" pitchFamily="18" charset="0"/>
                <a:cs typeface="Times New Roman" pitchFamily="18" charset="0"/>
              </a:rPr>
              <a:t>là</a:t>
            </a:r>
            <a:r>
              <a:rPr lang="en-US" sz="2000" dirty="0">
                <a:solidFill>
                  <a:srgbClr val="E78A5C">
                    <a:lumMod val="75000"/>
                  </a:srgbClr>
                </a:solidFill>
                <a:latin typeface="Times New Roman" pitchFamily="18" charset="0"/>
                <a:cs typeface="Times New Roman" pitchFamily="18" charset="0"/>
              </a:rPr>
              <a:t> </a:t>
            </a:r>
            <a:r>
              <a:rPr lang="en-US" sz="2000" dirty="0" err="1">
                <a:solidFill>
                  <a:srgbClr val="E78A5C">
                    <a:lumMod val="75000"/>
                  </a:srgbClr>
                </a:solidFill>
                <a:latin typeface="Times New Roman" pitchFamily="18" charset="0"/>
                <a:cs typeface="Times New Roman" pitchFamily="18" charset="0"/>
              </a:rPr>
              <a:t>ngân</a:t>
            </a:r>
            <a:r>
              <a:rPr lang="en-US" sz="2000" dirty="0">
                <a:solidFill>
                  <a:srgbClr val="E78A5C">
                    <a:lumMod val="75000"/>
                  </a:srgbClr>
                </a:solidFill>
                <a:latin typeface="Times New Roman" pitchFamily="18" charset="0"/>
                <a:cs typeface="Times New Roman" pitchFamily="18" charset="0"/>
              </a:rPr>
              <a:t> </a:t>
            </a:r>
            <a:r>
              <a:rPr lang="en-US" sz="2000" dirty="0" err="1">
                <a:solidFill>
                  <a:srgbClr val="E78A5C">
                    <a:lumMod val="75000"/>
                  </a:srgbClr>
                </a:solidFill>
                <a:latin typeface="Times New Roman" pitchFamily="18" charset="0"/>
                <a:cs typeface="Times New Roman" pitchFamily="18" charset="0"/>
              </a:rPr>
              <a:t>hàng</a:t>
            </a:r>
            <a:r>
              <a:rPr lang="en-US" sz="2000" dirty="0">
                <a:solidFill>
                  <a:srgbClr val="E78A5C">
                    <a:lumMod val="75000"/>
                  </a:srgbClr>
                </a:solidFill>
                <a:latin typeface="Times New Roman" pitchFamily="18" charset="0"/>
                <a:cs typeface="Times New Roman" pitchFamily="18" charset="0"/>
              </a:rPr>
              <a:t> </a:t>
            </a:r>
            <a:r>
              <a:rPr lang="en-US" sz="2000" dirty="0" err="1">
                <a:solidFill>
                  <a:srgbClr val="E78A5C">
                    <a:lumMod val="75000"/>
                  </a:srgbClr>
                </a:solidFill>
                <a:latin typeface="Times New Roman" pitchFamily="18" charset="0"/>
                <a:cs typeface="Times New Roman" pitchFamily="18" charset="0"/>
              </a:rPr>
              <a:t>phát</a:t>
            </a:r>
            <a:r>
              <a:rPr lang="en-US" sz="2000" dirty="0">
                <a:solidFill>
                  <a:srgbClr val="E78A5C">
                    <a:lumMod val="75000"/>
                  </a:srgbClr>
                </a:solidFill>
                <a:latin typeface="Times New Roman" pitchFamily="18" charset="0"/>
                <a:cs typeface="Times New Roman" pitchFamily="18" charset="0"/>
              </a:rPr>
              <a:t> </a:t>
            </a:r>
            <a:r>
              <a:rPr lang="en-US" sz="2000" dirty="0" err="1">
                <a:solidFill>
                  <a:srgbClr val="E78A5C">
                    <a:lumMod val="75000"/>
                  </a:srgbClr>
                </a:solidFill>
                <a:latin typeface="Times New Roman" pitchFamily="18" charset="0"/>
                <a:cs typeface="Times New Roman" pitchFamily="18" charset="0"/>
              </a:rPr>
              <a:t>hành</a:t>
            </a:r>
            <a:r>
              <a:rPr lang="en-US" sz="2000" dirty="0">
                <a:solidFill>
                  <a:srgbClr val="E78A5C">
                    <a:lumMod val="75000"/>
                  </a:srgbClr>
                </a:solidFill>
                <a:latin typeface="Times New Roman" pitchFamily="18" charset="0"/>
                <a:cs typeface="Times New Roman" pitchFamily="18" charset="0"/>
              </a:rPr>
              <a:t> </a:t>
            </a:r>
            <a:r>
              <a:rPr lang="en-US" sz="2000" dirty="0" err="1">
                <a:solidFill>
                  <a:srgbClr val="E78A5C">
                    <a:lumMod val="75000"/>
                  </a:srgbClr>
                </a:solidFill>
                <a:latin typeface="Times New Roman" pitchFamily="18" charset="0"/>
                <a:cs typeface="Times New Roman" pitchFamily="18" charset="0"/>
              </a:rPr>
              <a:t>và</a:t>
            </a:r>
            <a:r>
              <a:rPr lang="en-US" sz="2000" dirty="0">
                <a:solidFill>
                  <a:srgbClr val="E78A5C">
                    <a:lumMod val="75000"/>
                  </a:srgbClr>
                </a:solidFill>
                <a:latin typeface="Times New Roman" pitchFamily="18" charset="0"/>
                <a:cs typeface="Times New Roman" pitchFamily="18" charset="0"/>
              </a:rPr>
              <a:t> </a:t>
            </a:r>
            <a:r>
              <a:rPr lang="en-US" sz="2000" dirty="0" err="1">
                <a:solidFill>
                  <a:srgbClr val="E78A5C">
                    <a:lumMod val="75000"/>
                  </a:srgbClr>
                </a:solidFill>
                <a:latin typeface="Times New Roman" pitchFamily="18" charset="0"/>
                <a:cs typeface="Times New Roman" pitchFamily="18" charset="0"/>
              </a:rPr>
              <a:t>điều</a:t>
            </a:r>
            <a:r>
              <a:rPr lang="en-US" sz="2000" dirty="0">
                <a:solidFill>
                  <a:srgbClr val="E78A5C">
                    <a:lumMod val="75000"/>
                  </a:srgbClr>
                </a:solidFill>
                <a:latin typeface="Times New Roman" pitchFamily="18" charset="0"/>
                <a:cs typeface="Times New Roman" pitchFamily="18" charset="0"/>
              </a:rPr>
              <a:t> </a:t>
            </a:r>
            <a:r>
              <a:rPr lang="en-US" sz="2000" dirty="0" err="1">
                <a:solidFill>
                  <a:srgbClr val="E78A5C">
                    <a:lumMod val="75000"/>
                  </a:srgbClr>
                </a:solidFill>
                <a:latin typeface="Times New Roman" pitchFamily="18" charset="0"/>
                <a:cs typeface="Times New Roman" pitchFamily="18" charset="0"/>
              </a:rPr>
              <a:t>tiết</a:t>
            </a:r>
            <a:r>
              <a:rPr lang="en-US" sz="2000" dirty="0">
                <a:solidFill>
                  <a:srgbClr val="E78A5C">
                    <a:lumMod val="75000"/>
                  </a:srgbClr>
                </a:solidFill>
                <a:latin typeface="Times New Roman" pitchFamily="18" charset="0"/>
                <a:cs typeface="Times New Roman" pitchFamily="18" charset="0"/>
              </a:rPr>
              <a:t> </a:t>
            </a:r>
            <a:r>
              <a:rPr lang="en-US" sz="2000" dirty="0" err="1">
                <a:solidFill>
                  <a:srgbClr val="E78A5C">
                    <a:lumMod val="75000"/>
                  </a:srgbClr>
                </a:solidFill>
                <a:latin typeface="Times New Roman" pitchFamily="18" charset="0"/>
                <a:cs typeface="Times New Roman" pitchFamily="18" charset="0"/>
              </a:rPr>
              <a:t>lưu</a:t>
            </a:r>
            <a:r>
              <a:rPr lang="en-US" sz="2000" dirty="0">
                <a:solidFill>
                  <a:srgbClr val="E78A5C">
                    <a:lumMod val="75000"/>
                  </a:srgbClr>
                </a:solidFill>
                <a:latin typeface="Times New Roman" pitchFamily="18" charset="0"/>
                <a:cs typeface="Times New Roman" pitchFamily="18" charset="0"/>
              </a:rPr>
              <a:t> </a:t>
            </a:r>
            <a:r>
              <a:rPr lang="en-US" sz="2000" dirty="0" err="1">
                <a:solidFill>
                  <a:srgbClr val="E78A5C">
                    <a:lumMod val="75000"/>
                  </a:srgbClr>
                </a:solidFill>
                <a:latin typeface="Times New Roman" pitchFamily="18" charset="0"/>
                <a:cs typeface="Times New Roman" pitchFamily="18" charset="0"/>
              </a:rPr>
              <a:t>thông</a:t>
            </a:r>
            <a:r>
              <a:rPr lang="en-US" sz="2000" dirty="0">
                <a:solidFill>
                  <a:srgbClr val="E78A5C">
                    <a:lumMod val="75000"/>
                  </a:srgbClr>
                </a:solidFill>
                <a:latin typeface="Times New Roman" pitchFamily="18" charset="0"/>
                <a:cs typeface="Times New Roman" pitchFamily="18" charset="0"/>
              </a:rPr>
              <a:t> </a:t>
            </a:r>
            <a:r>
              <a:rPr lang="en-US" sz="2000" dirty="0" err="1">
                <a:solidFill>
                  <a:srgbClr val="E78A5C">
                    <a:lumMod val="75000"/>
                  </a:srgbClr>
                </a:solidFill>
                <a:latin typeface="Times New Roman" pitchFamily="18" charset="0"/>
                <a:cs typeface="Times New Roman" pitchFamily="18" charset="0"/>
              </a:rPr>
              <a:t>tiền</a:t>
            </a:r>
            <a:r>
              <a:rPr lang="en-US" sz="2000" dirty="0">
                <a:solidFill>
                  <a:srgbClr val="E78A5C">
                    <a:lumMod val="75000"/>
                  </a:srgbClr>
                </a:solidFill>
                <a:latin typeface="Times New Roman" pitchFamily="18" charset="0"/>
                <a:cs typeface="Times New Roman" pitchFamily="18" charset="0"/>
              </a:rPr>
              <a:t> </a:t>
            </a:r>
            <a:r>
              <a:rPr lang="en-US" sz="2000" dirty="0" err="1">
                <a:solidFill>
                  <a:srgbClr val="E78A5C">
                    <a:lumMod val="75000"/>
                  </a:srgbClr>
                </a:solidFill>
                <a:latin typeface="Times New Roman" pitchFamily="18" charset="0"/>
                <a:cs typeface="Times New Roman" pitchFamily="18" charset="0"/>
              </a:rPr>
              <a:t>tệ</a:t>
            </a:r>
            <a:endParaRPr lang="en-US" sz="2000" dirty="0">
              <a:solidFill>
                <a:srgbClr val="E78A5C">
                  <a:lumMod val="75000"/>
                </a:srgbClr>
              </a:solidFill>
              <a:latin typeface="Times New Roman" pitchFamily="18" charset="0"/>
              <a:cs typeface="Times New Roman" pitchFamily="18" charset="0"/>
            </a:endParaRPr>
          </a:p>
        </p:txBody>
      </p:sp>
      <p:grpSp>
        <p:nvGrpSpPr>
          <p:cNvPr id="66563" name="Group 3"/>
          <p:cNvGrpSpPr>
            <a:grpSpLocks/>
          </p:cNvGrpSpPr>
          <p:nvPr/>
        </p:nvGrpSpPr>
        <p:grpSpPr bwMode="auto">
          <a:xfrm>
            <a:off x="609600" y="990600"/>
            <a:ext cx="8001000" cy="5562600"/>
            <a:chOff x="1017" y="1152"/>
            <a:chExt cx="3735" cy="2486"/>
          </a:xfrm>
        </p:grpSpPr>
        <p:grpSp>
          <p:nvGrpSpPr>
            <p:cNvPr id="66564" name="Group 4"/>
            <p:cNvGrpSpPr>
              <a:grpSpLocks/>
            </p:cNvGrpSpPr>
            <p:nvPr/>
          </p:nvGrpSpPr>
          <p:grpSpPr bwMode="auto">
            <a:xfrm>
              <a:off x="2132" y="1152"/>
              <a:ext cx="1487" cy="1247"/>
              <a:chOff x="2057" y="862"/>
              <a:chExt cx="1549" cy="1351"/>
            </a:xfrm>
          </p:grpSpPr>
          <p:sp>
            <p:nvSpPr>
              <p:cNvPr id="66565" name="AutoShape 5"/>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FFFFFF"/>
                  </a:solidFill>
                </a:endParaRPr>
              </a:p>
            </p:txBody>
          </p:sp>
          <p:sp>
            <p:nvSpPr>
              <p:cNvPr id="66566" name="AutoShape 6"/>
              <p:cNvSpPr>
                <a:spLocks noChangeArrowheads="1"/>
              </p:cNvSpPr>
              <p:nvPr/>
            </p:nvSpPr>
            <p:spPr bwMode="gray">
              <a:xfrm>
                <a:off x="2057" y="862"/>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FFFFFF"/>
                  </a:solidFill>
                </a:endParaRPr>
              </a:p>
            </p:txBody>
          </p:sp>
          <p:sp>
            <p:nvSpPr>
              <p:cNvPr id="66567" name="AutoShape 7"/>
              <p:cNvSpPr>
                <a:spLocks noChangeArrowheads="1"/>
              </p:cNvSpPr>
              <p:nvPr/>
            </p:nvSpPr>
            <p:spPr bwMode="gray">
              <a:xfrm>
                <a:off x="2147" y="942"/>
                <a:ext cx="1350" cy="1168"/>
              </a:xfrm>
              <a:prstGeom prst="hexagon">
                <a:avLst>
                  <a:gd name="adj" fmla="val 28896"/>
                  <a:gd name="vf" fmla="val 115470"/>
                </a:avLst>
              </a:prstGeom>
              <a:gradFill rotWithShape="1">
                <a:gsLst>
                  <a:gs pos="0">
                    <a:srgbClr val="7262EC"/>
                  </a:gs>
                  <a:gs pos="100000">
                    <a:srgbClr val="2614AA"/>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FFFFFF"/>
                  </a:solidFill>
                </a:endParaRPr>
              </a:p>
            </p:txBody>
          </p:sp>
        </p:grpSp>
        <p:grpSp>
          <p:nvGrpSpPr>
            <p:cNvPr id="66568" name="Group 8"/>
            <p:cNvGrpSpPr>
              <a:grpSpLocks/>
            </p:cNvGrpSpPr>
            <p:nvPr/>
          </p:nvGrpSpPr>
          <p:grpSpPr bwMode="auto">
            <a:xfrm>
              <a:off x="1017" y="1773"/>
              <a:ext cx="1488" cy="1247"/>
              <a:chOff x="1110" y="2656"/>
              <a:chExt cx="1549" cy="1351"/>
            </a:xfrm>
          </p:grpSpPr>
          <p:sp>
            <p:nvSpPr>
              <p:cNvPr id="66569" name="AutoShape 9"/>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FFFFFF"/>
                  </a:solidFill>
                </a:endParaRPr>
              </a:p>
            </p:txBody>
          </p:sp>
          <p:sp>
            <p:nvSpPr>
              <p:cNvPr id="66570" name="AutoShape 10"/>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FFFFFF"/>
                  </a:solidFill>
                </a:endParaRPr>
              </a:p>
            </p:txBody>
          </p:sp>
          <p:sp>
            <p:nvSpPr>
              <p:cNvPr id="66571" name="AutoShape 11"/>
              <p:cNvSpPr>
                <a:spLocks noChangeArrowheads="1"/>
              </p:cNvSpPr>
              <p:nvPr/>
            </p:nvSpPr>
            <p:spPr bwMode="gray">
              <a:xfrm>
                <a:off x="1200" y="2736"/>
                <a:ext cx="1350" cy="1168"/>
              </a:xfrm>
              <a:prstGeom prst="hexagon">
                <a:avLst>
                  <a:gd name="adj" fmla="val 28896"/>
                  <a:gd name="vf" fmla="val 115470"/>
                </a:avLst>
              </a:prstGeom>
              <a:gradFill rotWithShape="1">
                <a:gsLst>
                  <a:gs pos="0">
                    <a:srgbClr val="24B443"/>
                  </a:gs>
                  <a:gs pos="100000">
                    <a:srgbClr val="115D16"/>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FFFFFF"/>
                  </a:solidFill>
                </a:endParaRPr>
              </a:p>
            </p:txBody>
          </p:sp>
        </p:grpSp>
        <p:sp>
          <p:nvSpPr>
            <p:cNvPr id="66573" name="Text Box 13"/>
            <p:cNvSpPr txBox="1">
              <a:spLocks noChangeArrowheads="1"/>
            </p:cNvSpPr>
            <p:nvPr/>
          </p:nvSpPr>
          <p:spPr bwMode="gray">
            <a:xfrm>
              <a:off x="1288" y="2170"/>
              <a:ext cx="982" cy="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en-US" sz="2400" b="1" dirty="0" smtClean="0">
                  <a:solidFill>
                    <a:srgbClr val="FFFFFF"/>
                  </a:solidFill>
                  <a:latin typeface="Times New Roman" pitchFamily="18" charset="0"/>
                  <a:cs typeface="Times New Roman" pitchFamily="18" charset="0"/>
                </a:rPr>
                <a:t>2. </a:t>
              </a:r>
              <a:r>
                <a:rPr lang="en-US" sz="2400" b="1" dirty="0" err="1" smtClean="0">
                  <a:solidFill>
                    <a:srgbClr val="FFFFFF"/>
                  </a:solidFill>
                  <a:latin typeface="Times New Roman" pitchFamily="18" charset="0"/>
                  <a:cs typeface="Times New Roman" pitchFamily="18" charset="0"/>
                </a:rPr>
                <a:t>Phương</a:t>
              </a:r>
              <a:r>
                <a:rPr lang="en-US" sz="2400" b="1" dirty="0" smtClean="0">
                  <a:solidFill>
                    <a:srgbClr val="FFFFFF"/>
                  </a:solidFill>
                  <a:latin typeface="Times New Roman" pitchFamily="18" charset="0"/>
                  <a:cs typeface="Times New Roman" pitchFamily="18" charset="0"/>
                </a:rPr>
                <a:t> </a:t>
              </a:r>
              <a:r>
                <a:rPr lang="en-US" sz="2400" b="1" dirty="0" err="1" smtClean="0">
                  <a:solidFill>
                    <a:srgbClr val="FFFFFF"/>
                  </a:solidFill>
                  <a:latin typeface="Times New Roman" pitchFamily="18" charset="0"/>
                  <a:cs typeface="Times New Roman" pitchFamily="18" charset="0"/>
                </a:rPr>
                <a:t>tiện</a:t>
              </a:r>
              <a:r>
                <a:rPr lang="en-US" sz="2400" b="1" dirty="0" smtClean="0">
                  <a:solidFill>
                    <a:srgbClr val="FFFFFF"/>
                  </a:solidFill>
                  <a:latin typeface="Times New Roman" pitchFamily="18" charset="0"/>
                  <a:cs typeface="Times New Roman" pitchFamily="18" charset="0"/>
                </a:rPr>
                <a:t/>
              </a:r>
              <a:br>
                <a:rPr lang="en-US" sz="2400" b="1" dirty="0" smtClean="0">
                  <a:solidFill>
                    <a:srgbClr val="FFFFFF"/>
                  </a:solidFill>
                  <a:latin typeface="Times New Roman" pitchFamily="18" charset="0"/>
                  <a:cs typeface="Times New Roman" pitchFamily="18" charset="0"/>
                </a:rPr>
              </a:br>
              <a:r>
                <a:rPr lang="en-US" sz="2400" b="1" dirty="0" err="1" smtClean="0">
                  <a:solidFill>
                    <a:srgbClr val="FFFFFF"/>
                  </a:solidFill>
                  <a:latin typeface="Times New Roman" pitchFamily="18" charset="0"/>
                  <a:cs typeface="Times New Roman" pitchFamily="18" charset="0"/>
                </a:rPr>
                <a:t>thanh</a:t>
              </a:r>
              <a:r>
                <a:rPr lang="en-US" sz="2400" b="1" dirty="0" smtClean="0">
                  <a:solidFill>
                    <a:srgbClr val="FFFFFF"/>
                  </a:solidFill>
                  <a:latin typeface="Times New Roman" pitchFamily="18" charset="0"/>
                  <a:cs typeface="Times New Roman" pitchFamily="18" charset="0"/>
                </a:rPr>
                <a:t> </a:t>
              </a:r>
              <a:r>
                <a:rPr lang="en-US" sz="2400" b="1" dirty="0" err="1" smtClean="0">
                  <a:solidFill>
                    <a:srgbClr val="FFFFFF"/>
                  </a:solidFill>
                  <a:latin typeface="Times New Roman" pitchFamily="18" charset="0"/>
                  <a:cs typeface="Times New Roman" pitchFamily="18" charset="0"/>
                </a:rPr>
                <a:t>toán</a:t>
              </a:r>
              <a:r>
                <a:rPr lang="en-US" sz="2400" b="1" dirty="0" smtClean="0">
                  <a:solidFill>
                    <a:srgbClr val="FFFFFF"/>
                  </a:solidFill>
                  <a:latin typeface="Times New Roman" pitchFamily="18" charset="0"/>
                  <a:cs typeface="Times New Roman" pitchFamily="18" charset="0"/>
                </a:rPr>
                <a:t/>
              </a:r>
              <a:br>
                <a:rPr lang="en-US" sz="2400" b="1" dirty="0" smtClean="0">
                  <a:solidFill>
                    <a:srgbClr val="FFFFFF"/>
                  </a:solidFill>
                  <a:latin typeface="Times New Roman" pitchFamily="18" charset="0"/>
                  <a:cs typeface="Times New Roman" pitchFamily="18" charset="0"/>
                </a:rPr>
              </a:br>
              <a:r>
                <a:rPr lang="en-US" sz="2400" b="1" dirty="0" err="1" smtClean="0">
                  <a:solidFill>
                    <a:srgbClr val="FFFFFF"/>
                  </a:solidFill>
                  <a:latin typeface="Times New Roman" pitchFamily="18" charset="0"/>
                  <a:cs typeface="Times New Roman" pitchFamily="18" charset="0"/>
                </a:rPr>
                <a:t>hợp</a:t>
              </a:r>
              <a:r>
                <a:rPr lang="en-US" sz="2400" b="1" dirty="0" smtClean="0">
                  <a:solidFill>
                    <a:srgbClr val="FFFFFF"/>
                  </a:solidFill>
                  <a:latin typeface="Times New Roman" pitchFamily="18" charset="0"/>
                  <a:cs typeface="Times New Roman" pitchFamily="18" charset="0"/>
                </a:rPr>
                <a:t> </a:t>
              </a:r>
              <a:r>
                <a:rPr lang="en-US" sz="2400" b="1" dirty="0" err="1" smtClean="0">
                  <a:solidFill>
                    <a:srgbClr val="FFFFFF"/>
                  </a:solidFill>
                  <a:latin typeface="Times New Roman" pitchFamily="18" charset="0"/>
                  <a:cs typeface="Times New Roman" pitchFamily="18" charset="0"/>
                </a:rPr>
                <a:t>pháp</a:t>
              </a:r>
              <a:endParaRPr lang="en-US" sz="2400" b="1" dirty="0" smtClean="0">
                <a:solidFill>
                  <a:srgbClr val="FFFFFF"/>
                </a:solidFill>
                <a:latin typeface="Times New Roman" pitchFamily="18" charset="0"/>
                <a:cs typeface="Times New Roman" pitchFamily="18" charset="0"/>
              </a:endParaRPr>
            </a:p>
            <a:p>
              <a:pPr algn="ctr" eaLnBrk="0" fontAlgn="base" hangingPunct="0">
                <a:spcBef>
                  <a:spcPct val="0"/>
                </a:spcBef>
                <a:spcAft>
                  <a:spcPct val="0"/>
                </a:spcAft>
              </a:pPr>
              <a:endParaRPr lang="en-US" sz="2400" b="1" dirty="0" smtClean="0">
                <a:solidFill>
                  <a:srgbClr val="FFFFFF"/>
                </a:solidFill>
              </a:endParaRPr>
            </a:p>
          </p:txBody>
        </p:sp>
        <p:grpSp>
          <p:nvGrpSpPr>
            <p:cNvPr id="66574" name="Group 14"/>
            <p:cNvGrpSpPr>
              <a:grpSpLocks/>
            </p:cNvGrpSpPr>
            <p:nvPr/>
          </p:nvGrpSpPr>
          <p:grpSpPr bwMode="auto">
            <a:xfrm>
              <a:off x="3264" y="1776"/>
              <a:ext cx="1488" cy="1247"/>
              <a:chOff x="3174" y="2656"/>
              <a:chExt cx="1549" cy="1351"/>
            </a:xfrm>
          </p:grpSpPr>
          <p:sp>
            <p:nvSpPr>
              <p:cNvPr id="66575" name="AutoShape 15"/>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FFFFFF"/>
                  </a:solidFill>
                </a:endParaRPr>
              </a:p>
            </p:txBody>
          </p:sp>
          <p:sp>
            <p:nvSpPr>
              <p:cNvPr id="66576" name="AutoShape 16"/>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FFFFFF"/>
                  </a:solidFill>
                </a:endParaRPr>
              </a:p>
            </p:txBody>
          </p:sp>
          <p:sp>
            <p:nvSpPr>
              <p:cNvPr id="66577" name="AutoShape 17"/>
              <p:cNvSpPr>
                <a:spLocks noChangeArrowheads="1"/>
              </p:cNvSpPr>
              <p:nvPr/>
            </p:nvSpPr>
            <p:spPr bwMode="gray">
              <a:xfrm>
                <a:off x="3264" y="2736"/>
                <a:ext cx="1350" cy="1168"/>
              </a:xfrm>
              <a:prstGeom prst="hexagon">
                <a:avLst>
                  <a:gd name="adj" fmla="val 28896"/>
                  <a:gd name="vf" fmla="val 115470"/>
                </a:avLst>
              </a:prstGeom>
              <a:gradFill rotWithShape="1">
                <a:gsLst>
                  <a:gs pos="0">
                    <a:srgbClr val="EC941E">
                      <a:gamma/>
                      <a:shade val="46275"/>
                      <a:invGamma/>
                    </a:srgbClr>
                  </a:gs>
                  <a:gs pos="100000">
                    <a:srgbClr val="EC941E"/>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FFFFFF"/>
                  </a:solidFill>
                </a:endParaRPr>
              </a:p>
            </p:txBody>
          </p:sp>
        </p:grpSp>
        <p:sp>
          <p:nvSpPr>
            <p:cNvPr id="66578" name="Text Box 18"/>
            <p:cNvSpPr txBox="1">
              <a:spLocks noChangeArrowheads="1"/>
            </p:cNvSpPr>
            <p:nvPr/>
          </p:nvSpPr>
          <p:spPr bwMode="gray">
            <a:xfrm>
              <a:off x="3619" y="2170"/>
              <a:ext cx="739" cy="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en-US" sz="2400" b="1" dirty="0" smtClean="0">
                  <a:solidFill>
                    <a:srgbClr val="FFFFFF"/>
                  </a:solidFill>
                  <a:latin typeface="Times New Roman" pitchFamily="18" charset="0"/>
                  <a:cs typeface="Times New Roman" pitchFamily="18" charset="0"/>
                </a:rPr>
                <a:t>4. </a:t>
              </a:r>
              <a:r>
                <a:rPr lang="en-US" sz="2400" b="1" dirty="0" err="1" smtClean="0">
                  <a:solidFill>
                    <a:srgbClr val="FFFFFF"/>
                  </a:solidFill>
                  <a:latin typeface="Times New Roman" pitchFamily="18" charset="0"/>
                  <a:cs typeface="Times New Roman" pitchFamily="18" charset="0"/>
                </a:rPr>
                <a:t>Mức</a:t>
              </a:r>
              <a:r>
                <a:rPr lang="en-US" sz="2400" b="1" dirty="0" smtClean="0">
                  <a:solidFill>
                    <a:srgbClr val="FFFFFF"/>
                  </a:solidFill>
                  <a:latin typeface="Times New Roman" pitchFamily="18" charset="0"/>
                  <a:cs typeface="Times New Roman" pitchFamily="18" charset="0"/>
                </a:rPr>
                <a:t> </a:t>
              </a:r>
              <a:r>
                <a:rPr lang="en-US" sz="2400" b="1" dirty="0" err="1" smtClean="0">
                  <a:solidFill>
                    <a:srgbClr val="FFFFFF"/>
                  </a:solidFill>
                  <a:latin typeface="Times New Roman" pitchFamily="18" charset="0"/>
                  <a:cs typeface="Times New Roman" pitchFamily="18" charset="0"/>
                </a:rPr>
                <a:t>độ</a:t>
              </a:r>
              <a:r>
                <a:rPr lang="en-US" sz="2400" b="1" dirty="0" smtClean="0">
                  <a:solidFill>
                    <a:srgbClr val="FFFFFF"/>
                  </a:solidFill>
                  <a:latin typeface="Times New Roman" pitchFamily="18" charset="0"/>
                  <a:cs typeface="Times New Roman" pitchFamily="18" charset="0"/>
                </a:rPr>
                <a:t> </a:t>
              </a:r>
              <a:br>
                <a:rPr lang="en-US" sz="2400" b="1" dirty="0" smtClean="0">
                  <a:solidFill>
                    <a:srgbClr val="FFFFFF"/>
                  </a:solidFill>
                  <a:latin typeface="Times New Roman" pitchFamily="18" charset="0"/>
                  <a:cs typeface="Times New Roman" pitchFamily="18" charset="0"/>
                </a:rPr>
              </a:br>
              <a:r>
                <a:rPr lang="en-US" sz="2400" b="1" dirty="0" err="1" smtClean="0">
                  <a:solidFill>
                    <a:srgbClr val="FFFFFF"/>
                  </a:solidFill>
                  <a:latin typeface="Times New Roman" pitchFamily="18" charset="0"/>
                  <a:cs typeface="Times New Roman" pitchFamily="18" charset="0"/>
                </a:rPr>
                <a:t>đảm</a:t>
              </a:r>
              <a:r>
                <a:rPr lang="en-US" sz="2400" b="1" dirty="0" smtClean="0">
                  <a:solidFill>
                    <a:srgbClr val="FFFFFF"/>
                  </a:solidFill>
                  <a:latin typeface="Times New Roman" pitchFamily="18" charset="0"/>
                  <a:cs typeface="Times New Roman" pitchFamily="18" charset="0"/>
                </a:rPr>
                <a:t> </a:t>
              </a:r>
              <a:r>
                <a:rPr lang="en-US" sz="2400" b="1" dirty="0" err="1" smtClean="0">
                  <a:solidFill>
                    <a:srgbClr val="FFFFFF"/>
                  </a:solidFill>
                  <a:latin typeface="Times New Roman" pitchFamily="18" charset="0"/>
                  <a:cs typeface="Times New Roman" pitchFamily="18" charset="0"/>
                </a:rPr>
                <a:t>bảo</a:t>
              </a:r>
              <a:endParaRPr lang="en-US" sz="2400" b="1" dirty="0" smtClean="0">
                <a:solidFill>
                  <a:srgbClr val="FFFFFF"/>
                </a:solidFill>
                <a:latin typeface="Times New Roman" pitchFamily="18" charset="0"/>
                <a:cs typeface="Times New Roman" pitchFamily="18" charset="0"/>
              </a:endParaRPr>
            </a:p>
          </p:txBody>
        </p:sp>
        <p:grpSp>
          <p:nvGrpSpPr>
            <p:cNvPr id="66579" name="Group 19"/>
            <p:cNvGrpSpPr>
              <a:grpSpLocks/>
            </p:cNvGrpSpPr>
            <p:nvPr/>
          </p:nvGrpSpPr>
          <p:grpSpPr bwMode="auto">
            <a:xfrm>
              <a:off x="2142" y="2391"/>
              <a:ext cx="1488" cy="1247"/>
              <a:chOff x="3174" y="2656"/>
              <a:chExt cx="1549" cy="1351"/>
            </a:xfrm>
          </p:grpSpPr>
          <p:sp>
            <p:nvSpPr>
              <p:cNvPr id="66580" name="AutoShape 20"/>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FFFFFF"/>
                  </a:solidFill>
                </a:endParaRPr>
              </a:p>
            </p:txBody>
          </p:sp>
          <p:sp>
            <p:nvSpPr>
              <p:cNvPr id="66581" name="AutoShape 21"/>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FFFFFF"/>
                  </a:solidFill>
                </a:endParaRPr>
              </a:p>
            </p:txBody>
          </p:sp>
          <p:sp>
            <p:nvSpPr>
              <p:cNvPr id="66582" name="AutoShape 22"/>
              <p:cNvSpPr>
                <a:spLocks noChangeArrowheads="1"/>
              </p:cNvSpPr>
              <p:nvPr/>
            </p:nvSpPr>
            <p:spPr bwMode="gray">
              <a:xfrm>
                <a:off x="3264" y="2736"/>
                <a:ext cx="1350" cy="1168"/>
              </a:xfrm>
              <a:prstGeom prst="hexagon">
                <a:avLst>
                  <a:gd name="adj" fmla="val 28896"/>
                  <a:gd name="vf" fmla="val 115470"/>
                </a:avLst>
              </a:prstGeom>
              <a:gradFill rotWithShape="1">
                <a:gsLst>
                  <a:gs pos="0">
                    <a:srgbClr val="0066CC"/>
                  </a:gs>
                  <a:gs pos="100000">
                    <a:srgbClr val="0066CC">
                      <a:gamma/>
                      <a:shade val="46275"/>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mtClean="0">
                  <a:solidFill>
                    <a:srgbClr val="FFFFFF"/>
                  </a:solidFill>
                </a:endParaRPr>
              </a:p>
            </p:txBody>
          </p:sp>
        </p:grpSp>
        <p:sp>
          <p:nvSpPr>
            <p:cNvPr id="66583" name="Text Box 23"/>
            <p:cNvSpPr txBox="1">
              <a:spLocks noChangeArrowheads="1"/>
            </p:cNvSpPr>
            <p:nvPr/>
          </p:nvSpPr>
          <p:spPr bwMode="gray">
            <a:xfrm>
              <a:off x="2470" y="2746"/>
              <a:ext cx="865" cy="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en-US" sz="2400" b="1" dirty="0" smtClean="0">
                  <a:solidFill>
                    <a:srgbClr val="FFFFFF"/>
                  </a:solidFill>
                  <a:latin typeface="Times New Roman" pitchFamily="18" charset="0"/>
                  <a:cs typeface="Times New Roman" pitchFamily="18" charset="0"/>
                </a:rPr>
                <a:t>3. </a:t>
              </a:r>
              <a:r>
                <a:rPr lang="en-US" sz="2400" b="1" dirty="0" err="1" smtClean="0">
                  <a:solidFill>
                    <a:srgbClr val="FFFFFF"/>
                  </a:solidFill>
                  <a:latin typeface="Times New Roman" pitchFamily="18" charset="0"/>
                  <a:cs typeface="Times New Roman" pitchFamily="18" charset="0"/>
                </a:rPr>
                <a:t>Phát</a:t>
              </a:r>
              <a:r>
                <a:rPr lang="en-US" sz="2400" b="1" dirty="0" smtClean="0">
                  <a:solidFill>
                    <a:srgbClr val="FFFFFF"/>
                  </a:solidFill>
                  <a:latin typeface="Times New Roman" pitchFamily="18" charset="0"/>
                  <a:cs typeface="Times New Roman" pitchFamily="18" charset="0"/>
                </a:rPr>
                <a:t> </a:t>
              </a:r>
              <a:r>
                <a:rPr lang="en-US" sz="2400" b="1" dirty="0" err="1" smtClean="0">
                  <a:solidFill>
                    <a:srgbClr val="FFFFFF"/>
                  </a:solidFill>
                  <a:latin typeface="Times New Roman" pitchFamily="18" charset="0"/>
                  <a:cs typeface="Times New Roman" pitchFamily="18" charset="0"/>
                </a:rPr>
                <a:t>hành</a:t>
              </a:r>
              <a:r>
                <a:rPr lang="en-US" sz="2400" b="1" dirty="0" smtClean="0">
                  <a:solidFill>
                    <a:srgbClr val="FFFFFF"/>
                  </a:solidFill>
                  <a:latin typeface="Times New Roman" pitchFamily="18" charset="0"/>
                  <a:cs typeface="Times New Roman" pitchFamily="18" charset="0"/>
                </a:rPr>
                <a:t/>
              </a:r>
              <a:br>
                <a:rPr lang="en-US" sz="2400" b="1" dirty="0" smtClean="0">
                  <a:solidFill>
                    <a:srgbClr val="FFFFFF"/>
                  </a:solidFill>
                  <a:latin typeface="Times New Roman" pitchFamily="18" charset="0"/>
                  <a:cs typeface="Times New Roman" pitchFamily="18" charset="0"/>
                </a:rPr>
              </a:br>
              <a:r>
                <a:rPr lang="en-US" sz="2400" b="1" dirty="0" err="1" smtClean="0">
                  <a:solidFill>
                    <a:srgbClr val="FFFFFF"/>
                  </a:solidFill>
                  <a:latin typeface="Times New Roman" pitchFamily="18" charset="0"/>
                  <a:cs typeface="Times New Roman" pitchFamily="18" charset="0"/>
                </a:rPr>
                <a:t>dự</a:t>
              </a:r>
              <a:r>
                <a:rPr lang="en-US" sz="2400" b="1" dirty="0" smtClean="0">
                  <a:solidFill>
                    <a:srgbClr val="FFFFFF"/>
                  </a:solidFill>
                  <a:latin typeface="Times New Roman" pitchFamily="18" charset="0"/>
                  <a:cs typeface="Times New Roman" pitchFamily="18" charset="0"/>
                </a:rPr>
                <a:t> </a:t>
              </a:r>
              <a:r>
                <a:rPr lang="en-US" sz="2400" b="1" dirty="0" err="1" smtClean="0">
                  <a:solidFill>
                    <a:srgbClr val="FFFFFF"/>
                  </a:solidFill>
                  <a:latin typeface="Times New Roman" pitchFamily="18" charset="0"/>
                  <a:cs typeface="Times New Roman" pitchFamily="18" charset="0"/>
                </a:rPr>
                <a:t>trữ</a:t>
              </a:r>
              <a:r>
                <a:rPr lang="en-US" sz="2400" b="1" dirty="0" smtClean="0">
                  <a:solidFill>
                    <a:srgbClr val="FFFFFF"/>
                  </a:solidFill>
                  <a:latin typeface="Times New Roman" pitchFamily="18" charset="0"/>
                  <a:cs typeface="Times New Roman" pitchFamily="18" charset="0"/>
                </a:rPr>
                <a:t/>
              </a:r>
              <a:br>
                <a:rPr lang="en-US" sz="2400" b="1" dirty="0" smtClean="0">
                  <a:solidFill>
                    <a:srgbClr val="FFFFFF"/>
                  </a:solidFill>
                  <a:latin typeface="Times New Roman" pitchFamily="18" charset="0"/>
                  <a:cs typeface="Times New Roman" pitchFamily="18" charset="0"/>
                </a:rPr>
              </a:br>
              <a:r>
                <a:rPr lang="en-US" sz="2400" b="1" dirty="0" err="1" smtClean="0">
                  <a:solidFill>
                    <a:srgbClr val="FFFFFF"/>
                  </a:solidFill>
                  <a:latin typeface="Times New Roman" pitchFamily="18" charset="0"/>
                  <a:cs typeface="Times New Roman" pitchFamily="18" charset="0"/>
                </a:rPr>
                <a:t>tiền</a:t>
              </a:r>
              <a:r>
                <a:rPr lang="en-US" sz="2400" b="1" dirty="0" smtClean="0">
                  <a:solidFill>
                    <a:srgbClr val="FFFFFF"/>
                  </a:solidFill>
                  <a:latin typeface="Times New Roman" pitchFamily="18" charset="0"/>
                  <a:cs typeface="Times New Roman" pitchFamily="18" charset="0"/>
                </a:rPr>
                <a:t> </a:t>
              </a:r>
              <a:r>
                <a:rPr lang="en-US" sz="2400" b="1" dirty="0" err="1" smtClean="0">
                  <a:solidFill>
                    <a:srgbClr val="FFFFFF"/>
                  </a:solidFill>
                  <a:latin typeface="Times New Roman" pitchFamily="18" charset="0"/>
                  <a:cs typeface="Times New Roman" pitchFamily="18" charset="0"/>
                </a:rPr>
                <a:t>vàng</a:t>
              </a:r>
              <a:endParaRPr lang="en-US" sz="2400" b="1" dirty="0" smtClean="0">
                <a:solidFill>
                  <a:srgbClr val="FFFFFF"/>
                </a:solidFill>
                <a:latin typeface="Times New Roman" pitchFamily="18" charset="0"/>
                <a:cs typeface="Times New Roman" pitchFamily="18" charset="0"/>
              </a:endParaRPr>
            </a:p>
            <a:p>
              <a:pPr algn="ctr" eaLnBrk="0" fontAlgn="base" hangingPunct="0">
                <a:spcBef>
                  <a:spcPct val="0"/>
                </a:spcBef>
                <a:spcAft>
                  <a:spcPct val="0"/>
                </a:spcAft>
              </a:pPr>
              <a:endParaRPr lang="en-US" sz="2400" b="1" dirty="0" smtClean="0">
                <a:solidFill>
                  <a:srgbClr val="FFFFFF"/>
                </a:solidFill>
                <a:latin typeface="Times New Roman" pitchFamily="18" charset="0"/>
                <a:cs typeface="Times New Roman" pitchFamily="18" charset="0"/>
              </a:endParaRPr>
            </a:p>
          </p:txBody>
        </p:sp>
      </p:grpSp>
      <p:sp>
        <p:nvSpPr>
          <p:cNvPr id="26" name="Text Box 13"/>
          <p:cNvSpPr txBox="1">
            <a:spLocks noChangeArrowheads="1"/>
          </p:cNvSpPr>
          <p:nvPr/>
        </p:nvSpPr>
        <p:spPr bwMode="gray">
          <a:xfrm>
            <a:off x="3572846" y="1524000"/>
            <a:ext cx="1899477"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fontAlgn="base" hangingPunct="0">
              <a:spcBef>
                <a:spcPct val="0"/>
              </a:spcBef>
              <a:spcAft>
                <a:spcPct val="0"/>
              </a:spcAft>
            </a:pPr>
            <a:r>
              <a:rPr lang="en-US" sz="2400" b="1" dirty="0" smtClean="0">
                <a:solidFill>
                  <a:srgbClr val="FFFFFF"/>
                </a:solidFill>
                <a:latin typeface="Times New Roman" pitchFamily="18" charset="0"/>
                <a:cs typeface="Times New Roman" pitchFamily="18" charset="0"/>
              </a:rPr>
              <a:t>1. </a:t>
            </a:r>
            <a:r>
              <a:rPr lang="en-US" sz="2400" b="1" dirty="0" err="1" smtClean="0">
                <a:solidFill>
                  <a:srgbClr val="FFFFFF"/>
                </a:solidFill>
                <a:latin typeface="Times New Roman" pitchFamily="18" charset="0"/>
                <a:cs typeface="Times New Roman" pitchFamily="18" charset="0"/>
              </a:rPr>
              <a:t>Trung</a:t>
            </a:r>
            <a:r>
              <a:rPr lang="en-US" sz="2400" b="1" dirty="0" smtClean="0">
                <a:solidFill>
                  <a:srgbClr val="FFFFFF"/>
                </a:solidFill>
                <a:latin typeface="Times New Roman" pitchFamily="18" charset="0"/>
                <a:cs typeface="Times New Roman" pitchFamily="18" charset="0"/>
              </a:rPr>
              <a:t> </a:t>
            </a:r>
            <a:r>
              <a:rPr lang="en-US" sz="2400" b="1" dirty="0" err="1" smtClean="0">
                <a:solidFill>
                  <a:srgbClr val="FFFFFF"/>
                </a:solidFill>
                <a:latin typeface="Times New Roman" pitchFamily="18" charset="0"/>
                <a:cs typeface="Times New Roman" pitchFamily="18" charset="0"/>
              </a:rPr>
              <a:t>tâm</a:t>
            </a:r>
            <a:r>
              <a:rPr lang="en-US" sz="2400" b="1" dirty="0" smtClean="0">
                <a:solidFill>
                  <a:srgbClr val="FFFFFF"/>
                </a:solidFill>
                <a:latin typeface="Times New Roman" pitchFamily="18" charset="0"/>
                <a:cs typeface="Times New Roman" pitchFamily="18" charset="0"/>
              </a:rPr>
              <a:t> </a:t>
            </a:r>
            <a:br>
              <a:rPr lang="en-US" sz="2400" b="1" dirty="0" smtClean="0">
                <a:solidFill>
                  <a:srgbClr val="FFFFFF"/>
                </a:solidFill>
                <a:latin typeface="Times New Roman" pitchFamily="18" charset="0"/>
                <a:cs typeface="Times New Roman" pitchFamily="18" charset="0"/>
              </a:rPr>
            </a:br>
            <a:r>
              <a:rPr lang="en-US" sz="2400" b="1" dirty="0" err="1" smtClean="0">
                <a:solidFill>
                  <a:srgbClr val="FFFFFF"/>
                </a:solidFill>
                <a:latin typeface="Times New Roman" pitchFamily="18" charset="0"/>
                <a:cs typeface="Times New Roman" pitchFamily="18" charset="0"/>
              </a:rPr>
              <a:t>phát</a:t>
            </a:r>
            <a:r>
              <a:rPr lang="en-US" sz="2400" b="1" dirty="0" smtClean="0">
                <a:solidFill>
                  <a:srgbClr val="FFFFFF"/>
                </a:solidFill>
                <a:latin typeface="Times New Roman" pitchFamily="18" charset="0"/>
                <a:cs typeface="Times New Roman" pitchFamily="18" charset="0"/>
              </a:rPr>
              <a:t> </a:t>
            </a:r>
            <a:r>
              <a:rPr lang="en-US" sz="2400" b="1" dirty="0" err="1" smtClean="0">
                <a:solidFill>
                  <a:srgbClr val="FFFFFF"/>
                </a:solidFill>
                <a:latin typeface="Times New Roman" pitchFamily="18" charset="0"/>
                <a:cs typeface="Times New Roman" pitchFamily="18" charset="0"/>
              </a:rPr>
              <a:t>hành</a:t>
            </a:r>
            <a:r>
              <a:rPr lang="en-US" sz="2400" b="1" dirty="0" smtClean="0">
                <a:solidFill>
                  <a:srgbClr val="FFFFFF"/>
                </a:solidFill>
                <a:latin typeface="Times New Roman" pitchFamily="18" charset="0"/>
                <a:cs typeface="Times New Roman" pitchFamily="18" charset="0"/>
              </a:rPr>
              <a:t/>
            </a:r>
            <a:br>
              <a:rPr lang="en-US" sz="2400" b="1" dirty="0" smtClean="0">
                <a:solidFill>
                  <a:srgbClr val="FFFFFF"/>
                </a:solidFill>
                <a:latin typeface="Times New Roman" pitchFamily="18" charset="0"/>
                <a:cs typeface="Times New Roman" pitchFamily="18" charset="0"/>
              </a:rPr>
            </a:br>
            <a:r>
              <a:rPr lang="en-US" sz="2400" b="1" dirty="0" err="1" smtClean="0">
                <a:solidFill>
                  <a:srgbClr val="FFFFFF"/>
                </a:solidFill>
                <a:latin typeface="Times New Roman" pitchFamily="18" charset="0"/>
                <a:cs typeface="Times New Roman" pitchFamily="18" charset="0"/>
              </a:rPr>
              <a:t>tiền</a:t>
            </a:r>
            <a:r>
              <a:rPr lang="en-US" sz="2400" b="1" dirty="0" smtClean="0">
                <a:solidFill>
                  <a:srgbClr val="FFFFFF"/>
                </a:solidFill>
                <a:latin typeface="Times New Roman" pitchFamily="18" charset="0"/>
                <a:cs typeface="Times New Roman" pitchFamily="18" charset="0"/>
              </a:rPr>
              <a:t/>
            </a:r>
            <a:br>
              <a:rPr lang="en-US" sz="2400" b="1" dirty="0" smtClean="0">
                <a:solidFill>
                  <a:srgbClr val="FFFFFF"/>
                </a:solidFill>
                <a:latin typeface="Times New Roman" pitchFamily="18" charset="0"/>
                <a:cs typeface="Times New Roman" pitchFamily="18" charset="0"/>
              </a:rPr>
            </a:br>
            <a:r>
              <a:rPr lang="en-US" sz="2400" b="1" dirty="0" err="1" smtClean="0">
                <a:solidFill>
                  <a:srgbClr val="FFFFFF"/>
                </a:solidFill>
                <a:latin typeface="Times New Roman" pitchFamily="18" charset="0"/>
                <a:cs typeface="Times New Roman" pitchFamily="18" charset="0"/>
              </a:rPr>
              <a:t>Độc</a:t>
            </a:r>
            <a:r>
              <a:rPr lang="en-US" sz="2400" b="1" dirty="0" smtClean="0">
                <a:solidFill>
                  <a:srgbClr val="FFFFFF"/>
                </a:solidFill>
                <a:latin typeface="Times New Roman" pitchFamily="18" charset="0"/>
                <a:cs typeface="Times New Roman" pitchFamily="18" charset="0"/>
              </a:rPr>
              <a:t> </a:t>
            </a:r>
            <a:r>
              <a:rPr lang="en-US" sz="2400" b="1" dirty="0" err="1" smtClean="0">
                <a:solidFill>
                  <a:srgbClr val="FFFFFF"/>
                </a:solidFill>
                <a:latin typeface="Times New Roman" pitchFamily="18" charset="0"/>
                <a:cs typeface="Times New Roman" pitchFamily="18" charset="0"/>
              </a:rPr>
              <a:t>quyền</a:t>
            </a:r>
            <a:endParaRPr lang="en-US" sz="2400" b="1" dirty="0" smtClean="0">
              <a:solidFill>
                <a:srgbClr val="FFFFFF"/>
              </a:solidFill>
              <a:latin typeface="Times New Roman" pitchFamily="18" charset="0"/>
              <a:cs typeface="Times New Roman" pitchFamily="18" charset="0"/>
            </a:endParaRPr>
          </a:p>
        </p:txBody>
      </p:sp>
    </p:spTree>
    <p:extLst>
      <p:ext uri="{BB962C8B-B14F-4D97-AF65-F5344CB8AC3E}">
        <p14:creationId xmlns:p14="http://schemas.microsoft.com/office/powerpoint/2010/main" val="3763685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6563"/>
                                        </p:tgtEl>
                                        <p:attrNameLst>
                                          <p:attrName>style.visibility</p:attrName>
                                        </p:attrNameLst>
                                      </p:cBhvr>
                                      <p:to>
                                        <p:strVal val="visible"/>
                                      </p:to>
                                    </p:set>
                                    <p:anim calcmode="lin" valueType="num">
                                      <p:cBhvr additive="base">
                                        <p:cTn id="7" dur="500" fill="hold"/>
                                        <p:tgtEl>
                                          <p:spTgt spid="66563"/>
                                        </p:tgtEl>
                                        <p:attrNameLst>
                                          <p:attrName>ppt_x</p:attrName>
                                        </p:attrNameLst>
                                      </p:cBhvr>
                                      <p:tavLst>
                                        <p:tav tm="0">
                                          <p:val>
                                            <p:strVal val="#ppt_x"/>
                                          </p:val>
                                        </p:tav>
                                        <p:tav tm="100000">
                                          <p:val>
                                            <p:strVal val="#ppt_x"/>
                                          </p:val>
                                        </p:tav>
                                      </p:tavLst>
                                    </p:anim>
                                    <p:anim calcmode="lin" valueType="num">
                                      <p:cBhvr additive="base">
                                        <p:cTn id="8" dur="500" fill="hold"/>
                                        <p:tgtEl>
                                          <p:spTgt spid="6656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bwMode="black">
          <a:xfrm>
            <a:off x="1134936" y="1638471"/>
            <a:ext cx="6407620" cy="3346450"/>
          </a:xfrm>
          <a:noFill/>
          <a:ln/>
        </p:spPr>
        <p:txBody>
          <a:bodyPr/>
          <a:lstStyle/>
          <a:p>
            <a:pPr marL="0" indent="0">
              <a:buNone/>
            </a:pPr>
            <a:r>
              <a:rPr lang="en-US" sz="2000" dirty="0" err="1" smtClean="0">
                <a:solidFill>
                  <a:schemeClr val="tx1"/>
                </a:solidFill>
              </a:rPr>
              <a:t>Tín</a:t>
            </a:r>
            <a:r>
              <a:rPr lang="en-US" sz="2000" dirty="0" smtClean="0">
                <a:solidFill>
                  <a:schemeClr val="tx1"/>
                </a:solidFill>
              </a:rPr>
              <a:t> </a:t>
            </a:r>
            <a:r>
              <a:rPr lang="en-US" sz="2000" dirty="0" err="1" smtClean="0">
                <a:solidFill>
                  <a:schemeClr val="tx1"/>
                </a:solidFill>
              </a:rPr>
              <a:t>dụng</a:t>
            </a:r>
            <a:r>
              <a:rPr lang="en-US" sz="2000" dirty="0" smtClean="0">
                <a:solidFill>
                  <a:schemeClr val="tx1"/>
                </a:solidFill>
              </a:rPr>
              <a:t> </a:t>
            </a:r>
            <a:r>
              <a:rPr lang="en-US" sz="2000" dirty="0" err="1" smtClean="0">
                <a:solidFill>
                  <a:schemeClr val="tx1"/>
                </a:solidFill>
              </a:rPr>
              <a:t>là</a:t>
            </a:r>
            <a:r>
              <a:rPr lang="en-US" sz="2000" dirty="0" smtClean="0">
                <a:solidFill>
                  <a:schemeClr val="tx1"/>
                </a:solidFill>
              </a:rPr>
              <a:t> </a:t>
            </a:r>
            <a:r>
              <a:rPr lang="en-US" sz="2000" dirty="0" err="1" smtClean="0">
                <a:solidFill>
                  <a:srgbClr val="FF0000"/>
                </a:solidFill>
              </a:rPr>
              <a:t>quan</a:t>
            </a:r>
            <a:r>
              <a:rPr lang="en-US" sz="2000" dirty="0" smtClean="0">
                <a:solidFill>
                  <a:srgbClr val="FF0000"/>
                </a:solidFill>
              </a:rPr>
              <a:t> </a:t>
            </a:r>
            <a:r>
              <a:rPr lang="en-US" sz="2000" dirty="0" err="1" smtClean="0">
                <a:solidFill>
                  <a:srgbClr val="FF0000"/>
                </a:solidFill>
              </a:rPr>
              <a:t>hệ</a:t>
            </a:r>
            <a:r>
              <a:rPr lang="en-US" sz="2000" dirty="0" smtClean="0">
                <a:solidFill>
                  <a:srgbClr val="FF0000"/>
                </a:solidFill>
              </a:rPr>
              <a:t> </a:t>
            </a:r>
            <a:r>
              <a:rPr lang="en-US" sz="2000" dirty="0" err="1" smtClean="0">
                <a:solidFill>
                  <a:srgbClr val="FF0000"/>
                </a:solidFill>
              </a:rPr>
              <a:t>vay</a:t>
            </a:r>
            <a:r>
              <a:rPr lang="en-US" sz="2000" dirty="0" smtClean="0">
                <a:solidFill>
                  <a:srgbClr val="FF0000"/>
                </a:solidFill>
              </a:rPr>
              <a:t> </a:t>
            </a:r>
            <a:r>
              <a:rPr lang="en-US" sz="2000" dirty="0" err="1" smtClean="0">
                <a:solidFill>
                  <a:srgbClr val="FF0000"/>
                </a:solidFill>
              </a:rPr>
              <a:t>mượn</a:t>
            </a:r>
            <a:r>
              <a:rPr lang="en-US" sz="2000" dirty="0" smtClean="0">
                <a:solidFill>
                  <a:schemeClr val="tx1"/>
                </a:solidFill>
              </a:rPr>
              <a:t>, </a:t>
            </a:r>
            <a:r>
              <a:rPr lang="en-US" sz="2000" dirty="0" err="1" smtClean="0">
                <a:solidFill>
                  <a:schemeClr val="tx1"/>
                </a:solidFill>
              </a:rPr>
              <a:t>quan</a:t>
            </a:r>
            <a:r>
              <a:rPr lang="en-US" sz="2000" dirty="0" smtClean="0">
                <a:solidFill>
                  <a:schemeClr val="tx1"/>
                </a:solidFill>
              </a:rPr>
              <a:t> </a:t>
            </a:r>
            <a:r>
              <a:rPr lang="en-US" sz="2000" dirty="0" err="1" smtClean="0">
                <a:solidFill>
                  <a:schemeClr val="tx1"/>
                </a:solidFill>
              </a:rPr>
              <a:t>hệ</a:t>
            </a:r>
            <a:r>
              <a:rPr lang="en-US" sz="2000" dirty="0" smtClean="0">
                <a:solidFill>
                  <a:schemeClr val="tx1"/>
                </a:solidFill>
              </a:rPr>
              <a:t> </a:t>
            </a:r>
            <a:r>
              <a:rPr lang="en-US" sz="2000" dirty="0" err="1" smtClean="0">
                <a:solidFill>
                  <a:schemeClr val="tx1"/>
                </a:solidFill>
              </a:rPr>
              <a:t>sử</a:t>
            </a:r>
            <a:r>
              <a:rPr lang="en-US" sz="2000" dirty="0" smtClean="0">
                <a:solidFill>
                  <a:schemeClr val="tx1"/>
                </a:solidFill>
              </a:rPr>
              <a:t> </a:t>
            </a:r>
            <a:r>
              <a:rPr lang="en-US" sz="2000" dirty="0" err="1" smtClean="0">
                <a:solidFill>
                  <a:schemeClr val="tx1"/>
                </a:solidFill>
              </a:rPr>
              <a:t>dụng</a:t>
            </a:r>
            <a:r>
              <a:rPr lang="en-US" sz="2000" dirty="0" smtClean="0">
                <a:solidFill>
                  <a:schemeClr val="tx1"/>
                </a:solidFill>
              </a:rPr>
              <a:t> </a:t>
            </a:r>
            <a:r>
              <a:rPr lang="en-US" sz="2000" dirty="0" err="1" smtClean="0">
                <a:solidFill>
                  <a:schemeClr val="tx1"/>
                </a:solidFill>
              </a:rPr>
              <a:t>vốn</a:t>
            </a:r>
            <a:r>
              <a:rPr lang="en-US" sz="2000" dirty="0" smtClean="0">
                <a:solidFill>
                  <a:schemeClr val="tx1"/>
                </a:solidFill>
              </a:rPr>
              <a:t> </a:t>
            </a:r>
            <a:r>
              <a:rPr lang="en-US" sz="2000" dirty="0" err="1" smtClean="0">
                <a:solidFill>
                  <a:schemeClr val="tx1"/>
                </a:solidFill>
              </a:rPr>
              <a:t>lẫn</a:t>
            </a:r>
            <a:r>
              <a:rPr lang="en-US" sz="2000" dirty="0" smtClean="0">
                <a:solidFill>
                  <a:schemeClr val="tx1"/>
                </a:solidFill>
              </a:rPr>
              <a:t> </a:t>
            </a:r>
            <a:r>
              <a:rPr lang="en-US" sz="2000" dirty="0" err="1" smtClean="0">
                <a:solidFill>
                  <a:schemeClr val="tx1"/>
                </a:solidFill>
              </a:rPr>
              <a:t>nhau</a:t>
            </a:r>
            <a:r>
              <a:rPr lang="en-US" sz="2000" dirty="0" smtClean="0">
                <a:solidFill>
                  <a:schemeClr val="tx1"/>
                </a:solidFill>
              </a:rPr>
              <a:t> </a:t>
            </a:r>
            <a:r>
              <a:rPr lang="en-US" sz="2000" dirty="0" err="1" smtClean="0">
                <a:solidFill>
                  <a:schemeClr val="tx1"/>
                </a:solidFill>
              </a:rPr>
              <a:t>giữa</a:t>
            </a:r>
            <a:r>
              <a:rPr lang="en-US" sz="2000" dirty="0" smtClean="0">
                <a:solidFill>
                  <a:schemeClr val="tx1"/>
                </a:solidFill>
              </a:rPr>
              <a:t> </a:t>
            </a:r>
            <a:r>
              <a:rPr lang="en-US" sz="2000" dirty="0" err="1" smtClean="0">
                <a:solidFill>
                  <a:schemeClr val="tx1"/>
                </a:solidFill>
              </a:rPr>
              <a:t>người</a:t>
            </a:r>
            <a:r>
              <a:rPr lang="en-US" sz="2000" dirty="0" smtClean="0">
                <a:solidFill>
                  <a:schemeClr val="tx1"/>
                </a:solidFill>
              </a:rPr>
              <a:t> </a:t>
            </a:r>
            <a:r>
              <a:rPr lang="en-US" sz="2000" dirty="0" err="1" smtClean="0">
                <a:solidFill>
                  <a:schemeClr val="tx1"/>
                </a:solidFill>
              </a:rPr>
              <a:t>đi</a:t>
            </a:r>
            <a:r>
              <a:rPr lang="en-US" sz="2000" dirty="0" smtClean="0">
                <a:solidFill>
                  <a:schemeClr val="tx1"/>
                </a:solidFill>
              </a:rPr>
              <a:t> </a:t>
            </a:r>
            <a:r>
              <a:rPr lang="en-US" sz="2000" dirty="0" err="1" smtClean="0">
                <a:solidFill>
                  <a:schemeClr val="tx1"/>
                </a:solidFill>
              </a:rPr>
              <a:t>vay</a:t>
            </a:r>
            <a:r>
              <a:rPr lang="en-US" sz="2000" dirty="0" smtClean="0">
                <a:solidFill>
                  <a:schemeClr val="tx1"/>
                </a:solidFill>
              </a:rPr>
              <a:t> </a:t>
            </a:r>
            <a:r>
              <a:rPr lang="en-US" sz="2000" dirty="0" err="1" smtClean="0">
                <a:solidFill>
                  <a:schemeClr val="tx1"/>
                </a:solidFill>
              </a:rPr>
              <a:t>và</a:t>
            </a:r>
            <a:r>
              <a:rPr lang="en-US" sz="2000" dirty="0" smtClean="0">
                <a:solidFill>
                  <a:schemeClr val="tx1"/>
                </a:solidFill>
              </a:rPr>
              <a:t> </a:t>
            </a:r>
            <a:r>
              <a:rPr lang="en-US" sz="2000" dirty="0" err="1" smtClean="0">
                <a:solidFill>
                  <a:schemeClr val="tx1"/>
                </a:solidFill>
              </a:rPr>
              <a:t>người</a:t>
            </a:r>
            <a:r>
              <a:rPr lang="en-US" sz="2000" dirty="0" smtClean="0">
                <a:solidFill>
                  <a:schemeClr val="tx1"/>
                </a:solidFill>
              </a:rPr>
              <a:t> </a:t>
            </a:r>
            <a:r>
              <a:rPr lang="en-US" sz="2000" dirty="0" err="1" smtClean="0">
                <a:solidFill>
                  <a:schemeClr val="tx1"/>
                </a:solidFill>
              </a:rPr>
              <a:t>cho</a:t>
            </a:r>
            <a:r>
              <a:rPr lang="en-US" sz="2000" dirty="0" smtClean="0">
                <a:solidFill>
                  <a:schemeClr val="tx1"/>
                </a:solidFill>
              </a:rPr>
              <a:t> </a:t>
            </a:r>
            <a:r>
              <a:rPr lang="en-US" sz="2000" dirty="0" err="1" smtClean="0">
                <a:solidFill>
                  <a:schemeClr val="tx1"/>
                </a:solidFill>
              </a:rPr>
              <a:t>vay</a:t>
            </a:r>
            <a:r>
              <a:rPr lang="en-US" sz="2000" dirty="0" smtClean="0">
                <a:solidFill>
                  <a:schemeClr val="tx1"/>
                </a:solidFill>
              </a:rPr>
              <a:t> </a:t>
            </a:r>
            <a:r>
              <a:rPr lang="en-US" sz="2000" dirty="0" err="1" smtClean="0">
                <a:solidFill>
                  <a:schemeClr val="tx1"/>
                </a:solidFill>
              </a:rPr>
              <a:t>dựa</a:t>
            </a:r>
            <a:r>
              <a:rPr lang="en-US" sz="2000" dirty="0" smtClean="0">
                <a:solidFill>
                  <a:schemeClr val="tx1"/>
                </a:solidFill>
              </a:rPr>
              <a:t> </a:t>
            </a:r>
            <a:r>
              <a:rPr lang="en-US" sz="2000" dirty="0" err="1" smtClean="0">
                <a:solidFill>
                  <a:schemeClr val="tx1"/>
                </a:solidFill>
              </a:rPr>
              <a:t>trên</a:t>
            </a:r>
            <a:r>
              <a:rPr lang="en-US" sz="2000" dirty="0" smtClean="0">
                <a:solidFill>
                  <a:schemeClr val="tx1"/>
                </a:solidFill>
              </a:rPr>
              <a:t> </a:t>
            </a:r>
            <a:r>
              <a:rPr lang="en-US" sz="2000" dirty="0" err="1" smtClean="0">
                <a:solidFill>
                  <a:srgbClr val="FF0000"/>
                </a:solidFill>
              </a:rPr>
              <a:t>nguyên</a:t>
            </a:r>
            <a:r>
              <a:rPr lang="en-US" sz="2000" dirty="0" smtClean="0">
                <a:solidFill>
                  <a:srgbClr val="FF0000"/>
                </a:solidFill>
              </a:rPr>
              <a:t> </a:t>
            </a:r>
            <a:r>
              <a:rPr lang="en-US" sz="2000" dirty="0" err="1" smtClean="0">
                <a:solidFill>
                  <a:srgbClr val="FF0000"/>
                </a:solidFill>
              </a:rPr>
              <a:t>tắc</a:t>
            </a:r>
            <a:r>
              <a:rPr lang="en-US" sz="2000" dirty="0" smtClean="0">
                <a:solidFill>
                  <a:srgbClr val="FF0000"/>
                </a:solidFill>
              </a:rPr>
              <a:t> </a:t>
            </a:r>
            <a:r>
              <a:rPr lang="en-US" sz="2000" dirty="0" err="1" smtClean="0">
                <a:solidFill>
                  <a:srgbClr val="FF0000"/>
                </a:solidFill>
              </a:rPr>
              <a:t>hoàn</a:t>
            </a:r>
            <a:r>
              <a:rPr lang="en-US" sz="2000" dirty="0" smtClean="0">
                <a:solidFill>
                  <a:srgbClr val="FF0000"/>
                </a:solidFill>
              </a:rPr>
              <a:t> </a:t>
            </a:r>
            <a:r>
              <a:rPr lang="en-US" sz="2000" dirty="0" err="1" smtClean="0">
                <a:solidFill>
                  <a:srgbClr val="FF0000"/>
                </a:solidFill>
              </a:rPr>
              <a:t>trả</a:t>
            </a:r>
            <a:r>
              <a:rPr lang="en-US" sz="2000" b="1" dirty="0" smtClean="0"/>
              <a:t>.</a:t>
            </a:r>
            <a:r>
              <a:rPr lang="en-US" sz="2000" dirty="0" smtClean="0"/>
              <a:t/>
            </a:r>
            <a:br>
              <a:rPr lang="en-US" sz="2000" dirty="0" smtClean="0"/>
            </a:br>
            <a:endParaRPr lang="en-US" sz="2000" dirty="0"/>
          </a:p>
        </p:txBody>
      </p:sp>
      <p:sp>
        <p:nvSpPr>
          <p:cNvPr id="9220" name="Rectangle 4"/>
          <p:cNvSpPr>
            <a:spLocks noGrp="1" noChangeArrowheads="1"/>
          </p:cNvSpPr>
          <p:nvPr>
            <p:ph type="title"/>
          </p:nvPr>
        </p:nvSpPr>
        <p:spPr/>
        <p:txBody>
          <a:bodyPr/>
          <a:lstStyle/>
          <a:p>
            <a:r>
              <a:rPr lang="en-US" dirty="0"/>
              <a:t>I</a:t>
            </a:r>
            <a:r>
              <a:rPr lang="en-US" dirty="0" smtClean="0"/>
              <a:t>. </a:t>
            </a:r>
            <a:r>
              <a:rPr lang="en-US" dirty="0" err="1" smtClean="0"/>
              <a:t>Tín</a:t>
            </a:r>
            <a:r>
              <a:rPr lang="en-US" dirty="0" smtClean="0"/>
              <a:t> </a:t>
            </a:r>
            <a:r>
              <a:rPr lang="en-US" dirty="0" err="1" smtClean="0"/>
              <a:t>dụng</a:t>
            </a:r>
            <a:r>
              <a:rPr lang="en-US" dirty="0" smtClean="0"/>
              <a:t> </a:t>
            </a:r>
            <a:r>
              <a:rPr lang="en-US" dirty="0" err="1" smtClean="0"/>
              <a:t>là</a:t>
            </a:r>
            <a:r>
              <a:rPr lang="en-US" dirty="0" smtClean="0"/>
              <a:t> </a:t>
            </a:r>
            <a:r>
              <a:rPr lang="en-US" dirty="0" err="1" smtClean="0"/>
              <a:t>gì</a:t>
            </a:r>
            <a:r>
              <a:rPr lang="en-US" dirty="0" smtClean="0"/>
              <a:t>? – </a:t>
            </a:r>
            <a:r>
              <a:rPr lang="en-US" dirty="0" err="1" smtClean="0">
                <a:solidFill>
                  <a:srgbClr val="FFFF00"/>
                </a:solidFill>
                <a:effectLst>
                  <a:outerShdw blurRad="38100" dist="38100" dir="2700000" algn="tl">
                    <a:srgbClr val="000000">
                      <a:alpha val="43137"/>
                    </a:srgbClr>
                  </a:outerShdw>
                </a:effectLst>
              </a:rPr>
              <a:t>khái</a:t>
            </a:r>
            <a:r>
              <a:rPr lang="en-US" dirty="0" smtClean="0">
                <a:solidFill>
                  <a:srgbClr val="FFFF00"/>
                </a:solidFill>
                <a:effectLst>
                  <a:outerShdw blurRad="38100" dist="38100" dir="2700000" algn="tl">
                    <a:srgbClr val="000000">
                      <a:alpha val="43137"/>
                    </a:srgbClr>
                  </a:outerShdw>
                </a:effectLst>
              </a:rPr>
              <a:t> </a:t>
            </a:r>
            <a:r>
              <a:rPr lang="en-US" dirty="0" err="1" smtClean="0">
                <a:solidFill>
                  <a:srgbClr val="FFFF00"/>
                </a:solidFill>
                <a:effectLst>
                  <a:outerShdw blurRad="38100" dist="38100" dir="2700000" algn="tl">
                    <a:srgbClr val="000000">
                      <a:alpha val="43137"/>
                    </a:srgbClr>
                  </a:outerShdw>
                </a:effectLst>
              </a:rPr>
              <a:t>niệm</a:t>
            </a:r>
            <a:endParaRPr lang="en-US" dirty="0">
              <a:solidFill>
                <a:srgbClr val="FFFF00"/>
              </a:solidFill>
              <a:effectLst>
                <a:outerShdw blurRad="38100" dist="38100" dir="2700000" algn="tl">
                  <a:srgbClr val="000000">
                    <a:alpha val="43137"/>
                  </a:srgbClr>
                </a:outerShdw>
              </a:effectLst>
            </a:endParaRPr>
          </a:p>
        </p:txBody>
      </p:sp>
      <p:sp>
        <p:nvSpPr>
          <p:cNvPr id="87" name="AutoShape 17"/>
          <p:cNvSpPr>
            <a:spLocks noChangeArrowheads="1"/>
          </p:cNvSpPr>
          <p:nvPr/>
        </p:nvSpPr>
        <p:spPr bwMode="gray">
          <a:xfrm rot="18943792">
            <a:off x="2587905" y="2775638"/>
            <a:ext cx="2933267" cy="2774373"/>
          </a:xfrm>
          <a:custGeom>
            <a:avLst/>
            <a:gdLst>
              <a:gd name="G0" fmla="+- 61148 0 0"/>
              <a:gd name="G1" fmla="+- -5891861 0 0"/>
              <a:gd name="G2" fmla="+- 61148 0 -5891861"/>
              <a:gd name="G3" fmla="+- 10800 0 0"/>
              <a:gd name="G4" fmla="+- 0 0 61148"/>
              <a:gd name="T0" fmla="*/ 360 256 1"/>
              <a:gd name="T1" fmla="*/ 0 256 1"/>
              <a:gd name="G5" fmla="+- G2 T0 T1"/>
              <a:gd name="G6" fmla="?: G2 G2 G5"/>
              <a:gd name="G7" fmla="+- 0 0 G6"/>
              <a:gd name="G8" fmla="+- 7799 0 0"/>
              <a:gd name="G9" fmla="+- 0 0 -5891861"/>
              <a:gd name="G10" fmla="+- 7799 0 2700"/>
              <a:gd name="G11" fmla="cos G10 61148"/>
              <a:gd name="G12" fmla="sin G10 61148"/>
              <a:gd name="G13" fmla="cos 13500 61148"/>
              <a:gd name="G14" fmla="sin 13500 61148"/>
              <a:gd name="G15" fmla="+- G11 10800 0"/>
              <a:gd name="G16" fmla="+- G12 10800 0"/>
              <a:gd name="G17" fmla="+- G13 10800 0"/>
              <a:gd name="G18" fmla="+- G14 10800 0"/>
              <a:gd name="G19" fmla="*/ 7799 1 2"/>
              <a:gd name="G20" fmla="+- G19 5400 0"/>
              <a:gd name="G21" fmla="cos G20 61148"/>
              <a:gd name="G22" fmla="sin G20 61148"/>
              <a:gd name="G23" fmla="+- G21 10800 0"/>
              <a:gd name="G24" fmla="+- G12 G23 G22"/>
              <a:gd name="G25" fmla="+- G22 G23 G11"/>
              <a:gd name="G26" fmla="cos 10800 61148"/>
              <a:gd name="G27" fmla="sin 10800 61148"/>
              <a:gd name="G28" fmla="cos 7799 61148"/>
              <a:gd name="G29" fmla="sin 7799 61148"/>
              <a:gd name="G30" fmla="+- G26 10800 0"/>
              <a:gd name="G31" fmla="+- G27 10800 0"/>
              <a:gd name="G32" fmla="+- G28 10800 0"/>
              <a:gd name="G33" fmla="+- G29 10800 0"/>
              <a:gd name="G34" fmla="+- G19 5400 0"/>
              <a:gd name="G35" fmla="cos G34 -5891861"/>
              <a:gd name="G36" fmla="sin G34 -5891861"/>
              <a:gd name="G37" fmla="+/ -5891861 61148 2"/>
              <a:gd name="T2" fmla="*/ 180 256 1"/>
              <a:gd name="T3" fmla="*/ 0 256 1"/>
              <a:gd name="G38" fmla="+- G37 T2 T3"/>
              <a:gd name="G39" fmla="?: G2 G37 G38"/>
              <a:gd name="G40" fmla="cos 10800 G39"/>
              <a:gd name="G41" fmla="sin 10800 G39"/>
              <a:gd name="G42" fmla="cos 7799 G39"/>
              <a:gd name="G43" fmla="sin 7799 G39"/>
              <a:gd name="G44" fmla="+- G40 10800 0"/>
              <a:gd name="G45" fmla="+- G41 10800 0"/>
              <a:gd name="G46" fmla="+- G42 10800 0"/>
              <a:gd name="G47" fmla="+- G43 10800 0"/>
              <a:gd name="G48" fmla="+- G35 10800 0"/>
              <a:gd name="G49" fmla="+- G36 10800 0"/>
              <a:gd name="T4" fmla="*/ 18505 w 21600"/>
              <a:gd name="T5" fmla="*/ 3232 h 21600"/>
              <a:gd name="T6" fmla="*/ 10815 w 21600"/>
              <a:gd name="T7" fmla="*/ 1500 h 21600"/>
              <a:gd name="T8" fmla="*/ 16364 w 21600"/>
              <a:gd name="T9" fmla="*/ 5335 h 21600"/>
              <a:gd name="T10" fmla="*/ 24298 w 21600"/>
              <a:gd name="T11" fmla="*/ 11019 h 21600"/>
              <a:gd name="T12" fmla="*/ 20030 w 21600"/>
              <a:gd name="T13" fmla="*/ 15151 h 21600"/>
              <a:gd name="T14" fmla="*/ 15898 w 21600"/>
              <a:gd name="T15" fmla="*/ 1088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597" y="10926"/>
                </a:moveTo>
                <a:cubicBezTo>
                  <a:pt x="18598" y="10884"/>
                  <a:pt x="18599" y="10842"/>
                  <a:pt x="18599" y="10800"/>
                </a:cubicBezTo>
                <a:cubicBezTo>
                  <a:pt x="18599" y="6497"/>
                  <a:pt x="15115" y="3008"/>
                  <a:pt x="10813" y="3001"/>
                </a:cubicBezTo>
                <a:lnTo>
                  <a:pt x="10818" y="0"/>
                </a:lnTo>
                <a:cubicBezTo>
                  <a:pt x="16775" y="10"/>
                  <a:pt x="21600" y="4842"/>
                  <a:pt x="21600" y="10800"/>
                </a:cubicBezTo>
                <a:cubicBezTo>
                  <a:pt x="21600" y="10858"/>
                  <a:pt x="21599" y="10917"/>
                  <a:pt x="21598" y="10975"/>
                </a:cubicBezTo>
                <a:lnTo>
                  <a:pt x="24298" y="11019"/>
                </a:lnTo>
                <a:lnTo>
                  <a:pt x="20030" y="15151"/>
                </a:lnTo>
                <a:lnTo>
                  <a:pt x="15898" y="10883"/>
                </a:lnTo>
                <a:lnTo>
                  <a:pt x="18597" y="10926"/>
                </a:lnTo>
                <a:close/>
              </a:path>
            </a:pathLst>
          </a:custGeom>
          <a:gradFill rotWithShape="1">
            <a:gsLst>
              <a:gs pos="0">
                <a:srgbClr val="FFFFFF">
                  <a:alpha val="0"/>
                </a:srgbClr>
              </a:gs>
              <a:gs pos="100000">
                <a:srgbClr val="003366">
                  <a:alpha val="7800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r>
              <a:rPr lang="en-US" b="1" dirty="0" smtClean="0">
                <a:solidFill>
                  <a:srgbClr val="FF0000"/>
                </a:solidFill>
                <a:effectLst>
                  <a:outerShdw blurRad="38100" dist="38100" dir="2700000" algn="tl">
                    <a:srgbClr val="000000">
                      <a:alpha val="43137"/>
                    </a:srgbClr>
                  </a:outerShdw>
                </a:effectLst>
              </a:rPr>
              <a:t>                       Cho </a:t>
            </a:r>
            <a:r>
              <a:rPr lang="en-US" b="1" dirty="0" err="1" smtClean="0">
                <a:solidFill>
                  <a:srgbClr val="FF0000"/>
                </a:solidFill>
                <a:effectLst>
                  <a:outerShdw blurRad="38100" dist="38100" dir="2700000" algn="tl">
                    <a:srgbClr val="000000">
                      <a:alpha val="43137"/>
                    </a:srgbClr>
                  </a:outerShdw>
                </a:effectLst>
              </a:rPr>
              <a:t>vay</a:t>
            </a:r>
            <a:r>
              <a:rPr lang="en-US" b="1" dirty="0" smtClean="0">
                <a:solidFill>
                  <a:srgbClr val="FF0000"/>
                </a:solidFill>
                <a:effectLst>
                  <a:outerShdw blurRad="38100" dist="38100" dir="2700000" algn="tl">
                    <a:srgbClr val="000000">
                      <a:alpha val="43137"/>
                    </a:srgbClr>
                  </a:outerShdw>
                </a:effectLst>
              </a:rPr>
              <a:t> </a:t>
            </a:r>
            <a:r>
              <a:rPr lang="en-US" b="1" dirty="0" err="1" smtClean="0">
                <a:solidFill>
                  <a:srgbClr val="FF0000"/>
                </a:solidFill>
                <a:effectLst>
                  <a:outerShdw blurRad="38100" dist="38100" dir="2700000" algn="tl">
                    <a:srgbClr val="000000">
                      <a:alpha val="43137"/>
                    </a:srgbClr>
                  </a:outerShdw>
                </a:effectLst>
              </a:rPr>
              <a:t>vốn</a:t>
            </a:r>
            <a:endParaRPr lang="en-US" b="1" dirty="0" smtClean="0">
              <a:solidFill>
                <a:srgbClr val="FF0000"/>
              </a:solidFill>
              <a:effectLst>
                <a:outerShdw blurRad="38100" dist="38100" dir="2700000" algn="tl">
                  <a:srgbClr val="000000">
                    <a:alpha val="43137"/>
                  </a:srgbClr>
                </a:outerShdw>
              </a:effectLst>
            </a:endParaRPr>
          </a:p>
          <a:p>
            <a:pPr fontAlgn="base">
              <a:spcBef>
                <a:spcPct val="0"/>
              </a:spcBef>
              <a:spcAft>
                <a:spcPct val="0"/>
              </a:spcAft>
            </a:pPr>
            <a:endParaRPr lang="en-US" dirty="0">
              <a:solidFill>
                <a:srgbClr val="000000"/>
              </a:solidFill>
            </a:endParaRPr>
          </a:p>
          <a:p>
            <a:pPr fontAlgn="base">
              <a:spcBef>
                <a:spcPct val="0"/>
              </a:spcBef>
              <a:spcAft>
                <a:spcPct val="0"/>
              </a:spcAft>
            </a:pPr>
            <a:endParaRPr lang="en-US" dirty="0" smtClean="0">
              <a:solidFill>
                <a:srgbClr val="000000"/>
              </a:solidFill>
            </a:endParaRPr>
          </a:p>
          <a:p>
            <a:pPr fontAlgn="base">
              <a:spcBef>
                <a:spcPct val="0"/>
              </a:spcBef>
              <a:spcAft>
                <a:spcPct val="0"/>
              </a:spcAft>
            </a:pPr>
            <a:endParaRPr lang="en-US" dirty="0">
              <a:solidFill>
                <a:srgbClr val="000000"/>
              </a:solidFill>
            </a:endParaRPr>
          </a:p>
        </p:txBody>
      </p:sp>
      <p:grpSp>
        <p:nvGrpSpPr>
          <p:cNvPr id="88" name="Group 18"/>
          <p:cNvGrpSpPr>
            <a:grpSpLocks/>
          </p:cNvGrpSpPr>
          <p:nvPr/>
        </p:nvGrpSpPr>
        <p:grpSpPr bwMode="auto">
          <a:xfrm>
            <a:off x="5155622" y="3284997"/>
            <a:ext cx="2238594" cy="1692694"/>
            <a:chOff x="3644" y="1181"/>
            <a:chExt cx="1099" cy="831"/>
          </a:xfrm>
        </p:grpSpPr>
        <p:sp>
          <p:nvSpPr>
            <p:cNvPr id="89" name="Oval 19"/>
            <p:cNvSpPr>
              <a:spLocks noChangeArrowheads="1"/>
            </p:cNvSpPr>
            <p:nvPr/>
          </p:nvSpPr>
          <p:spPr bwMode="gray">
            <a:xfrm>
              <a:off x="3743" y="1181"/>
              <a:ext cx="831" cy="831"/>
            </a:xfrm>
            <a:prstGeom prst="ellipse">
              <a:avLst/>
            </a:prstGeom>
            <a:gradFill rotWithShape="0">
              <a:gsLst>
                <a:gs pos="0">
                  <a:schemeClr val="accent2">
                    <a:gamma/>
                    <a:shade val="66275"/>
                    <a:invGamma/>
                  </a:schemeClr>
                </a:gs>
                <a:gs pos="50000">
                  <a:schemeClr val="accent2"/>
                </a:gs>
                <a:gs pos="100000">
                  <a:schemeClr val="accent2">
                    <a:gamma/>
                    <a:shade val="66275"/>
                    <a:invGamma/>
                  </a:schemeClr>
                </a:gs>
              </a:gsLst>
              <a:lin ang="2700000" scaled="1"/>
            </a:gradFill>
            <a:ln>
              <a:noFill/>
            </a:ln>
            <a:effectLst>
              <a:outerShdw dist="35921" dir="2700000" algn="ctr" rotWithShape="0">
                <a:schemeClr val="tx2">
                  <a:alpha val="19000"/>
                </a:schemeClr>
              </a:outerShdw>
            </a:effectLst>
            <a:extLst>
              <a:ext uri="{91240B29-F687-4F45-9708-019B960494DF}">
                <a14:hiddenLine xmlns:a14="http://schemas.microsoft.com/office/drawing/2010/main" w="57150">
                  <a:solidFill>
                    <a:schemeClr val="tx2"/>
                  </a:solidFill>
                  <a:round/>
                  <a:headEnd/>
                  <a:tailEnd/>
                </a14:hiddenLine>
              </a:ext>
            </a:extLst>
          </p:spPr>
          <p:txBody>
            <a:bodyPr wrap="none" anchor="ctr"/>
            <a:lstStyle/>
            <a:p>
              <a:pPr fontAlgn="base">
                <a:spcBef>
                  <a:spcPct val="0"/>
                </a:spcBef>
                <a:spcAft>
                  <a:spcPct val="0"/>
                </a:spcAft>
              </a:pPr>
              <a:endParaRPr lang="en-US">
                <a:solidFill>
                  <a:srgbClr val="000000"/>
                </a:solidFill>
              </a:endParaRPr>
            </a:p>
          </p:txBody>
        </p:sp>
        <p:grpSp>
          <p:nvGrpSpPr>
            <p:cNvPr id="90" name="Group 20"/>
            <p:cNvGrpSpPr>
              <a:grpSpLocks/>
            </p:cNvGrpSpPr>
            <p:nvPr/>
          </p:nvGrpSpPr>
          <p:grpSpPr bwMode="auto">
            <a:xfrm rot="10082854">
              <a:off x="3644" y="1783"/>
              <a:ext cx="754" cy="191"/>
              <a:chOff x="2598" y="1026"/>
              <a:chExt cx="957" cy="242"/>
            </a:xfrm>
          </p:grpSpPr>
          <p:grpSp>
            <p:nvGrpSpPr>
              <p:cNvPr id="114" name="Group 21"/>
              <p:cNvGrpSpPr>
                <a:grpSpLocks/>
              </p:cNvGrpSpPr>
              <p:nvPr/>
            </p:nvGrpSpPr>
            <p:grpSpPr bwMode="auto">
              <a:xfrm rot="-9970459" flipH="1" flipV="1">
                <a:off x="2598" y="1026"/>
                <a:ext cx="957" cy="242"/>
                <a:chOff x="2532" y="1051"/>
                <a:chExt cx="893" cy="246"/>
              </a:xfrm>
            </p:grpSpPr>
            <p:grpSp>
              <p:nvGrpSpPr>
                <p:cNvPr id="126" name="Group 22"/>
                <p:cNvGrpSpPr>
                  <a:grpSpLocks/>
                </p:cNvGrpSpPr>
                <p:nvPr/>
              </p:nvGrpSpPr>
              <p:grpSpPr bwMode="auto">
                <a:xfrm>
                  <a:off x="2532" y="1051"/>
                  <a:ext cx="743" cy="185"/>
                  <a:chOff x="1565" y="2568"/>
                  <a:chExt cx="1118" cy="279"/>
                </a:xfrm>
              </p:grpSpPr>
              <p:sp>
                <p:nvSpPr>
                  <p:cNvPr id="132" name="AutoShape 23"/>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33" name="AutoShape 24"/>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34" name="AutoShape 25"/>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35" name="AutoShape 26"/>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127" name="Group 27"/>
                <p:cNvGrpSpPr>
                  <a:grpSpLocks/>
                </p:cNvGrpSpPr>
                <p:nvPr/>
              </p:nvGrpSpPr>
              <p:grpSpPr bwMode="auto">
                <a:xfrm rot="1353540">
                  <a:off x="2682" y="1111"/>
                  <a:ext cx="743" cy="186"/>
                  <a:chOff x="1565" y="2568"/>
                  <a:chExt cx="1118" cy="279"/>
                </a:xfrm>
              </p:grpSpPr>
              <p:sp>
                <p:nvSpPr>
                  <p:cNvPr id="128" name="AutoShape 28"/>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29" name="AutoShape 29"/>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30" name="AutoShape 30"/>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31" name="AutoShape 31"/>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grpSp>
            <p:nvGrpSpPr>
              <p:cNvPr id="115" name="Group 32"/>
              <p:cNvGrpSpPr>
                <a:grpSpLocks/>
              </p:cNvGrpSpPr>
              <p:nvPr/>
            </p:nvGrpSpPr>
            <p:grpSpPr bwMode="auto">
              <a:xfrm rot="-9970459" flipH="1" flipV="1">
                <a:off x="2688" y="1056"/>
                <a:ext cx="784" cy="198"/>
                <a:chOff x="2532" y="1051"/>
                <a:chExt cx="893" cy="246"/>
              </a:xfrm>
            </p:grpSpPr>
            <p:grpSp>
              <p:nvGrpSpPr>
                <p:cNvPr id="116" name="Group 33"/>
                <p:cNvGrpSpPr>
                  <a:grpSpLocks/>
                </p:cNvGrpSpPr>
                <p:nvPr/>
              </p:nvGrpSpPr>
              <p:grpSpPr bwMode="auto">
                <a:xfrm>
                  <a:off x="2532" y="1051"/>
                  <a:ext cx="743" cy="185"/>
                  <a:chOff x="1565" y="2568"/>
                  <a:chExt cx="1118" cy="279"/>
                </a:xfrm>
              </p:grpSpPr>
              <p:sp>
                <p:nvSpPr>
                  <p:cNvPr id="122" name="AutoShape 34"/>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23" name="AutoShape 35"/>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24" name="AutoShape 36"/>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25" name="AutoShape 37"/>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117" name="Group 38"/>
                <p:cNvGrpSpPr>
                  <a:grpSpLocks/>
                </p:cNvGrpSpPr>
                <p:nvPr/>
              </p:nvGrpSpPr>
              <p:grpSpPr bwMode="auto">
                <a:xfrm rot="1353540">
                  <a:off x="2682" y="1111"/>
                  <a:ext cx="743" cy="186"/>
                  <a:chOff x="1565" y="2568"/>
                  <a:chExt cx="1118" cy="279"/>
                </a:xfrm>
              </p:grpSpPr>
              <p:sp>
                <p:nvSpPr>
                  <p:cNvPr id="118" name="AutoShape 39"/>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19" name="AutoShape 40"/>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20" name="AutoShape 41"/>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21" name="AutoShape 42"/>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grpSp>
        <p:grpSp>
          <p:nvGrpSpPr>
            <p:cNvPr id="91" name="Group 43"/>
            <p:cNvGrpSpPr>
              <a:grpSpLocks/>
            </p:cNvGrpSpPr>
            <p:nvPr/>
          </p:nvGrpSpPr>
          <p:grpSpPr bwMode="auto">
            <a:xfrm>
              <a:off x="3989" y="1257"/>
              <a:ext cx="754" cy="191"/>
              <a:chOff x="2598" y="1026"/>
              <a:chExt cx="957" cy="242"/>
            </a:xfrm>
          </p:grpSpPr>
          <p:grpSp>
            <p:nvGrpSpPr>
              <p:cNvPr id="92" name="Group 44"/>
              <p:cNvGrpSpPr>
                <a:grpSpLocks/>
              </p:cNvGrpSpPr>
              <p:nvPr/>
            </p:nvGrpSpPr>
            <p:grpSpPr bwMode="auto">
              <a:xfrm rot="-9970459" flipH="1" flipV="1">
                <a:off x="2598" y="1026"/>
                <a:ext cx="957" cy="242"/>
                <a:chOff x="2532" y="1051"/>
                <a:chExt cx="893" cy="246"/>
              </a:xfrm>
            </p:grpSpPr>
            <p:grpSp>
              <p:nvGrpSpPr>
                <p:cNvPr id="104" name="Group 45"/>
                <p:cNvGrpSpPr>
                  <a:grpSpLocks/>
                </p:cNvGrpSpPr>
                <p:nvPr/>
              </p:nvGrpSpPr>
              <p:grpSpPr bwMode="auto">
                <a:xfrm>
                  <a:off x="2532" y="1051"/>
                  <a:ext cx="743" cy="185"/>
                  <a:chOff x="1565" y="2568"/>
                  <a:chExt cx="1118" cy="279"/>
                </a:xfrm>
              </p:grpSpPr>
              <p:sp>
                <p:nvSpPr>
                  <p:cNvPr id="110" name="AutoShape 46"/>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11" name="AutoShape 47"/>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12" name="AutoShape 48"/>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13" name="AutoShape 49"/>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105" name="Group 50"/>
                <p:cNvGrpSpPr>
                  <a:grpSpLocks/>
                </p:cNvGrpSpPr>
                <p:nvPr/>
              </p:nvGrpSpPr>
              <p:grpSpPr bwMode="auto">
                <a:xfrm rot="1353540">
                  <a:off x="2682" y="1111"/>
                  <a:ext cx="743" cy="186"/>
                  <a:chOff x="1565" y="2568"/>
                  <a:chExt cx="1118" cy="279"/>
                </a:xfrm>
              </p:grpSpPr>
              <p:sp>
                <p:nvSpPr>
                  <p:cNvPr id="106" name="AutoShape 51"/>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07" name="AutoShape 52"/>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08" name="AutoShape 53"/>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09" name="AutoShape 54"/>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grpSp>
            <p:nvGrpSpPr>
              <p:cNvPr id="93" name="Group 55"/>
              <p:cNvGrpSpPr>
                <a:grpSpLocks/>
              </p:cNvGrpSpPr>
              <p:nvPr/>
            </p:nvGrpSpPr>
            <p:grpSpPr bwMode="auto">
              <a:xfrm rot="-9970459" flipH="1" flipV="1">
                <a:off x="2688" y="1056"/>
                <a:ext cx="784" cy="198"/>
                <a:chOff x="2532" y="1051"/>
                <a:chExt cx="893" cy="246"/>
              </a:xfrm>
            </p:grpSpPr>
            <p:grpSp>
              <p:nvGrpSpPr>
                <p:cNvPr id="94" name="Group 56"/>
                <p:cNvGrpSpPr>
                  <a:grpSpLocks/>
                </p:cNvGrpSpPr>
                <p:nvPr/>
              </p:nvGrpSpPr>
              <p:grpSpPr bwMode="auto">
                <a:xfrm>
                  <a:off x="2532" y="1051"/>
                  <a:ext cx="743" cy="185"/>
                  <a:chOff x="1565" y="2568"/>
                  <a:chExt cx="1118" cy="279"/>
                </a:xfrm>
              </p:grpSpPr>
              <p:sp>
                <p:nvSpPr>
                  <p:cNvPr id="100" name="AutoShape 57"/>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01" name="AutoShape 58"/>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02" name="AutoShape 59"/>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03" name="AutoShape 60"/>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95" name="Group 61"/>
                <p:cNvGrpSpPr>
                  <a:grpSpLocks/>
                </p:cNvGrpSpPr>
                <p:nvPr/>
              </p:nvGrpSpPr>
              <p:grpSpPr bwMode="auto">
                <a:xfrm rot="1353540">
                  <a:off x="2682" y="1111"/>
                  <a:ext cx="743" cy="186"/>
                  <a:chOff x="1565" y="2568"/>
                  <a:chExt cx="1118" cy="279"/>
                </a:xfrm>
              </p:grpSpPr>
              <p:sp>
                <p:nvSpPr>
                  <p:cNvPr id="96" name="AutoShape 62"/>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97" name="AutoShape 63"/>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98" name="AutoShape 64"/>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99" name="AutoShape 65"/>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grpSp>
      </p:grpSp>
      <p:grpSp>
        <p:nvGrpSpPr>
          <p:cNvPr id="136" name="Group 114"/>
          <p:cNvGrpSpPr>
            <a:grpSpLocks/>
          </p:cNvGrpSpPr>
          <p:nvPr/>
        </p:nvGrpSpPr>
        <p:grpSpPr bwMode="auto">
          <a:xfrm>
            <a:off x="1032885" y="3288172"/>
            <a:ext cx="2250816" cy="1692695"/>
            <a:chOff x="2954" y="2326"/>
            <a:chExt cx="1105" cy="831"/>
          </a:xfrm>
        </p:grpSpPr>
        <p:sp>
          <p:nvSpPr>
            <p:cNvPr id="137" name="Oval 115"/>
            <p:cNvSpPr>
              <a:spLocks noChangeArrowheads="1"/>
            </p:cNvSpPr>
            <p:nvPr/>
          </p:nvSpPr>
          <p:spPr bwMode="gray">
            <a:xfrm>
              <a:off x="3049" y="2326"/>
              <a:ext cx="832" cy="831"/>
            </a:xfrm>
            <a:prstGeom prst="ellipse">
              <a:avLst/>
            </a:prstGeom>
            <a:gradFill rotWithShape="0">
              <a:gsLst>
                <a:gs pos="0">
                  <a:schemeClr val="folHlink">
                    <a:gamma/>
                    <a:shade val="66275"/>
                    <a:invGamma/>
                  </a:schemeClr>
                </a:gs>
                <a:gs pos="50000">
                  <a:schemeClr val="folHlink"/>
                </a:gs>
                <a:gs pos="100000">
                  <a:schemeClr val="folHlink">
                    <a:gamma/>
                    <a:shade val="66275"/>
                    <a:invGamma/>
                  </a:schemeClr>
                </a:gs>
              </a:gsLst>
              <a:lin ang="2700000" scaled="1"/>
            </a:gradFill>
            <a:ln>
              <a:noFill/>
            </a:ln>
            <a:effectLst>
              <a:outerShdw dist="35921" dir="2700000" algn="ctr" rotWithShape="0">
                <a:schemeClr val="bg2">
                  <a:alpha val="50000"/>
                </a:schemeClr>
              </a:outerShdw>
            </a:effectLst>
            <a:extLst>
              <a:ext uri="{91240B29-F687-4F45-9708-019B960494DF}">
                <a14:hiddenLine xmlns:a14="http://schemas.microsoft.com/office/drawing/2010/main" w="57150">
                  <a:solidFill>
                    <a:srgbClr val="F8F8F8"/>
                  </a:solidFill>
                  <a:round/>
                  <a:headEnd/>
                  <a:tailEnd/>
                </a14:hiddenLine>
              </a:ext>
            </a:extLst>
          </p:spPr>
          <p:txBody>
            <a:bodyPr wrap="none" anchor="ctr"/>
            <a:lstStyle/>
            <a:p>
              <a:pPr fontAlgn="base">
                <a:spcBef>
                  <a:spcPct val="0"/>
                </a:spcBef>
                <a:spcAft>
                  <a:spcPct val="0"/>
                </a:spcAft>
              </a:pPr>
              <a:endParaRPr lang="en-US">
                <a:solidFill>
                  <a:srgbClr val="000000"/>
                </a:solidFill>
              </a:endParaRPr>
            </a:p>
          </p:txBody>
        </p:sp>
        <p:grpSp>
          <p:nvGrpSpPr>
            <p:cNvPr id="138" name="Group 116"/>
            <p:cNvGrpSpPr>
              <a:grpSpLocks/>
            </p:cNvGrpSpPr>
            <p:nvPr/>
          </p:nvGrpSpPr>
          <p:grpSpPr bwMode="auto">
            <a:xfrm rot="10082854">
              <a:off x="2954" y="2930"/>
              <a:ext cx="755" cy="191"/>
              <a:chOff x="2598" y="1026"/>
              <a:chExt cx="957" cy="242"/>
            </a:xfrm>
          </p:grpSpPr>
          <p:grpSp>
            <p:nvGrpSpPr>
              <p:cNvPr id="186" name="Group 117"/>
              <p:cNvGrpSpPr>
                <a:grpSpLocks/>
              </p:cNvGrpSpPr>
              <p:nvPr/>
            </p:nvGrpSpPr>
            <p:grpSpPr bwMode="auto">
              <a:xfrm rot="-9970459" flipH="1" flipV="1">
                <a:off x="2598" y="1026"/>
                <a:ext cx="957" cy="242"/>
                <a:chOff x="2532" y="1051"/>
                <a:chExt cx="893" cy="246"/>
              </a:xfrm>
            </p:grpSpPr>
            <p:grpSp>
              <p:nvGrpSpPr>
                <p:cNvPr id="198" name="Group 118"/>
                <p:cNvGrpSpPr>
                  <a:grpSpLocks/>
                </p:cNvGrpSpPr>
                <p:nvPr/>
              </p:nvGrpSpPr>
              <p:grpSpPr bwMode="auto">
                <a:xfrm>
                  <a:off x="2532" y="1051"/>
                  <a:ext cx="743" cy="185"/>
                  <a:chOff x="1565" y="2568"/>
                  <a:chExt cx="1118" cy="279"/>
                </a:xfrm>
              </p:grpSpPr>
              <p:sp>
                <p:nvSpPr>
                  <p:cNvPr id="204" name="AutoShape 119"/>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05" name="AutoShape 120"/>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06" name="AutoShape 121"/>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07" name="AutoShape 122"/>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199" name="Group 123"/>
                <p:cNvGrpSpPr>
                  <a:grpSpLocks/>
                </p:cNvGrpSpPr>
                <p:nvPr/>
              </p:nvGrpSpPr>
              <p:grpSpPr bwMode="auto">
                <a:xfrm rot="1353540">
                  <a:off x="2682" y="1111"/>
                  <a:ext cx="743" cy="186"/>
                  <a:chOff x="1565" y="2568"/>
                  <a:chExt cx="1118" cy="279"/>
                </a:xfrm>
              </p:grpSpPr>
              <p:sp>
                <p:nvSpPr>
                  <p:cNvPr id="200" name="AutoShape 124"/>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01" name="AutoShape 125"/>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02" name="AutoShape 126"/>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03" name="AutoShape 127"/>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grpSp>
            <p:nvGrpSpPr>
              <p:cNvPr id="187" name="Group 128"/>
              <p:cNvGrpSpPr>
                <a:grpSpLocks/>
              </p:cNvGrpSpPr>
              <p:nvPr/>
            </p:nvGrpSpPr>
            <p:grpSpPr bwMode="auto">
              <a:xfrm rot="-9970459" flipH="1" flipV="1">
                <a:off x="2688" y="1056"/>
                <a:ext cx="784" cy="198"/>
                <a:chOff x="2532" y="1051"/>
                <a:chExt cx="893" cy="246"/>
              </a:xfrm>
            </p:grpSpPr>
            <p:grpSp>
              <p:nvGrpSpPr>
                <p:cNvPr id="188" name="Group 129"/>
                <p:cNvGrpSpPr>
                  <a:grpSpLocks/>
                </p:cNvGrpSpPr>
                <p:nvPr/>
              </p:nvGrpSpPr>
              <p:grpSpPr bwMode="auto">
                <a:xfrm>
                  <a:off x="2532" y="1051"/>
                  <a:ext cx="743" cy="185"/>
                  <a:chOff x="1565" y="2568"/>
                  <a:chExt cx="1118" cy="279"/>
                </a:xfrm>
              </p:grpSpPr>
              <p:sp>
                <p:nvSpPr>
                  <p:cNvPr id="194" name="AutoShape 130"/>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95" name="AutoShape 131"/>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96" name="AutoShape 132"/>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97" name="AutoShape 133"/>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189" name="Group 134"/>
                <p:cNvGrpSpPr>
                  <a:grpSpLocks/>
                </p:cNvGrpSpPr>
                <p:nvPr/>
              </p:nvGrpSpPr>
              <p:grpSpPr bwMode="auto">
                <a:xfrm rot="1353540">
                  <a:off x="2682" y="1111"/>
                  <a:ext cx="743" cy="186"/>
                  <a:chOff x="1565" y="2568"/>
                  <a:chExt cx="1118" cy="279"/>
                </a:xfrm>
              </p:grpSpPr>
              <p:sp>
                <p:nvSpPr>
                  <p:cNvPr id="190" name="AutoShape 135"/>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91" name="AutoShape 136"/>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92" name="AutoShape 137"/>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93" name="AutoShape 138"/>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grpSp>
        <p:grpSp>
          <p:nvGrpSpPr>
            <p:cNvPr id="139" name="Group 139"/>
            <p:cNvGrpSpPr>
              <a:grpSpLocks/>
            </p:cNvGrpSpPr>
            <p:nvPr/>
          </p:nvGrpSpPr>
          <p:grpSpPr bwMode="auto">
            <a:xfrm rot="-232145">
              <a:off x="3281" y="2396"/>
              <a:ext cx="778" cy="209"/>
              <a:chOff x="1824" y="2448"/>
              <a:chExt cx="987" cy="266"/>
            </a:xfrm>
          </p:grpSpPr>
          <p:grpSp>
            <p:nvGrpSpPr>
              <p:cNvPr id="140" name="Group 140"/>
              <p:cNvGrpSpPr>
                <a:grpSpLocks/>
              </p:cNvGrpSpPr>
              <p:nvPr/>
            </p:nvGrpSpPr>
            <p:grpSpPr bwMode="auto">
              <a:xfrm rot="513316">
                <a:off x="1824" y="2448"/>
                <a:ext cx="957" cy="242"/>
                <a:chOff x="2598" y="1026"/>
                <a:chExt cx="957" cy="242"/>
              </a:xfrm>
            </p:grpSpPr>
            <p:grpSp>
              <p:nvGrpSpPr>
                <p:cNvPr id="164" name="Group 141"/>
                <p:cNvGrpSpPr>
                  <a:grpSpLocks/>
                </p:cNvGrpSpPr>
                <p:nvPr/>
              </p:nvGrpSpPr>
              <p:grpSpPr bwMode="auto">
                <a:xfrm rot="-9970459" flipH="1" flipV="1">
                  <a:off x="2598" y="1026"/>
                  <a:ext cx="957" cy="242"/>
                  <a:chOff x="2532" y="1051"/>
                  <a:chExt cx="893" cy="246"/>
                </a:xfrm>
              </p:grpSpPr>
              <p:grpSp>
                <p:nvGrpSpPr>
                  <p:cNvPr id="176" name="Group 142"/>
                  <p:cNvGrpSpPr>
                    <a:grpSpLocks/>
                  </p:cNvGrpSpPr>
                  <p:nvPr/>
                </p:nvGrpSpPr>
                <p:grpSpPr bwMode="auto">
                  <a:xfrm>
                    <a:off x="2532" y="1051"/>
                    <a:ext cx="743" cy="185"/>
                    <a:chOff x="1565" y="2568"/>
                    <a:chExt cx="1118" cy="279"/>
                  </a:xfrm>
                </p:grpSpPr>
                <p:sp>
                  <p:nvSpPr>
                    <p:cNvPr id="182" name="AutoShape 143"/>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83" name="AutoShape 144"/>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84" name="AutoShape 145"/>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85" name="AutoShape 146"/>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177" name="Group 147"/>
                  <p:cNvGrpSpPr>
                    <a:grpSpLocks/>
                  </p:cNvGrpSpPr>
                  <p:nvPr/>
                </p:nvGrpSpPr>
                <p:grpSpPr bwMode="auto">
                  <a:xfrm rot="1353540">
                    <a:off x="2682" y="1111"/>
                    <a:ext cx="743" cy="186"/>
                    <a:chOff x="1565" y="2568"/>
                    <a:chExt cx="1118" cy="279"/>
                  </a:xfrm>
                </p:grpSpPr>
                <p:sp>
                  <p:nvSpPr>
                    <p:cNvPr id="178" name="AutoShape 148"/>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79" name="AutoShape 149"/>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80" name="AutoShape 150"/>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81" name="AutoShape 151"/>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grpSp>
              <p:nvGrpSpPr>
                <p:cNvPr id="165" name="Group 152"/>
                <p:cNvGrpSpPr>
                  <a:grpSpLocks/>
                </p:cNvGrpSpPr>
                <p:nvPr/>
              </p:nvGrpSpPr>
              <p:grpSpPr bwMode="auto">
                <a:xfrm rot="-9970459" flipH="1" flipV="1">
                  <a:off x="2688" y="1056"/>
                  <a:ext cx="784" cy="198"/>
                  <a:chOff x="2532" y="1051"/>
                  <a:chExt cx="893" cy="246"/>
                </a:xfrm>
              </p:grpSpPr>
              <p:grpSp>
                <p:nvGrpSpPr>
                  <p:cNvPr id="166" name="Group 153"/>
                  <p:cNvGrpSpPr>
                    <a:grpSpLocks/>
                  </p:cNvGrpSpPr>
                  <p:nvPr/>
                </p:nvGrpSpPr>
                <p:grpSpPr bwMode="auto">
                  <a:xfrm>
                    <a:off x="2532" y="1051"/>
                    <a:ext cx="743" cy="185"/>
                    <a:chOff x="1565" y="2568"/>
                    <a:chExt cx="1118" cy="279"/>
                  </a:xfrm>
                </p:grpSpPr>
                <p:sp>
                  <p:nvSpPr>
                    <p:cNvPr id="172" name="AutoShape 154"/>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73" name="AutoShape 155"/>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74" name="AutoShape 156"/>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75" name="AutoShape 157"/>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167" name="Group 158"/>
                  <p:cNvGrpSpPr>
                    <a:grpSpLocks/>
                  </p:cNvGrpSpPr>
                  <p:nvPr/>
                </p:nvGrpSpPr>
                <p:grpSpPr bwMode="auto">
                  <a:xfrm rot="1353540">
                    <a:off x="2682" y="1111"/>
                    <a:ext cx="743" cy="186"/>
                    <a:chOff x="1565" y="2568"/>
                    <a:chExt cx="1118" cy="279"/>
                  </a:xfrm>
                </p:grpSpPr>
                <p:sp>
                  <p:nvSpPr>
                    <p:cNvPr id="168" name="AutoShape 159"/>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69" name="AutoShape 160"/>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70" name="AutoShape 161"/>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71" name="AutoShape 162"/>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grpSp>
          <p:grpSp>
            <p:nvGrpSpPr>
              <p:cNvPr id="141" name="Group 163"/>
              <p:cNvGrpSpPr>
                <a:grpSpLocks/>
              </p:cNvGrpSpPr>
              <p:nvPr/>
            </p:nvGrpSpPr>
            <p:grpSpPr bwMode="auto">
              <a:xfrm rot="513316">
                <a:off x="1854" y="2472"/>
                <a:ext cx="957" cy="242"/>
                <a:chOff x="2598" y="1026"/>
                <a:chExt cx="957" cy="242"/>
              </a:xfrm>
            </p:grpSpPr>
            <p:grpSp>
              <p:nvGrpSpPr>
                <p:cNvPr id="142" name="Group 164"/>
                <p:cNvGrpSpPr>
                  <a:grpSpLocks/>
                </p:cNvGrpSpPr>
                <p:nvPr/>
              </p:nvGrpSpPr>
              <p:grpSpPr bwMode="auto">
                <a:xfrm rot="-9970459" flipH="1" flipV="1">
                  <a:off x="2598" y="1026"/>
                  <a:ext cx="957" cy="242"/>
                  <a:chOff x="2532" y="1051"/>
                  <a:chExt cx="893" cy="246"/>
                </a:xfrm>
              </p:grpSpPr>
              <p:grpSp>
                <p:nvGrpSpPr>
                  <p:cNvPr id="154" name="Group 165"/>
                  <p:cNvGrpSpPr>
                    <a:grpSpLocks/>
                  </p:cNvGrpSpPr>
                  <p:nvPr/>
                </p:nvGrpSpPr>
                <p:grpSpPr bwMode="auto">
                  <a:xfrm>
                    <a:off x="2532" y="1051"/>
                    <a:ext cx="743" cy="185"/>
                    <a:chOff x="1565" y="2568"/>
                    <a:chExt cx="1118" cy="279"/>
                  </a:xfrm>
                </p:grpSpPr>
                <p:sp>
                  <p:nvSpPr>
                    <p:cNvPr id="160" name="AutoShape 166"/>
                    <p:cNvSpPr>
                      <a:spLocks noChangeArrowheads="1"/>
                    </p:cNvSpPr>
                    <p:nvPr/>
                  </p:nvSpPr>
                  <p:spPr bwMode="gray">
                    <a:xfrm rot="5263130">
                      <a:off x="1859"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61" name="AutoShape 167"/>
                    <p:cNvSpPr>
                      <a:spLocks noChangeArrowheads="1"/>
                    </p:cNvSpPr>
                    <p:nvPr/>
                  </p:nvSpPr>
                  <p:spPr bwMode="gray">
                    <a:xfrm rot="6078281">
                      <a:off x="1995"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62" name="AutoShape 168"/>
                    <p:cNvSpPr>
                      <a:spLocks noChangeArrowheads="1"/>
                    </p:cNvSpPr>
                    <p:nvPr/>
                  </p:nvSpPr>
                  <p:spPr bwMode="gray">
                    <a:xfrm rot="6373927">
                      <a:off x="2071" y="229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63" name="AutoShape 169"/>
                    <p:cNvSpPr>
                      <a:spLocks noChangeArrowheads="1"/>
                    </p:cNvSpPr>
                    <p:nvPr/>
                  </p:nvSpPr>
                  <p:spPr bwMode="gray">
                    <a:xfrm rot="6906312">
                      <a:off x="2161" y="232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155" name="Group 170"/>
                  <p:cNvGrpSpPr>
                    <a:grpSpLocks/>
                  </p:cNvGrpSpPr>
                  <p:nvPr/>
                </p:nvGrpSpPr>
                <p:grpSpPr bwMode="auto">
                  <a:xfrm rot="1353540">
                    <a:off x="2682" y="1111"/>
                    <a:ext cx="743" cy="186"/>
                    <a:chOff x="1565" y="2568"/>
                    <a:chExt cx="1118" cy="279"/>
                  </a:xfrm>
                </p:grpSpPr>
                <p:sp>
                  <p:nvSpPr>
                    <p:cNvPr id="156" name="AutoShape 171"/>
                    <p:cNvSpPr>
                      <a:spLocks noChangeArrowheads="1"/>
                    </p:cNvSpPr>
                    <p:nvPr/>
                  </p:nvSpPr>
                  <p:spPr bwMode="gray">
                    <a:xfrm rot="5263130">
                      <a:off x="1859"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57" name="AutoShape 172"/>
                    <p:cNvSpPr>
                      <a:spLocks noChangeArrowheads="1"/>
                    </p:cNvSpPr>
                    <p:nvPr/>
                  </p:nvSpPr>
                  <p:spPr bwMode="gray">
                    <a:xfrm rot="6078281">
                      <a:off x="1995"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58" name="AutoShape 173"/>
                    <p:cNvSpPr>
                      <a:spLocks noChangeArrowheads="1"/>
                    </p:cNvSpPr>
                    <p:nvPr/>
                  </p:nvSpPr>
                  <p:spPr bwMode="gray">
                    <a:xfrm rot="6373927">
                      <a:off x="2071" y="229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59" name="AutoShape 174"/>
                    <p:cNvSpPr>
                      <a:spLocks noChangeArrowheads="1"/>
                    </p:cNvSpPr>
                    <p:nvPr/>
                  </p:nvSpPr>
                  <p:spPr bwMode="gray">
                    <a:xfrm rot="6906312">
                      <a:off x="2161" y="232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grpSp>
              <p:nvGrpSpPr>
                <p:cNvPr id="143" name="Group 175"/>
                <p:cNvGrpSpPr>
                  <a:grpSpLocks/>
                </p:cNvGrpSpPr>
                <p:nvPr/>
              </p:nvGrpSpPr>
              <p:grpSpPr bwMode="auto">
                <a:xfrm rot="-9970459" flipH="1" flipV="1">
                  <a:off x="2688" y="1056"/>
                  <a:ext cx="784" cy="198"/>
                  <a:chOff x="2532" y="1051"/>
                  <a:chExt cx="893" cy="246"/>
                </a:xfrm>
              </p:grpSpPr>
              <p:grpSp>
                <p:nvGrpSpPr>
                  <p:cNvPr id="144" name="Group 176"/>
                  <p:cNvGrpSpPr>
                    <a:grpSpLocks/>
                  </p:cNvGrpSpPr>
                  <p:nvPr/>
                </p:nvGrpSpPr>
                <p:grpSpPr bwMode="auto">
                  <a:xfrm>
                    <a:off x="2532" y="1051"/>
                    <a:ext cx="743" cy="185"/>
                    <a:chOff x="1565" y="2568"/>
                    <a:chExt cx="1118" cy="279"/>
                  </a:xfrm>
                </p:grpSpPr>
                <p:sp>
                  <p:nvSpPr>
                    <p:cNvPr id="150" name="AutoShape 177"/>
                    <p:cNvSpPr>
                      <a:spLocks noChangeArrowheads="1"/>
                    </p:cNvSpPr>
                    <p:nvPr/>
                  </p:nvSpPr>
                  <p:spPr bwMode="gray">
                    <a:xfrm rot="5263130">
                      <a:off x="1859"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51" name="AutoShape 178"/>
                    <p:cNvSpPr>
                      <a:spLocks noChangeArrowheads="1"/>
                    </p:cNvSpPr>
                    <p:nvPr/>
                  </p:nvSpPr>
                  <p:spPr bwMode="gray">
                    <a:xfrm rot="6078281">
                      <a:off x="1995"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52" name="AutoShape 179"/>
                    <p:cNvSpPr>
                      <a:spLocks noChangeArrowheads="1"/>
                    </p:cNvSpPr>
                    <p:nvPr/>
                  </p:nvSpPr>
                  <p:spPr bwMode="gray">
                    <a:xfrm rot="6373927">
                      <a:off x="2071" y="229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53" name="AutoShape 180"/>
                    <p:cNvSpPr>
                      <a:spLocks noChangeArrowheads="1"/>
                    </p:cNvSpPr>
                    <p:nvPr/>
                  </p:nvSpPr>
                  <p:spPr bwMode="gray">
                    <a:xfrm rot="6906312">
                      <a:off x="2161" y="232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145" name="Group 181"/>
                  <p:cNvGrpSpPr>
                    <a:grpSpLocks/>
                  </p:cNvGrpSpPr>
                  <p:nvPr/>
                </p:nvGrpSpPr>
                <p:grpSpPr bwMode="auto">
                  <a:xfrm rot="1353540">
                    <a:off x="2682" y="1111"/>
                    <a:ext cx="743" cy="186"/>
                    <a:chOff x="1565" y="2568"/>
                    <a:chExt cx="1118" cy="279"/>
                  </a:xfrm>
                </p:grpSpPr>
                <p:sp>
                  <p:nvSpPr>
                    <p:cNvPr id="146" name="AutoShape 182"/>
                    <p:cNvSpPr>
                      <a:spLocks noChangeArrowheads="1"/>
                    </p:cNvSpPr>
                    <p:nvPr/>
                  </p:nvSpPr>
                  <p:spPr bwMode="gray">
                    <a:xfrm rot="5263130">
                      <a:off x="1859"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47" name="AutoShape 183"/>
                    <p:cNvSpPr>
                      <a:spLocks noChangeArrowheads="1"/>
                    </p:cNvSpPr>
                    <p:nvPr/>
                  </p:nvSpPr>
                  <p:spPr bwMode="gray">
                    <a:xfrm rot="6078281">
                      <a:off x="1995" y="2274"/>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48" name="AutoShape 184"/>
                    <p:cNvSpPr>
                      <a:spLocks noChangeArrowheads="1"/>
                    </p:cNvSpPr>
                    <p:nvPr/>
                  </p:nvSpPr>
                  <p:spPr bwMode="gray">
                    <a:xfrm rot="6373927">
                      <a:off x="2071" y="229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49" name="AutoShape 185"/>
                    <p:cNvSpPr>
                      <a:spLocks noChangeArrowheads="1"/>
                    </p:cNvSpPr>
                    <p:nvPr/>
                  </p:nvSpPr>
                  <p:spPr bwMode="gray">
                    <a:xfrm rot="6906312">
                      <a:off x="2161" y="2326"/>
                      <a:ext cx="227" cy="816"/>
                    </a:xfrm>
                    <a:prstGeom prst="moon">
                      <a:avLst>
                        <a:gd name="adj" fmla="val 49773"/>
                      </a:avLst>
                    </a:prstGeom>
                    <a:solidFill>
                      <a:srgbClr val="FFFFFF">
                        <a:alpha val="2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grpSp>
        </p:grpSp>
      </p:grpSp>
      <p:sp>
        <p:nvSpPr>
          <p:cNvPr id="208" name="Rectangle 192"/>
          <p:cNvSpPr>
            <a:spLocks noChangeArrowheads="1"/>
          </p:cNvSpPr>
          <p:nvPr/>
        </p:nvSpPr>
        <p:spPr bwMode="white">
          <a:xfrm>
            <a:off x="5638800" y="3773269"/>
            <a:ext cx="1197719" cy="646331"/>
          </a:xfrm>
          <a:prstGeom prst="rect">
            <a:avLst/>
          </a:prstGeom>
          <a:noFill/>
          <a:ln>
            <a:noFill/>
          </a:ln>
          <a:effectLst>
            <a:outerShdw dist="17961" dir="2700000" algn="ctr" rotWithShape="0">
              <a:srgbClr val="000000"/>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pPr algn="ctr" fontAlgn="base">
              <a:spcBef>
                <a:spcPct val="0"/>
              </a:spcBef>
              <a:spcAft>
                <a:spcPct val="0"/>
              </a:spcAft>
            </a:pPr>
            <a:r>
              <a:rPr lang="en-US" b="1" dirty="0" err="1" smtClean="0">
                <a:solidFill>
                  <a:srgbClr val="FFFFFF"/>
                </a:solidFill>
              </a:rPr>
              <a:t>Chủ</a:t>
            </a:r>
            <a:r>
              <a:rPr lang="en-US" b="1" dirty="0" smtClean="0">
                <a:solidFill>
                  <a:srgbClr val="FFFFFF"/>
                </a:solidFill>
              </a:rPr>
              <a:t> </a:t>
            </a:r>
            <a:r>
              <a:rPr lang="en-US" b="1" dirty="0" err="1" smtClean="0">
                <a:solidFill>
                  <a:srgbClr val="FFFFFF"/>
                </a:solidFill>
              </a:rPr>
              <a:t>thể</a:t>
            </a:r>
            <a:r>
              <a:rPr lang="en-US" b="1" dirty="0" smtClean="0">
                <a:solidFill>
                  <a:srgbClr val="FFFFFF"/>
                </a:solidFill>
              </a:rPr>
              <a:t> </a:t>
            </a:r>
            <a:r>
              <a:rPr lang="en-US" b="1" dirty="0" err="1" smtClean="0">
                <a:solidFill>
                  <a:srgbClr val="FFFFFF"/>
                </a:solidFill>
              </a:rPr>
              <a:t>đi</a:t>
            </a:r>
            <a:r>
              <a:rPr lang="en-US" b="1" dirty="0" smtClean="0">
                <a:solidFill>
                  <a:srgbClr val="FFFFFF"/>
                </a:solidFill>
              </a:rPr>
              <a:t> </a:t>
            </a:r>
            <a:r>
              <a:rPr lang="en-US" b="1" dirty="0" err="1" smtClean="0">
                <a:solidFill>
                  <a:srgbClr val="FFFFFF"/>
                </a:solidFill>
              </a:rPr>
              <a:t>vay</a:t>
            </a:r>
            <a:endParaRPr lang="en-US" b="1" dirty="0">
              <a:solidFill>
                <a:srgbClr val="FFFFFF"/>
              </a:solidFill>
            </a:endParaRPr>
          </a:p>
        </p:txBody>
      </p:sp>
      <p:sp>
        <p:nvSpPr>
          <p:cNvPr id="209" name="Rectangle 193"/>
          <p:cNvSpPr>
            <a:spLocks noChangeArrowheads="1"/>
          </p:cNvSpPr>
          <p:nvPr/>
        </p:nvSpPr>
        <p:spPr bwMode="white">
          <a:xfrm>
            <a:off x="1387804" y="3733800"/>
            <a:ext cx="1279196" cy="646331"/>
          </a:xfrm>
          <a:prstGeom prst="rect">
            <a:avLst/>
          </a:prstGeom>
          <a:noFill/>
          <a:ln>
            <a:noFill/>
          </a:ln>
          <a:effectLst>
            <a:outerShdw dist="17961" dir="2700000" algn="ctr" rotWithShape="0">
              <a:srgbClr val="000000"/>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pPr algn="ctr" fontAlgn="base">
              <a:spcBef>
                <a:spcPct val="0"/>
              </a:spcBef>
              <a:spcAft>
                <a:spcPct val="0"/>
              </a:spcAft>
            </a:pPr>
            <a:r>
              <a:rPr lang="en-US" b="1" dirty="0" err="1" smtClean="0">
                <a:solidFill>
                  <a:srgbClr val="FFFFFF"/>
                </a:solidFill>
              </a:rPr>
              <a:t>Người</a:t>
            </a:r>
            <a:r>
              <a:rPr lang="en-US" b="1" dirty="0" smtClean="0">
                <a:solidFill>
                  <a:srgbClr val="FFFFFF"/>
                </a:solidFill>
              </a:rPr>
              <a:t> </a:t>
            </a:r>
            <a:r>
              <a:rPr lang="en-US" b="1" dirty="0" err="1" smtClean="0">
                <a:solidFill>
                  <a:srgbClr val="FFFFFF"/>
                </a:solidFill>
              </a:rPr>
              <a:t>cho</a:t>
            </a:r>
            <a:r>
              <a:rPr lang="en-US" b="1" dirty="0" smtClean="0">
                <a:solidFill>
                  <a:srgbClr val="FFFFFF"/>
                </a:solidFill>
              </a:rPr>
              <a:t> </a:t>
            </a:r>
            <a:r>
              <a:rPr lang="en-US" b="1" dirty="0" err="1" smtClean="0">
                <a:solidFill>
                  <a:srgbClr val="FFFFFF"/>
                </a:solidFill>
              </a:rPr>
              <a:t>vay</a:t>
            </a:r>
            <a:endParaRPr lang="en-US" b="1" dirty="0">
              <a:solidFill>
                <a:srgbClr val="FFFFFF"/>
              </a:solidFill>
            </a:endParaRPr>
          </a:p>
        </p:txBody>
      </p:sp>
      <p:sp>
        <p:nvSpPr>
          <p:cNvPr id="210" name="AutoShape 17"/>
          <p:cNvSpPr>
            <a:spLocks noChangeArrowheads="1"/>
          </p:cNvSpPr>
          <p:nvPr/>
        </p:nvSpPr>
        <p:spPr bwMode="gray">
          <a:xfrm rot="8100000">
            <a:off x="3044684" y="3044116"/>
            <a:ext cx="2933267" cy="2774373"/>
          </a:xfrm>
          <a:custGeom>
            <a:avLst/>
            <a:gdLst>
              <a:gd name="G0" fmla="+- 61148 0 0"/>
              <a:gd name="G1" fmla="+- -5891861 0 0"/>
              <a:gd name="G2" fmla="+- 61148 0 -5891861"/>
              <a:gd name="G3" fmla="+- 10800 0 0"/>
              <a:gd name="G4" fmla="+- 0 0 61148"/>
              <a:gd name="T0" fmla="*/ 360 256 1"/>
              <a:gd name="T1" fmla="*/ 0 256 1"/>
              <a:gd name="G5" fmla="+- G2 T0 T1"/>
              <a:gd name="G6" fmla="?: G2 G2 G5"/>
              <a:gd name="G7" fmla="+- 0 0 G6"/>
              <a:gd name="G8" fmla="+- 7799 0 0"/>
              <a:gd name="G9" fmla="+- 0 0 -5891861"/>
              <a:gd name="G10" fmla="+- 7799 0 2700"/>
              <a:gd name="G11" fmla="cos G10 61148"/>
              <a:gd name="G12" fmla="sin G10 61148"/>
              <a:gd name="G13" fmla="cos 13500 61148"/>
              <a:gd name="G14" fmla="sin 13500 61148"/>
              <a:gd name="G15" fmla="+- G11 10800 0"/>
              <a:gd name="G16" fmla="+- G12 10800 0"/>
              <a:gd name="G17" fmla="+- G13 10800 0"/>
              <a:gd name="G18" fmla="+- G14 10800 0"/>
              <a:gd name="G19" fmla="*/ 7799 1 2"/>
              <a:gd name="G20" fmla="+- G19 5400 0"/>
              <a:gd name="G21" fmla="cos G20 61148"/>
              <a:gd name="G22" fmla="sin G20 61148"/>
              <a:gd name="G23" fmla="+- G21 10800 0"/>
              <a:gd name="G24" fmla="+- G12 G23 G22"/>
              <a:gd name="G25" fmla="+- G22 G23 G11"/>
              <a:gd name="G26" fmla="cos 10800 61148"/>
              <a:gd name="G27" fmla="sin 10800 61148"/>
              <a:gd name="G28" fmla="cos 7799 61148"/>
              <a:gd name="G29" fmla="sin 7799 61148"/>
              <a:gd name="G30" fmla="+- G26 10800 0"/>
              <a:gd name="G31" fmla="+- G27 10800 0"/>
              <a:gd name="G32" fmla="+- G28 10800 0"/>
              <a:gd name="G33" fmla="+- G29 10800 0"/>
              <a:gd name="G34" fmla="+- G19 5400 0"/>
              <a:gd name="G35" fmla="cos G34 -5891861"/>
              <a:gd name="G36" fmla="sin G34 -5891861"/>
              <a:gd name="G37" fmla="+/ -5891861 61148 2"/>
              <a:gd name="T2" fmla="*/ 180 256 1"/>
              <a:gd name="T3" fmla="*/ 0 256 1"/>
              <a:gd name="G38" fmla="+- G37 T2 T3"/>
              <a:gd name="G39" fmla="?: G2 G37 G38"/>
              <a:gd name="G40" fmla="cos 10800 G39"/>
              <a:gd name="G41" fmla="sin 10800 G39"/>
              <a:gd name="G42" fmla="cos 7799 G39"/>
              <a:gd name="G43" fmla="sin 7799 G39"/>
              <a:gd name="G44" fmla="+- G40 10800 0"/>
              <a:gd name="G45" fmla="+- G41 10800 0"/>
              <a:gd name="G46" fmla="+- G42 10800 0"/>
              <a:gd name="G47" fmla="+- G43 10800 0"/>
              <a:gd name="G48" fmla="+- G35 10800 0"/>
              <a:gd name="G49" fmla="+- G36 10800 0"/>
              <a:gd name="T4" fmla="*/ 18505 w 21600"/>
              <a:gd name="T5" fmla="*/ 3232 h 21600"/>
              <a:gd name="T6" fmla="*/ 10815 w 21600"/>
              <a:gd name="T7" fmla="*/ 1500 h 21600"/>
              <a:gd name="T8" fmla="*/ 16364 w 21600"/>
              <a:gd name="T9" fmla="*/ 5335 h 21600"/>
              <a:gd name="T10" fmla="*/ 24298 w 21600"/>
              <a:gd name="T11" fmla="*/ 11019 h 21600"/>
              <a:gd name="T12" fmla="*/ 20030 w 21600"/>
              <a:gd name="T13" fmla="*/ 15151 h 21600"/>
              <a:gd name="T14" fmla="*/ 15898 w 21600"/>
              <a:gd name="T15" fmla="*/ 1088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597" y="10926"/>
                </a:moveTo>
                <a:cubicBezTo>
                  <a:pt x="18598" y="10884"/>
                  <a:pt x="18599" y="10842"/>
                  <a:pt x="18599" y="10800"/>
                </a:cubicBezTo>
                <a:cubicBezTo>
                  <a:pt x="18599" y="6497"/>
                  <a:pt x="15115" y="3008"/>
                  <a:pt x="10813" y="3001"/>
                </a:cubicBezTo>
                <a:lnTo>
                  <a:pt x="10818" y="0"/>
                </a:lnTo>
                <a:cubicBezTo>
                  <a:pt x="16775" y="10"/>
                  <a:pt x="21600" y="4842"/>
                  <a:pt x="21600" y="10800"/>
                </a:cubicBezTo>
                <a:cubicBezTo>
                  <a:pt x="21600" y="10858"/>
                  <a:pt x="21599" y="10917"/>
                  <a:pt x="21598" y="10975"/>
                </a:cubicBezTo>
                <a:lnTo>
                  <a:pt x="24298" y="11019"/>
                </a:lnTo>
                <a:lnTo>
                  <a:pt x="20030" y="15151"/>
                </a:lnTo>
                <a:lnTo>
                  <a:pt x="15898" y="10883"/>
                </a:lnTo>
                <a:lnTo>
                  <a:pt x="18597" y="10926"/>
                </a:lnTo>
                <a:close/>
              </a:path>
            </a:pathLst>
          </a:custGeom>
          <a:gradFill rotWithShape="1">
            <a:gsLst>
              <a:gs pos="0">
                <a:srgbClr val="FFFFFF">
                  <a:alpha val="0"/>
                </a:srgbClr>
              </a:gs>
              <a:gs pos="100000">
                <a:srgbClr val="003366">
                  <a:alpha val="7800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dirty="0">
              <a:solidFill>
                <a:srgbClr val="000000"/>
              </a:solidFill>
            </a:endParaRPr>
          </a:p>
        </p:txBody>
      </p:sp>
      <p:sp>
        <p:nvSpPr>
          <p:cNvPr id="7" name="Rectangle 6"/>
          <p:cNvSpPr/>
          <p:nvPr/>
        </p:nvSpPr>
        <p:spPr>
          <a:xfrm>
            <a:off x="3733800" y="5256571"/>
            <a:ext cx="1317800" cy="923330"/>
          </a:xfrm>
          <a:prstGeom prst="rect">
            <a:avLst/>
          </a:prstGeom>
        </p:spPr>
        <p:txBody>
          <a:bodyPr wrap="square">
            <a:spAutoFit/>
          </a:bodyPr>
          <a:lstStyle/>
          <a:p>
            <a:pPr fontAlgn="base">
              <a:spcBef>
                <a:spcPct val="0"/>
              </a:spcBef>
              <a:spcAft>
                <a:spcPct val="0"/>
              </a:spcAft>
            </a:pPr>
            <a:r>
              <a:rPr lang="en-US" b="1" dirty="0" err="1" smtClean="0">
                <a:solidFill>
                  <a:srgbClr val="FFFF00"/>
                </a:solidFill>
                <a:effectLst>
                  <a:outerShdw blurRad="38100" dist="38100" dir="2700000" algn="tl">
                    <a:srgbClr val="000000">
                      <a:alpha val="43137"/>
                    </a:srgbClr>
                  </a:outerShdw>
                </a:effectLst>
              </a:rPr>
              <a:t>Hoàn</a:t>
            </a:r>
            <a:r>
              <a:rPr lang="en-US" b="1" dirty="0" smtClean="0">
                <a:solidFill>
                  <a:srgbClr val="FFFF00"/>
                </a:solidFill>
                <a:effectLst>
                  <a:outerShdw blurRad="38100" dist="38100" dir="2700000" algn="tl">
                    <a:srgbClr val="000000">
                      <a:alpha val="43137"/>
                    </a:srgbClr>
                  </a:outerShdw>
                </a:effectLst>
              </a:rPr>
              <a:t> </a:t>
            </a:r>
            <a:r>
              <a:rPr lang="en-US" b="1" dirty="0" err="1" smtClean="0">
                <a:solidFill>
                  <a:srgbClr val="FFFF00"/>
                </a:solidFill>
                <a:effectLst>
                  <a:outerShdw blurRad="38100" dist="38100" dir="2700000" algn="tl">
                    <a:srgbClr val="000000">
                      <a:alpha val="43137"/>
                    </a:srgbClr>
                  </a:outerShdw>
                </a:effectLst>
              </a:rPr>
              <a:t>trả</a:t>
            </a:r>
            <a:endParaRPr lang="en-US" b="1" dirty="0" smtClean="0">
              <a:solidFill>
                <a:srgbClr val="FFFF00"/>
              </a:solidFill>
              <a:effectLst>
                <a:outerShdw blurRad="38100" dist="38100" dir="2700000" algn="tl">
                  <a:srgbClr val="000000">
                    <a:alpha val="43137"/>
                  </a:srgbClr>
                </a:outerShdw>
              </a:effectLst>
            </a:endParaRPr>
          </a:p>
          <a:p>
            <a:pPr fontAlgn="base">
              <a:spcBef>
                <a:spcPct val="0"/>
              </a:spcBef>
              <a:spcAft>
                <a:spcPct val="0"/>
              </a:spcAft>
            </a:pPr>
            <a:r>
              <a:rPr lang="en-US" b="1" dirty="0" err="1">
                <a:solidFill>
                  <a:srgbClr val="FFFF00"/>
                </a:solidFill>
                <a:effectLst>
                  <a:outerShdw blurRad="38100" dist="38100" dir="2700000" algn="tl">
                    <a:srgbClr val="000000">
                      <a:alpha val="43137"/>
                    </a:srgbClr>
                  </a:outerShdw>
                </a:effectLst>
              </a:rPr>
              <a:t>v</a:t>
            </a:r>
            <a:r>
              <a:rPr lang="en-US" b="1" dirty="0" err="1" smtClean="0">
                <a:solidFill>
                  <a:srgbClr val="FFFF00"/>
                </a:solidFill>
                <a:effectLst>
                  <a:outerShdw blurRad="38100" dist="38100" dir="2700000" algn="tl">
                    <a:srgbClr val="000000">
                      <a:alpha val="43137"/>
                    </a:srgbClr>
                  </a:outerShdw>
                </a:effectLst>
              </a:rPr>
              <a:t>ốn</a:t>
            </a:r>
            <a:r>
              <a:rPr lang="en-US" b="1" dirty="0" smtClean="0">
                <a:solidFill>
                  <a:srgbClr val="FFFF00"/>
                </a:solidFill>
                <a:effectLst>
                  <a:outerShdw blurRad="38100" dist="38100" dir="2700000" algn="tl">
                    <a:srgbClr val="000000">
                      <a:alpha val="43137"/>
                    </a:srgbClr>
                  </a:outerShdw>
                </a:effectLst>
              </a:rPr>
              <a:t> </a:t>
            </a:r>
            <a:r>
              <a:rPr lang="en-US" b="1" dirty="0" err="1" smtClean="0">
                <a:solidFill>
                  <a:srgbClr val="FFFF00"/>
                </a:solidFill>
                <a:effectLst>
                  <a:outerShdw blurRad="38100" dist="38100" dir="2700000" algn="tl">
                    <a:srgbClr val="000000">
                      <a:alpha val="43137"/>
                    </a:srgbClr>
                  </a:outerShdw>
                </a:effectLst>
              </a:rPr>
              <a:t>và</a:t>
            </a:r>
            <a:r>
              <a:rPr lang="en-US" b="1" dirty="0" smtClean="0">
                <a:solidFill>
                  <a:srgbClr val="FFFF00"/>
                </a:solidFill>
                <a:effectLst>
                  <a:outerShdw blurRad="38100" dist="38100" dir="2700000" algn="tl">
                    <a:srgbClr val="000000">
                      <a:alpha val="43137"/>
                    </a:srgbClr>
                  </a:outerShdw>
                </a:effectLst>
              </a:rPr>
              <a:t> </a:t>
            </a:r>
            <a:r>
              <a:rPr lang="en-US" b="1" dirty="0" err="1" smtClean="0">
                <a:solidFill>
                  <a:srgbClr val="FFFF00"/>
                </a:solidFill>
                <a:effectLst>
                  <a:outerShdw blurRad="38100" dist="38100" dir="2700000" algn="tl">
                    <a:srgbClr val="000000">
                      <a:alpha val="43137"/>
                    </a:srgbClr>
                  </a:outerShdw>
                </a:effectLst>
              </a:rPr>
              <a:t>lãi</a:t>
            </a:r>
            <a:endParaRPr lang="en-US" b="1" dirty="0" smtClean="0">
              <a:solidFill>
                <a:srgbClr val="FFFF00"/>
              </a:solidFill>
              <a:effectLst>
                <a:outerShdw blurRad="38100" dist="38100" dir="2700000" algn="tl">
                  <a:srgbClr val="000000">
                    <a:alpha val="43137"/>
                  </a:srgbClr>
                </a:outerShdw>
              </a:effectLst>
            </a:endParaRPr>
          </a:p>
          <a:p>
            <a:pPr fontAlgn="base">
              <a:spcBef>
                <a:spcPct val="0"/>
              </a:spcBef>
              <a:spcAft>
                <a:spcPct val="0"/>
              </a:spcAft>
            </a:pPr>
            <a:endParaRPr lang="en-US" dirty="0">
              <a:solidFill>
                <a:srgbClr val="FFFF00"/>
              </a:solidFill>
            </a:endParaRPr>
          </a:p>
        </p:txBody>
      </p:sp>
    </p:spTree>
    <p:extLst>
      <p:ext uri="{BB962C8B-B14F-4D97-AF65-F5344CB8AC3E}">
        <p14:creationId xmlns:p14="http://schemas.microsoft.com/office/powerpoint/2010/main" val="215970498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500"/>
                                        <p:tgtEl>
                                          <p:spTgt spid="922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218">
                                            <p:txEl>
                                              <p:pRg st="0" end="0"/>
                                            </p:txEl>
                                          </p:spTgt>
                                        </p:tgtEl>
                                        <p:attrNameLst>
                                          <p:attrName>style.visibility</p:attrName>
                                        </p:attrNameLst>
                                      </p:cBhvr>
                                      <p:to>
                                        <p:strVal val="visible"/>
                                      </p:to>
                                    </p:set>
                                    <p:animEffect transition="in" filter="circle(in)">
                                      <p:cBhvr>
                                        <p:cTn id="12" dur="1000"/>
                                        <p:tgtEl>
                                          <p:spTgt spid="9218">
                                            <p:txEl>
                                              <p:pRg st="0" end="0"/>
                                            </p:txEl>
                                          </p:spTgt>
                                        </p:tgtEl>
                                      </p:cBhvr>
                                    </p:animEffect>
                                  </p:childTnLst>
                                </p:cTn>
                              </p:par>
                              <p:par>
                                <p:cTn id="13" presetID="21" presetClass="entr" presetSubtype="1" fill="hold" nodeType="withEffect">
                                  <p:stCondLst>
                                    <p:cond delay="0"/>
                                  </p:stCondLst>
                                  <p:childTnLst>
                                    <p:set>
                                      <p:cBhvr>
                                        <p:cTn id="14" dur="1" fill="hold">
                                          <p:stCondLst>
                                            <p:cond delay="0"/>
                                          </p:stCondLst>
                                        </p:cTn>
                                        <p:tgtEl>
                                          <p:spTgt spid="136"/>
                                        </p:tgtEl>
                                        <p:attrNameLst>
                                          <p:attrName>style.visibility</p:attrName>
                                        </p:attrNameLst>
                                      </p:cBhvr>
                                      <p:to>
                                        <p:strVal val="visible"/>
                                      </p:to>
                                    </p:set>
                                    <p:animEffect transition="in" filter="wheel(1)">
                                      <p:cBhvr>
                                        <p:cTn id="15" dur="1000"/>
                                        <p:tgtEl>
                                          <p:spTgt spid="136"/>
                                        </p:tgtEl>
                                      </p:cBhvr>
                                    </p:animEffect>
                                  </p:childTnLst>
                                </p:cTn>
                              </p:par>
                              <p:par>
                                <p:cTn id="16" presetID="21" presetClass="entr" presetSubtype="1" fill="hold" nodeType="withEffect">
                                  <p:stCondLst>
                                    <p:cond delay="0"/>
                                  </p:stCondLst>
                                  <p:childTnLst>
                                    <p:set>
                                      <p:cBhvr>
                                        <p:cTn id="17" dur="1" fill="hold">
                                          <p:stCondLst>
                                            <p:cond delay="0"/>
                                          </p:stCondLst>
                                        </p:cTn>
                                        <p:tgtEl>
                                          <p:spTgt spid="88"/>
                                        </p:tgtEl>
                                        <p:attrNameLst>
                                          <p:attrName>style.visibility</p:attrName>
                                        </p:attrNameLst>
                                      </p:cBhvr>
                                      <p:to>
                                        <p:strVal val="visible"/>
                                      </p:to>
                                    </p:set>
                                    <p:animEffect transition="in" filter="wheel(1)">
                                      <p:cBhvr>
                                        <p:cTn id="18" dur="1000"/>
                                        <p:tgtEl>
                                          <p:spTgt spid="88"/>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208"/>
                                        </p:tgtEl>
                                        <p:attrNameLst>
                                          <p:attrName>style.visibility</p:attrName>
                                        </p:attrNameLst>
                                      </p:cBhvr>
                                      <p:to>
                                        <p:strVal val="visible"/>
                                      </p:to>
                                    </p:set>
                                    <p:animEffect transition="in" filter="wheel(1)">
                                      <p:cBhvr>
                                        <p:cTn id="21" dur="1000"/>
                                        <p:tgtEl>
                                          <p:spTgt spid="208"/>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209"/>
                                        </p:tgtEl>
                                        <p:attrNameLst>
                                          <p:attrName>style.visibility</p:attrName>
                                        </p:attrNameLst>
                                      </p:cBhvr>
                                      <p:to>
                                        <p:strVal val="visible"/>
                                      </p:to>
                                    </p:set>
                                    <p:animEffect transition="in" filter="wheel(1)">
                                      <p:cBhvr>
                                        <p:cTn id="24" dur="1000"/>
                                        <p:tgtEl>
                                          <p:spTgt spid="209"/>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87"/>
                                        </p:tgtEl>
                                        <p:attrNameLst>
                                          <p:attrName>style.visibility</p:attrName>
                                        </p:attrNameLst>
                                      </p:cBhvr>
                                      <p:to>
                                        <p:strVal val="visible"/>
                                      </p:to>
                                    </p:set>
                                    <p:animEffect transition="in" filter="fade">
                                      <p:cBhvr>
                                        <p:cTn id="29" dur="500"/>
                                        <p:tgtEl>
                                          <p:spTgt spid="87"/>
                                        </p:tgtEl>
                                      </p:cBhvr>
                                    </p:animEffect>
                                    <p:anim calcmode="lin" valueType="num">
                                      <p:cBhvr>
                                        <p:cTn id="30" dur="500" fill="hold"/>
                                        <p:tgtEl>
                                          <p:spTgt spid="87"/>
                                        </p:tgtEl>
                                        <p:attrNameLst>
                                          <p:attrName>ppt_x</p:attrName>
                                        </p:attrNameLst>
                                      </p:cBhvr>
                                      <p:tavLst>
                                        <p:tav tm="0">
                                          <p:val>
                                            <p:strVal val="#ppt_x"/>
                                          </p:val>
                                        </p:tav>
                                        <p:tav tm="100000">
                                          <p:val>
                                            <p:strVal val="#ppt_x"/>
                                          </p:val>
                                        </p:tav>
                                      </p:tavLst>
                                    </p:anim>
                                    <p:anim calcmode="lin" valueType="num">
                                      <p:cBhvr>
                                        <p:cTn id="31" dur="500" fill="hold"/>
                                        <p:tgtEl>
                                          <p:spTgt spid="87"/>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10"/>
                                        </p:tgtEl>
                                        <p:attrNameLst>
                                          <p:attrName>style.visibility</p:attrName>
                                        </p:attrNameLst>
                                      </p:cBhvr>
                                      <p:to>
                                        <p:strVal val="visible"/>
                                      </p:to>
                                    </p:set>
                                    <p:animEffect transition="in" filter="fade">
                                      <p:cBhvr>
                                        <p:cTn id="39" dur="5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p:bldP spid="9220" grpId="0"/>
      <p:bldP spid="87" grpId="0" animBg="1"/>
      <p:bldP spid="208" grpId="0"/>
      <p:bldP spid="209" grpId="0"/>
      <p:bldP spid="210" grpId="0" animBg="1"/>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91440"/>
            <a:ext cx="9982200" cy="6987540"/>
          </a:xfrm>
          <a:prstGeom prst="rect">
            <a:avLst/>
          </a:prstGeom>
        </p:spPr>
      </p:pic>
      <p:sp>
        <p:nvSpPr>
          <p:cNvPr id="8232" name="Rectangle 40"/>
          <p:cNvSpPr>
            <a:spLocks noChangeArrowheads="1"/>
          </p:cNvSpPr>
          <p:nvPr/>
        </p:nvSpPr>
        <p:spPr bwMode="auto">
          <a:xfrm>
            <a:off x="228600" y="3036569"/>
            <a:ext cx="87630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fontAlgn="base">
              <a:spcBef>
                <a:spcPct val="0"/>
              </a:spcBef>
              <a:spcAft>
                <a:spcPct val="0"/>
              </a:spcAft>
            </a:pPr>
            <a:endParaRPr lang="en-US" sz="3200" dirty="0" smtClean="0">
              <a:solidFill>
                <a:srgbClr val="000000"/>
              </a:solidFill>
              <a:latin typeface="Times New Roman" pitchFamily="18" charset="0"/>
              <a:cs typeface="Times New Roman" pitchFamily="18" charset="0"/>
            </a:endParaRPr>
          </a:p>
        </p:txBody>
      </p:sp>
      <p:sp>
        <p:nvSpPr>
          <p:cNvPr id="13" name="Rectangle 12"/>
          <p:cNvSpPr/>
          <p:nvPr/>
        </p:nvSpPr>
        <p:spPr>
          <a:xfrm>
            <a:off x="-1" y="-8930"/>
            <a:ext cx="8659743"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a:ln w="11430"/>
                <a:gradFill>
                  <a:gsLst>
                    <a:gs pos="25000">
                      <a:srgbClr val="FF9966">
                        <a:satMod val="155000"/>
                      </a:srgbClr>
                    </a:gs>
                    <a:gs pos="100000">
                      <a:srgbClr val="FF9966">
                        <a:shade val="45000"/>
                        <a:satMod val="165000"/>
                      </a:srgb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3 </a:t>
            </a:r>
            <a:r>
              <a:rPr lang="en-US" sz="5400" b="1" spc="50" dirty="0" err="1">
                <a:ln w="11430"/>
                <a:gradFill>
                  <a:gsLst>
                    <a:gs pos="25000">
                      <a:srgbClr val="FF9966">
                        <a:satMod val="155000"/>
                      </a:srgbClr>
                    </a:gs>
                    <a:gs pos="100000">
                      <a:srgbClr val="FF9966">
                        <a:shade val="45000"/>
                        <a:satMod val="165000"/>
                      </a:srgb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hình</a:t>
            </a:r>
            <a:r>
              <a:rPr lang="en-US" sz="5400" b="1" spc="50" dirty="0">
                <a:ln w="11430"/>
                <a:gradFill>
                  <a:gsLst>
                    <a:gs pos="25000">
                      <a:srgbClr val="FF9966">
                        <a:satMod val="155000"/>
                      </a:srgbClr>
                    </a:gs>
                    <a:gs pos="100000">
                      <a:srgbClr val="FF9966">
                        <a:shade val="45000"/>
                        <a:satMod val="165000"/>
                      </a:srgb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en-US" sz="5400" b="1" spc="50" dirty="0" err="1">
                <a:ln w="11430"/>
                <a:gradFill>
                  <a:gsLst>
                    <a:gs pos="25000">
                      <a:srgbClr val="FF9966">
                        <a:satMod val="155000"/>
                      </a:srgbClr>
                    </a:gs>
                    <a:gs pos="100000">
                      <a:srgbClr val="FF9966">
                        <a:shade val="45000"/>
                        <a:satMod val="165000"/>
                      </a:srgb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thức</a:t>
            </a:r>
            <a:r>
              <a:rPr lang="en-US" sz="5400" b="1" spc="50" dirty="0">
                <a:ln w="11430"/>
                <a:gradFill>
                  <a:gsLst>
                    <a:gs pos="25000">
                      <a:srgbClr val="FF9966">
                        <a:satMod val="155000"/>
                      </a:srgbClr>
                    </a:gs>
                    <a:gs pos="100000">
                      <a:srgbClr val="FF9966">
                        <a:shade val="45000"/>
                        <a:satMod val="165000"/>
                      </a:srgb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en-US" sz="5400" b="1" spc="50" dirty="0" err="1">
                <a:ln w="11430"/>
                <a:gradFill>
                  <a:gsLst>
                    <a:gs pos="25000">
                      <a:srgbClr val="FF9966">
                        <a:satMod val="155000"/>
                      </a:srgbClr>
                    </a:gs>
                    <a:gs pos="100000">
                      <a:srgbClr val="FF9966">
                        <a:shade val="45000"/>
                        <a:satMod val="165000"/>
                      </a:srgb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duy</a:t>
            </a:r>
            <a:r>
              <a:rPr lang="en-US" sz="5400" b="1" spc="50" dirty="0">
                <a:ln w="11430"/>
                <a:gradFill>
                  <a:gsLst>
                    <a:gs pos="25000">
                      <a:srgbClr val="FF9966">
                        <a:satMod val="155000"/>
                      </a:srgbClr>
                    </a:gs>
                    <a:gs pos="100000">
                      <a:srgbClr val="FF9966">
                        <a:shade val="45000"/>
                        <a:satMod val="165000"/>
                      </a:srgb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en-US" sz="5400" b="1" spc="50" dirty="0" err="1">
                <a:ln w="11430"/>
                <a:gradFill>
                  <a:gsLst>
                    <a:gs pos="25000">
                      <a:srgbClr val="FF9966">
                        <a:satMod val="155000"/>
                      </a:srgbClr>
                    </a:gs>
                    <a:gs pos="100000">
                      <a:srgbClr val="FF9966">
                        <a:shade val="45000"/>
                        <a:satMod val="165000"/>
                      </a:srgb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trì</a:t>
            </a:r>
            <a:r>
              <a:rPr lang="en-US" sz="5400" b="1" spc="50" dirty="0">
                <a:ln w="11430"/>
                <a:gradFill>
                  <a:gsLst>
                    <a:gs pos="25000">
                      <a:srgbClr val="FF9966">
                        <a:satMod val="155000"/>
                      </a:srgbClr>
                    </a:gs>
                    <a:gs pos="100000">
                      <a:srgbClr val="FF9966">
                        <a:shade val="45000"/>
                        <a:satMod val="165000"/>
                      </a:srgb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en-US" sz="5400" b="1" spc="50" dirty="0" err="1">
                <a:ln w="11430"/>
                <a:gradFill>
                  <a:gsLst>
                    <a:gs pos="25000">
                      <a:srgbClr val="FF9966">
                        <a:satMod val="155000"/>
                      </a:srgbClr>
                    </a:gs>
                    <a:gs pos="100000">
                      <a:srgbClr val="FF9966">
                        <a:shade val="45000"/>
                        <a:satMod val="165000"/>
                      </a:srgb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đảm</a:t>
            </a:r>
            <a:r>
              <a:rPr lang="en-US" sz="5400" b="1" spc="50" dirty="0">
                <a:ln w="11430"/>
                <a:gradFill>
                  <a:gsLst>
                    <a:gs pos="25000">
                      <a:srgbClr val="FF9966">
                        <a:satMod val="155000"/>
                      </a:srgbClr>
                    </a:gs>
                    <a:gs pos="100000">
                      <a:srgbClr val="FF9966">
                        <a:shade val="45000"/>
                        <a:satMod val="165000"/>
                      </a:srgb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en-US" sz="5400" b="1" spc="50" dirty="0" err="1">
                <a:ln w="11430"/>
                <a:gradFill>
                  <a:gsLst>
                    <a:gs pos="25000">
                      <a:srgbClr val="FF9966">
                        <a:satMod val="155000"/>
                      </a:srgbClr>
                    </a:gs>
                    <a:gs pos="100000">
                      <a:srgbClr val="FF9966">
                        <a:shade val="45000"/>
                        <a:satMod val="165000"/>
                      </a:srgb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bảo</a:t>
            </a:r>
            <a:endParaRPr lang="en-US" sz="5400" b="1" spc="50" dirty="0">
              <a:ln w="11430"/>
              <a:gradFill>
                <a:gsLst>
                  <a:gs pos="25000">
                    <a:srgbClr val="FF9966">
                      <a:satMod val="155000"/>
                    </a:srgbClr>
                  </a:gs>
                  <a:gs pos="100000">
                    <a:srgbClr val="FF9966">
                      <a:shade val="45000"/>
                      <a:satMod val="165000"/>
                    </a:srgbClr>
                  </a:gs>
                </a:gsLst>
                <a:lin ang="5400000"/>
              </a:gradFill>
              <a:effectLst>
                <a:outerShdw blurRad="76200" dist="50800" dir="5400000" algn="tl" rotWithShape="0">
                  <a:srgbClr val="000000">
                    <a:alpha val="65000"/>
                  </a:srgbClr>
                </a:outerShdw>
              </a:effectLst>
            </a:endParaRPr>
          </a:p>
        </p:txBody>
      </p:sp>
      <p:graphicFrame>
        <p:nvGraphicFramePr>
          <p:cNvPr id="15" name="Diagram 14"/>
          <p:cNvGraphicFramePr/>
          <p:nvPr>
            <p:extLst>
              <p:ext uri="{D42A27DB-BD31-4B8C-83A1-F6EECF244321}">
                <p14:modId xmlns:p14="http://schemas.microsoft.com/office/powerpoint/2010/main" val="3294619838"/>
              </p:ext>
            </p:extLst>
          </p:nvPr>
        </p:nvGraphicFramePr>
        <p:xfrm>
          <a:off x="-609600" y="228600"/>
          <a:ext cx="9802743" cy="64814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0991381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nodePh="1">
                                  <p:stCondLst>
                                    <p:cond delay="0"/>
                                  </p:stCondLst>
                                  <p:endCondLst>
                                    <p:cond evt="begin" delay="0">
                                      <p:tn val="5"/>
                                    </p:cond>
                                  </p:endCondLst>
                                  <p:childTnLst>
                                    <p:set>
                                      <p:cBhvr>
                                        <p:cTn id="6" dur="1" fill="hold">
                                          <p:stCondLst>
                                            <p:cond delay="0"/>
                                          </p:stCondLst>
                                        </p:cTn>
                                        <p:tgtEl>
                                          <p:spTgt spid="8232"/>
                                        </p:tgtEl>
                                        <p:attrNameLst>
                                          <p:attrName>style.visibility</p:attrName>
                                        </p:attrNameLst>
                                      </p:cBhvr>
                                      <p:to>
                                        <p:strVal val="visible"/>
                                      </p:to>
                                    </p:set>
                                    <p:animEffect transition="in" filter="diamond(in)">
                                      <p:cBhvr>
                                        <p:cTn id="7" dur="1000"/>
                                        <p:tgtEl>
                                          <p:spTgt spid="823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32" grpId="0"/>
      <p:bldGraphic spid="15" grpId="0">
        <p:bldAsOne/>
      </p:bldGraphic>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0"/>
            <a:ext cx="9281160" cy="6629400"/>
          </a:xfrm>
          <a:prstGeom prst="rect">
            <a:avLst/>
          </a:prstGeom>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4926724"/>
            <a:ext cx="3286404"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4924096"/>
            <a:ext cx="2529242" cy="1894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388620" y="304800"/>
            <a:ext cx="8229600" cy="5791200"/>
          </a:xfrm>
        </p:spPr>
        <p:txBody>
          <a:bodyPr/>
          <a:lstStyle/>
          <a:p>
            <a:pPr eaLnBrk="1" hangingPunct="1">
              <a:buFontTx/>
              <a:buChar char="-"/>
              <a:defRPr/>
            </a:pPr>
            <a:endParaRPr lang="en-US" sz="2400" b="1" dirty="0" smtClean="0">
              <a:latin typeface="Times New Roman" pitchFamily="18" charset="0"/>
              <a:cs typeface="Times New Roman" pitchFamily="18" charset="0"/>
            </a:endParaRPr>
          </a:p>
          <a:p>
            <a:pPr eaLnBrk="1" hangingPunct="1">
              <a:buFontTx/>
              <a:buChar char="-"/>
              <a:defRPr/>
            </a:pPr>
            <a:endParaRPr lang="en-US" sz="2400" b="1" dirty="0">
              <a:latin typeface="Times New Roman" pitchFamily="18" charset="0"/>
              <a:cs typeface="Times New Roman" pitchFamily="18" charset="0"/>
            </a:endParaRPr>
          </a:p>
          <a:p>
            <a:pPr eaLnBrk="1" hangingPunct="1">
              <a:buFontTx/>
              <a:buChar char="-"/>
              <a:defRPr/>
            </a:pPr>
            <a:r>
              <a:rPr lang="en-US" sz="2400" b="1" dirty="0" err="1" smtClean="0">
                <a:latin typeface="Times New Roman" pitchFamily="18" charset="0"/>
                <a:cs typeface="Times New Roman" pitchFamily="18" charset="0"/>
              </a:rPr>
              <a:t>Phát</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hành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tiền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có</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đảm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bảo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bằng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giá</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trị</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hàng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hóa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thông</a:t>
            </a:r>
            <a:r>
              <a:rPr lang="en-US" sz="2400" b="1" dirty="0">
                <a:latin typeface="Times New Roman" pitchFamily="18" charset="0"/>
                <a:cs typeface="Times New Roman" pitchFamily="18" charset="0"/>
              </a:rPr>
              <a:t> qua </a:t>
            </a:r>
            <a:r>
              <a:rPr lang="en-US" sz="2400" b="1" dirty="0" err="1">
                <a:latin typeface="Times New Roman" pitchFamily="18" charset="0"/>
                <a:cs typeface="Times New Roman" pitchFamily="18" charset="0"/>
              </a:rPr>
              <a:t>cơ</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chế</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tín</a:t>
            </a:r>
            <a:r>
              <a:rPr lang="en-US" sz="2400" b="1" dirty="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dụng</a:t>
            </a:r>
            <a:endParaRPr lang="en-US" sz="2400" b="1" dirty="0" smtClean="0">
              <a:latin typeface="Times New Roman" pitchFamily="18" charset="0"/>
              <a:cs typeface="Times New Roman" pitchFamily="18" charset="0"/>
            </a:endParaRPr>
          </a:p>
          <a:p>
            <a:pPr marL="0" indent="0" eaLnBrk="1" hangingPunct="1">
              <a:buNone/>
              <a:defRPr/>
            </a:pPr>
            <a:endParaRPr lang="en-US" sz="2400" b="1" dirty="0">
              <a:latin typeface="Times New Roman" pitchFamily="18" charset="0"/>
              <a:cs typeface="Times New Roman" pitchFamily="18" charset="0"/>
            </a:endParaRPr>
          </a:p>
          <a:p>
            <a:pPr eaLnBrk="1" hangingPunct="1">
              <a:defRPr/>
            </a:pPr>
            <a:r>
              <a:rPr lang="en-US" sz="2600" dirty="0" err="1" smtClean="0">
                <a:latin typeface="Times New Roman" pitchFamily="18" charset="0"/>
                <a:cs typeface="Times New Roman" pitchFamily="18" charset="0"/>
              </a:rPr>
              <a:t>Phải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đảm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bảo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bằng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giá</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trị</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hàng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hóa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thể</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hiện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trên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kỳ</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phiếu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thương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mại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và</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chứng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từ</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nợ</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khác</a:t>
            </a:r>
            <a:r>
              <a:rPr lang="en-US" sz="2600" dirty="0" smtClean="0">
                <a:latin typeface="Times New Roman" pitchFamily="18" charset="0"/>
                <a:cs typeface="Times New Roman" pitchFamily="18" charset="0"/>
              </a:rPr>
              <a:t>. </a:t>
            </a:r>
          </a:p>
          <a:p>
            <a:pPr eaLnBrk="1" hangingPunct="1">
              <a:defRPr/>
            </a:pPr>
            <a:r>
              <a:rPr lang="en-US" sz="2600" dirty="0" err="1" smtClean="0">
                <a:latin typeface="Times New Roman" pitchFamily="18" charset="0"/>
                <a:cs typeface="Times New Roman" pitchFamily="18" charset="0"/>
              </a:rPr>
              <a:t>Việc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phát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hành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tiền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thông</a:t>
            </a:r>
            <a:r>
              <a:rPr lang="en-US" sz="2600" dirty="0" smtClean="0">
                <a:latin typeface="Times New Roman" pitchFamily="18" charset="0"/>
                <a:cs typeface="Times New Roman" pitchFamily="18" charset="0"/>
              </a:rPr>
              <a:t> qua </a:t>
            </a:r>
            <a:r>
              <a:rPr lang="en-US" sz="2600" dirty="0" err="1" smtClean="0">
                <a:latin typeface="Times New Roman" pitchFamily="18" charset="0"/>
                <a:cs typeface="Times New Roman" pitchFamily="18" charset="0"/>
              </a:rPr>
              <a:t>cơ</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chế</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tín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dụng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có</a:t>
            </a:r>
            <a:r>
              <a:rPr lang="en-US" sz="2600" dirty="0" smtClean="0">
                <a:latin typeface="Times New Roman" pitchFamily="18" charset="0"/>
                <a:cs typeface="Times New Roman" pitchFamily="18" charset="0"/>
              </a:rPr>
              <a:t> ý </a:t>
            </a:r>
            <a:r>
              <a:rPr lang="en-US" sz="2600" dirty="0" err="1" smtClean="0">
                <a:latin typeface="Times New Roman" pitchFamily="18" charset="0"/>
                <a:cs typeface="Times New Roman" pitchFamily="18" charset="0"/>
              </a:rPr>
              <a:t>nghĩa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quan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trọng</a:t>
            </a:r>
            <a:r>
              <a:rPr lang="en-US" sz="2600" dirty="0" smtClean="0">
                <a:latin typeface="Times New Roman" pitchFamily="18" charset="0"/>
                <a:cs typeface="Times New Roman" pitchFamily="18" charset="0"/>
              </a:rPr>
              <a:t>. </a:t>
            </a:r>
          </a:p>
        </p:txBody>
      </p:sp>
    </p:spTree>
    <p:extLst>
      <p:ext uri="{BB962C8B-B14F-4D97-AF65-F5344CB8AC3E}">
        <p14:creationId xmlns:p14="http://schemas.microsoft.com/office/powerpoint/2010/main" val="36137469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arn(inVertic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arn(inVertical)">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171"/>
                                        </p:tgtEl>
                                        <p:attrNameLst>
                                          <p:attrName>style.visibility</p:attrName>
                                        </p:attrNameLst>
                                      </p:cBhvr>
                                      <p:to>
                                        <p:strVal val="visible"/>
                                      </p:to>
                                    </p:set>
                                    <p:animEffect transition="in" filter="fade">
                                      <p:cBhvr>
                                        <p:cTn id="22" dur="500"/>
                                        <p:tgtEl>
                                          <p:spTgt spid="7171"/>
                                        </p:tgtEl>
                                      </p:cBhvr>
                                    </p:animEffect>
                                  </p:childTnLst>
                                </p:cTn>
                              </p:par>
                              <p:par>
                                <p:cTn id="23" presetID="10" presetClass="entr" presetSubtype="0" fill="hold" nodeType="withEffect">
                                  <p:stCondLst>
                                    <p:cond delay="0"/>
                                  </p:stCondLst>
                                  <p:childTnLst>
                                    <p:set>
                                      <p:cBhvr>
                                        <p:cTn id="24" dur="1" fill="hold">
                                          <p:stCondLst>
                                            <p:cond delay="0"/>
                                          </p:stCondLst>
                                        </p:cTn>
                                        <p:tgtEl>
                                          <p:spTgt spid="7172"/>
                                        </p:tgtEl>
                                        <p:attrNameLst>
                                          <p:attrName>style.visibility</p:attrName>
                                        </p:attrNameLst>
                                      </p:cBhvr>
                                      <p:to>
                                        <p:strVal val="visible"/>
                                      </p:to>
                                    </p:set>
                                    <p:animEffect transition="in" filter="fade">
                                      <p:cBhvr>
                                        <p:cTn id="25"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14693" b="-14693"/>
          <a:stretch/>
        </p:blipFill>
        <p:spPr>
          <a:xfrm>
            <a:off x="0" y="-1066800"/>
            <a:ext cx="9144000" cy="8991600"/>
          </a:xfrm>
          <a:prstGeom prst="rect">
            <a:avLst/>
          </a:prstGeom>
        </p:spPr>
      </p:pic>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6504" y="5026571"/>
            <a:ext cx="2118296" cy="180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14" name="Content Placeholder 2"/>
          <p:cNvSpPr>
            <a:spLocks noGrp="1"/>
          </p:cNvSpPr>
          <p:nvPr>
            <p:ph idx="1"/>
          </p:nvPr>
        </p:nvSpPr>
        <p:spPr>
          <a:xfrm>
            <a:off x="457200" y="76200"/>
            <a:ext cx="8229600" cy="4572000"/>
          </a:xfrm>
        </p:spPr>
        <p:txBody>
          <a:bodyPr/>
          <a:lstStyle/>
          <a:p>
            <a:pPr marL="0" indent="0" eaLnBrk="1" hangingPunct="1">
              <a:buFontTx/>
              <a:buNone/>
            </a:pP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nay,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lưu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giấy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bạc</a:t>
            </a:r>
            <a:r>
              <a:rPr lang="en-US" sz="2800"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ngân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hàng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không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được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tự</a:t>
            </a:r>
            <a:r>
              <a:rPr lang="en-US" sz="2800" b="1" dirty="0" smtClean="0">
                <a:latin typeface="Times New Roman" pitchFamily="18" charset="0"/>
                <a:cs typeface="Times New Roman" pitchFamily="18" charset="0"/>
              </a:rPr>
              <a:t> do </a:t>
            </a:r>
            <a:r>
              <a:rPr lang="en-US" sz="2800" dirty="0" err="1" smtClean="0">
                <a:latin typeface="Times New Roman" pitchFamily="18" charset="0"/>
                <a:cs typeface="Times New Roman" pitchFamily="18" charset="0"/>
              </a:rPr>
              <a:t>chuyển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nước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chuyển</a:t>
            </a:r>
            <a:r>
              <a:rPr lang="en-US" sz="2800" dirty="0" smtClean="0">
                <a:latin typeface="Times New Roman" pitchFamily="18" charset="0"/>
                <a:cs typeface="Times New Roman" pitchFamily="18" charset="0"/>
              </a:rPr>
              <a:t> sang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giấy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qua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vốn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ương</a:t>
            </a:r>
            <a:r>
              <a:rPr lang="en-US" sz="2800" dirty="0" smtClean="0">
                <a:latin typeface="Times New Roman" pitchFamily="18" charset="0"/>
                <a:cs typeface="Times New Roman" pitchFamily="18" charset="0"/>
              </a:rPr>
              <a:t>.</a:t>
            </a:r>
          </a:p>
          <a:p>
            <a:pPr marL="0" indent="0" eaLnBrk="1" hangingPunct="1">
              <a:buFontTx/>
              <a:buNone/>
            </a:pPr>
            <a:r>
              <a:rPr lang="en-US" sz="2800" dirty="0" smtClean="0">
                <a:latin typeface="Times New Roman" pitchFamily="18" charset="0"/>
                <a:cs typeface="Times New Roman" pitchFamily="18" charset="0"/>
              </a:rPr>
              <a:t> </a:t>
            </a:r>
          </a:p>
          <a:p>
            <a:pPr marL="0" indent="0" eaLnBrk="1" hangingPunct="1">
              <a:buFontTx/>
              <a:buNone/>
            </a:pPr>
            <a:r>
              <a:rPr lang="en-US" sz="2800" dirty="0" err="1" smtClean="0">
                <a:latin typeface="Times New Roman" pitchFamily="18" charset="0"/>
                <a:cs typeface="Times New Roman" pitchFamily="18" charset="0"/>
              </a:rPr>
              <a:t>Bên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soát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bắt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khấu</a:t>
            </a:r>
            <a:r>
              <a:rPr lang="en-US" sz="2800" dirty="0" smtClean="0">
                <a:latin typeface="Times New Roman" pitchFamily="18" charset="0"/>
                <a:cs typeface="Times New Roman" pitchFamily="18" charset="0"/>
              </a:rPr>
              <a:t>,…</a:t>
            </a:r>
          </a:p>
          <a:p>
            <a:pPr marL="0" indent="0" eaLnBrk="1" hangingPunct="1">
              <a:buFontTx/>
              <a:buNone/>
            </a:pPr>
            <a:endParaRPr lang="en-US" sz="2800" dirty="0" smtClean="0">
              <a:latin typeface="Times New Roman" pitchFamily="18" charset="0"/>
              <a:cs typeface="Times New Roman" pitchFamily="18" charset="0"/>
            </a:endParaRPr>
          </a:p>
        </p:txBody>
      </p:sp>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1546" y="5026572"/>
            <a:ext cx="2406715" cy="180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0704" y="5026572"/>
            <a:ext cx="16764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4067070"/>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914">
                                            <p:txEl>
                                              <p:pRg st="0" end="0"/>
                                            </p:txEl>
                                          </p:spTgt>
                                        </p:tgtEl>
                                        <p:attrNameLst>
                                          <p:attrName>style.visibility</p:attrName>
                                        </p:attrNameLst>
                                      </p:cBhvr>
                                      <p:to>
                                        <p:strVal val="visible"/>
                                      </p:to>
                                    </p:set>
                                    <p:animEffect transition="in" filter="fade">
                                      <p:cBhvr>
                                        <p:cTn id="7" dur="1000"/>
                                        <p:tgtEl>
                                          <p:spTgt spid="38914">
                                            <p:txEl>
                                              <p:pRg st="0" end="0"/>
                                            </p:txEl>
                                          </p:spTgt>
                                        </p:tgtEl>
                                      </p:cBhvr>
                                    </p:animEffect>
                                    <p:anim calcmode="lin" valueType="num">
                                      <p:cBhvr>
                                        <p:cTn id="8" dur="1000" fill="hold"/>
                                        <p:tgtEl>
                                          <p:spTgt spid="389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89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8914">
                                            <p:txEl>
                                              <p:pRg st="1" end="1"/>
                                            </p:txEl>
                                          </p:spTgt>
                                        </p:tgtEl>
                                        <p:attrNameLst>
                                          <p:attrName>style.visibility</p:attrName>
                                        </p:attrNameLst>
                                      </p:cBhvr>
                                      <p:to>
                                        <p:strVal val="visible"/>
                                      </p:to>
                                    </p:set>
                                    <p:animEffect transition="in" filter="fade">
                                      <p:cBhvr>
                                        <p:cTn id="14" dur="1000"/>
                                        <p:tgtEl>
                                          <p:spTgt spid="38914">
                                            <p:txEl>
                                              <p:pRg st="1" end="1"/>
                                            </p:txEl>
                                          </p:spTgt>
                                        </p:tgtEl>
                                      </p:cBhvr>
                                    </p:animEffect>
                                    <p:anim calcmode="lin" valueType="num">
                                      <p:cBhvr>
                                        <p:cTn id="15" dur="1000" fill="hold"/>
                                        <p:tgtEl>
                                          <p:spTgt spid="3891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891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8914">
                                            <p:txEl>
                                              <p:pRg st="2" end="2"/>
                                            </p:txEl>
                                          </p:spTgt>
                                        </p:tgtEl>
                                        <p:attrNameLst>
                                          <p:attrName>style.visibility</p:attrName>
                                        </p:attrNameLst>
                                      </p:cBhvr>
                                      <p:to>
                                        <p:strVal val="visible"/>
                                      </p:to>
                                    </p:set>
                                    <p:animEffect transition="in" filter="fade">
                                      <p:cBhvr>
                                        <p:cTn id="21" dur="1000"/>
                                        <p:tgtEl>
                                          <p:spTgt spid="38914">
                                            <p:txEl>
                                              <p:pRg st="2" end="2"/>
                                            </p:txEl>
                                          </p:spTgt>
                                        </p:tgtEl>
                                      </p:cBhvr>
                                    </p:animEffect>
                                    <p:anim calcmode="lin" valueType="num">
                                      <p:cBhvr>
                                        <p:cTn id="22" dur="1000" fill="hold"/>
                                        <p:tgtEl>
                                          <p:spTgt spid="3891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891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196"/>
                                        </p:tgtEl>
                                        <p:attrNameLst>
                                          <p:attrName>style.visibility</p:attrName>
                                        </p:attrNameLst>
                                      </p:cBhvr>
                                      <p:to>
                                        <p:strVal val="visible"/>
                                      </p:to>
                                    </p:set>
                                    <p:animEffect transition="in" filter="fade">
                                      <p:cBhvr>
                                        <p:cTn id="28" dur="500"/>
                                        <p:tgtEl>
                                          <p:spTgt spid="8196"/>
                                        </p:tgtEl>
                                      </p:cBhvr>
                                    </p:animEffect>
                                  </p:childTnLst>
                                </p:cTn>
                              </p:par>
                              <p:par>
                                <p:cTn id="29" presetID="10" presetClass="entr" presetSubtype="0" fill="hold" nodeType="withEffect">
                                  <p:stCondLst>
                                    <p:cond delay="0"/>
                                  </p:stCondLst>
                                  <p:childTnLst>
                                    <p:set>
                                      <p:cBhvr>
                                        <p:cTn id="30" dur="1" fill="hold">
                                          <p:stCondLst>
                                            <p:cond delay="0"/>
                                          </p:stCondLst>
                                        </p:cTn>
                                        <p:tgtEl>
                                          <p:spTgt spid="8195"/>
                                        </p:tgtEl>
                                        <p:attrNameLst>
                                          <p:attrName>style.visibility</p:attrName>
                                        </p:attrNameLst>
                                      </p:cBhvr>
                                      <p:to>
                                        <p:strVal val="visible"/>
                                      </p:to>
                                    </p:set>
                                    <p:animEffect transition="in" filter="fade">
                                      <p:cBhvr>
                                        <p:cTn id="31" dur="500"/>
                                        <p:tgtEl>
                                          <p:spTgt spid="8195"/>
                                        </p:tgtEl>
                                      </p:cBhvr>
                                    </p:animEffect>
                                  </p:childTnLst>
                                </p:cTn>
                              </p:par>
                              <p:par>
                                <p:cTn id="32" presetID="10" presetClass="entr" presetSubtype="0" fill="hold" nodeType="withEffect">
                                  <p:stCondLst>
                                    <p:cond delay="0"/>
                                  </p:stCondLst>
                                  <p:childTnLst>
                                    <p:set>
                                      <p:cBhvr>
                                        <p:cTn id="33" dur="1" fill="hold">
                                          <p:stCondLst>
                                            <p:cond delay="0"/>
                                          </p:stCondLst>
                                        </p:cTn>
                                        <p:tgtEl>
                                          <p:spTgt spid="8194"/>
                                        </p:tgtEl>
                                        <p:attrNameLst>
                                          <p:attrName>style.visibility</p:attrName>
                                        </p:attrNameLst>
                                      </p:cBhvr>
                                      <p:to>
                                        <p:strVal val="visible"/>
                                      </p:to>
                                    </p:set>
                                    <p:animEffect transition="in" filter="fade">
                                      <p:cBhvr>
                                        <p:cTn id="34"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2626"/>
            <a:ext cx="7315200" cy="6886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76200" y="18393"/>
            <a:ext cx="8839200" cy="6172200"/>
          </a:xfrm>
        </p:spPr>
        <p:txBody>
          <a:bodyPr/>
          <a:lstStyle/>
          <a:p>
            <a:pPr marL="0" indent="0" algn="ctr" eaLnBrk="1" hangingPunct="1">
              <a:buFontTx/>
              <a:buNone/>
              <a:defRPr/>
            </a:pPr>
            <a:r>
              <a:rPr lang="en-US" sz="4000" dirty="0" err="1">
                <a:solidFill>
                  <a:srgbClr val="FF0000"/>
                </a:solidFill>
                <a:latin typeface="Times New Roman" pitchFamily="18" charset="0"/>
                <a:cs typeface="Times New Roman" pitchFamily="18" charset="0"/>
              </a:rPr>
              <a:t>Tóm</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lại</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Ngân</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hàng</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trung</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ương</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không</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chỉ</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độc</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quyền</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phát</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hành</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tiền</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tệ</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mà</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còn</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quản</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lý</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và</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điều</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tiết</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lượng</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tiền</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cung</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ứng</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thực</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hiện</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chính</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sách</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tiền</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tệ</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đảm</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bảo</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ổn</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định</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giá</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trị</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đồng</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tiền</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nước</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mình</a:t>
            </a:r>
            <a:r>
              <a:rPr lang="en-US" sz="4000" dirty="0">
                <a:solidFill>
                  <a:srgbClr val="FF0000"/>
                </a:solidFill>
                <a:latin typeface="Times New Roman" pitchFamily="18" charset="0"/>
                <a:cs typeface="Times New Roman" pitchFamily="18" charset="0"/>
              </a:rPr>
              <a:t>.</a:t>
            </a:r>
          </a:p>
          <a:p>
            <a:pPr algn="ctr" eaLnBrk="1" hangingPunct="1">
              <a:defRPr/>
            </a:pPr>
            <a:endParaRPr lang="en-US" sz="4000" dirty="0">
              <a:solidFill>
                <a:srgbClr val="FF0000"/>
              </a:solidFill>
              <a:latin typeface="Times New Roman" pitchFamily="18" charset="0"/>
              <a:cs typeface="Times New Roman" pitchFamily="18" charset="0"/>
            </a:endParaRPr>
          </a:p>
          <a:p>
            <a:pPr algn="ctr">
              <a:defRPr/>
            </a:pPr>
            <a:endParaRPr lang="en-US" sz="4000" dirty="0">
              <a:solidFill>
                <a:srgbClr val="FF0000"/>
              </a:solidFill>
            </a:endParaRPr>
          </a:p>
        </p:txBody>
      </p:sp>
    </p:spTree>
    <p:extLst>
      <p:ext uri="{BB962C8B-B14F-4D97-AF65-F5344CB8AC3E}">
        <p14:creationId xmlns:p14="http://schemas.microsoft.com/office/powerpoint/2010/main" val="206035721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sharpenSoften amount="-500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77588" y="-18624"/>
            <a:ext cx="9699175" cy="693491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sp>
        <p:nvSpPr>
          <p:cNvPr id="9224" name="Text Box 8"/>
          <p:cNvSpPr txBox="1">
            <a:spLocks noChangeArrowheads="1"/>
          </p:cNvSpPr>
          <p:nvPr/>
        </p:nvSpPr>
        <p:spPr bwMode="auto">
          <a:xfrm>
            <a:off x="-18393" y="212092"/>
            <a:ext cx="872065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400">
                <a:solidFill>
                  <a:schemeClr val="tx1"/>
                </a:solidFill>
                <a:latin typeface="Arial" charset="0"/>
                <a:cs typeface="Arial" charset="0"/>
              </a:defRPr>
            </a:lvl1pPr>
            <a:lvl2pPr marL="742950" indent="-285750" eaLnBrk="0" hangingPunct="0">
              <a:defRPr sz="1400">
                <a:solidFill>
                  <a:schemeClr val="tx1"/>
                </a:solidFill>
                <a:latin typeface="Arial" charset="0"/>
                <a:cs typeface="Arial" charset="0"/>
              </a:defRPr>
            </a:lvl2pPr>
            <a:lvl3pPr marL="1143000" indent="-228600" eaLnBrk="0" hangingPunct="0">
              <a:defRPr sz="1400">
                <a:solidFill>
                  <a:schemeClr val="tx1"/>
                </a:solidFill>
                <a:latin typeface="Arial" charset="0"/>
                <a:cs typeface="Arial" charset="0"/>
              </a:defRPr>
            </a:lvl3pPr>
            <a:lvl4pPr marL="1600200" indent="-228600" eaLnBrk="0" hangingPunct="0">
              <a:defRPr sz="1400">
                <a:solidFill>
                  <a:schemeClr val="tx1"/>
                </a:solidFill>
                <a:latin typeface="Arial" charset="0"/>
                <a:cs typeface="Arial" charset="0"/>
              </a:defRPr>
            </a:lvl4pPr>
            <a:lvl5pPr marL="2057400" indent="-228600" eaLnBrk="0" hangingPunct="0">
              <a:defRPr sz="1400">
                <a:solidFill>
                  <a:schemeClr val="tx1"/>
                </a:solidFill>
                <a:latin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cs typeface="Arial" charset="0"/>
              </a:defRPr>
            </a:lvl9pPr>
          </a:lstStyle>
          <a:p>
            <a:pPr eaLnBrk="1" fontAlgn="base" hangingPunct="1">
              <a:spcBef>
                <a:spcPct val="0"/>
              </a:spcBef>
              <a:spcAft>
                <a:spcPct val="0"/>
              </a:spcAft>
            </a:pPr>
            <a:r>
              <a:rPr lang="en-US" sz="2400" b="1" u="sng" dirty="0" smtClean="0">
                <a:solidFill>
                  <a:srgbClr val="FF0000"/>
                </a:solidFill>
              </a:rPr>
              <a:t>2. </a:t>
            </a:r>
            <a:r>
              <a:rPr lang="en-US" sz="2400" b="1" u="sng" dirty="0" err="1" smtClean="0">
                <a:solidFill>
                  <a:srgbClr val="FF0000"/>
                </a:solidFill>
              </a:rPr>
              <a:t>Ngân</a:t>
            </a:r>
            <a:r>
              <a:rPr lang="en-US" sz="2400" b="1" u="sng" dirty="0" smtClean="0">
                <a:solidFill>
                  <a:srgbClr val="FF0000"/>
                </a:solidFill>
              </a:rPr>
              <a:t> </a:t>
            </a:r>
            <a:r>
              <a:rPr lang="en-US" sz="2400" b="1" u="sng" dirty="0" err="1" smtClean="0">
                <a:solidFill>
                  <a:srgbClr val="FF0000"/>
                </a:solidFill>
              </a:rPr>
              <a:t>hàng</a:t>
            </a:r>
            <a:r>
              <a:rPr lang="en-US" sz="2400" b="1" u="sng" dirty="0" smtClean="0">
                <a:solidFill>
                  <a:srgbClr val="FF0000"/>
                </a:solidFill>
              </a:rPr>
              <a:t> </a:t>
            </a:r>
            <a:r>
              <a:rPr lang="en-US" sz="2400" b="1" u="sng" dirty="0" err="1" smtClean="0">
                <a:solidFill>
                  <a:srgbClr val="FF0000"/>
                </a:solidFill>
              </a:rPr>
              <a:t>trung</a:t>
            </a:r>
            <a:r>
              <a:rPr lang="en-US" sz="2400" b="1" u="sng" dirty="0" smtClean="0">
                <a:solidFill>
                  <a:srgbClr val="FF0000"/>
                </a:solidFill>
              </a:rPr>
              <a:t> </a:t>
            </a:r>
            <a:r>
              <a:rPr lang="en-US" sz="2400" b="1" u="sng" dirty="0" err="1" smtClean="0">
                <a:solidFill>
                  <a:srgbClr val="FF0000"/>
                </a:solidFill>
              </a:rPr>
              <a:t>ương</a:t>
            </a:r>
            <a:r>
              <a:rPr lang="en-US" sz="2400" b="1" u="sng" dirty="0" smtClean="0">
                <a:solidFill>
                  <a:srgbClr val="FF0000"/>
                </a:solidFill>
              </a:rPr>
              <a:t> </a:t>
            </a:r>
            <a:r>
              <a:rPr lang="en-US" sz="2400" b="1" u="sng" dirty="0" err="1" smtClean="0">
                <a:solidFill>
                  <a:srgbClr val="FF0000"/>
                </a:solidFill>
              </a:rPr>
              <a:t>là</a:t>
            </a:r>
            <a:r>
              <a:rPr lang="en-US" sz="2400" b="1" u="sng" dirty="0" smtClean="0">
                <a:solidFill>
                  <a:srgbClr val="FF0000"/>
                </a:solidFill>
              </a:rPr>
              <a:t> </a:t>
            </a:r>
            <a:r>
              <a:rPr lang="en-US" sz="2400" b="1" u="sng" dirty="0" err="1" smtClean="0">
                <a:solidFill>
                  <a:srgbClr val="FF0000"/>
                </a:solidFill>
              </a:rPr>
              <a:t>ngân</a:t>
            </a:r>
            <a:r>
              <a:rPr lang="en-US" sz="2400" b="1" u="sng" dirty="0" smtClean="0">
                <a:solidFill>
                  <a:srgbClr val="FF0000"/>
                </a:solidFill>
              </a:rPr>
              <a:t> </a:t>
            </a:r>
            <a:r>
              <a:rPr lang="en-US" sz="2400" b="1" u="sng" dirty="0" err="1" smtClean="0">
                <a:solidFill>
                  <a:srgbClr val="FF0000"/>
                </a:solidFill>
              </a:rPr>
              <a:t>hàng</a:t>
            </a:r>
            <a:r>
              <a:rPr lang="en-US" sz="2400" b="1" u="sng" dirty="0" smtClean="0">
                <a:solidFill>
                  <a:srgbClr val="FF0000"/>
                </a:solidFill>
              </a:rPr>
              <a:t> </a:t>
            </a:r>
            <a:r>
              <a:rPr lang="en-US" sz="2400" b="1" u="sng" dirty="0" err="1" smtClean="0">
                <a:solidFill>
                  <a:srgbClr val="FF0000"/>
                </a:solidFill>
              </a:rPr>
              <a:t>của</a:t>
            </a:r>
            <a:r>
              <a:rPr lang="en-US" sz="2400" b="1" u="sng" dirty="0" smtClean="0">
                <a:solidFill>
                  <a:srgbClr val="FF0000"/>
                </a:solidFill>
              </a:rPr>
              <a:t> </a:t>
            </a:r>
            <a:r>
              <a:rPr lang="en-US" sz="2400" b="1" u="sng" dirty="0" err="1" smtClean="0">
                <a:solidFill>
                  <a:srgbClr val="FF0000"/>
                </a:solidFill>
              </a:rPr>
              <a:t>các</a:t>
            </a:r>
            <a:r>
              <a:rPr lang="en-US" sz="2400" b="1" u="sng" dirty="0" smtClean="0">
                <a:solidFill>
                  <a:srgbClr val="FF0000"/>
                </a:solidFill>
              </a:rPr>
              <a:t> </a:t>
            </a:r>
            <a:r>
              <a:rPr lang="en-US" sz="2400" b="1" u="sng" dirty="0" err="1" smtClean="0">
                <a:solidFill>
                  <a:srgbClr val="FF0000"/>
                </a:solidFill>
              </a:rPr>
              <a:t>ngân</a:t>
            </a:r>
            <a:r>
              <a:rPr lang="en-US" sz="2400" b="1" u="sng" dirty="0" smtClean="0">
                <a:solidFill>
                  <a:srgbClr val="FF0000"/>
                </a:solidFill>
              </a:rPr>
              <a:t> </a:t>
            </a:r>
            <a:r>
              <a:rPr lang="en-US" sz="2400" b="1" u="sng" dirty="0" err="1" smtClean="0">
                <a:solidFill>
                  <a:srgbClr val="FF0000"/>
                </a:solidFill>
              </a:rPr>
              <a:t>hàng</a:t>
            </a:r>
            <a:endParaRPr lang="en-US" sz="2400" b="1" u="sng" dirty="0" smtClean="0">
              <a:solidFill>
                <a:srgbClr val="FF0000"/>
              </a:solidFill>
            </a:endParaRPr>
          </a:p>
        </p:txBody>
      </p:sp>
      <p:sp>
        <p:nvSpPr>
          <p:cNvPr id="9225" name="Rectangle 9"/>
          <p:cNvSpPr>
            <a:spLocks noChangeArrowheads="1"/>
          </p:cNvSpPr>
          <p:nvPr/>
        </p:nvSpPr>
        <p:spPr bwMode="auto">
          <a:xfrm>
            <a:off x="0" y="663714"/>
            <a:ext cx="8153400" cy="707886"/>
          </a:xfrm>
          <a:prstGeom prst="rect">
            <a:avLst/>
          </a:prstGeom>
          <a:noFill/>
          <a:ln>
            <a:noFill/>
          </a:ln>
          <a:effectLst/>
          <a:extLst/>
        </p:spPr>
        <p:txBody>
          <a:bodyPr wrap="square" anchor="ctr">
            <a:spAutoFit/>
          </a:bodyPr>
          <a:lstStyle/>
          <a:p>
            <a:pPr algn="just" fontAlgn="base">
              <a:spcBef>
                <a:spcPct val="0"/>
              </a:spcBef>
              <a:spcAft>
                <a:spcPct val="0"/>
              </a:spcAft>
            </a:pPr>
            <a:r>
              <a:rPr lang="en-US" sz="2000" b="1" i="1" dirty="0" smtClean="0">
                <a:solidFill>
                  <a:srgbClr val="000000"/>
                </a:solidFill>
              </a:rPr>
              <a:t>2.1. </a:t>
            </a:r>
            <a:r>
              <a:rPr lang="en-US" sz="2000" b="1" i="1" dirty="0" err="1" smtClean="0">
                <a:solidFill>
                  <a:srgbClr val="000000"/>
                </a:solidFill>
              </a:rPr>
              <a:t>Ngân</a:t>
            </a:r>
            <a:r>
              <a:rPr lang="en-US" sz="2000" b="1" i="1" dirty="0" smtClean="0">
                <a:solidFill>
                  <a:srgbClr val="000000"/>
                </a:solidFill>
              </a:rPr>
              <a:t> </a:t>
            </a:r>
            <a:r>
              <a:rPr lang="en-US" sz="2000" b="1" i="1" dirty="0" err="1" smtClean="0">
                <a:solidFill>
                  <a:srgbClr val="000000"/>
                </a:solidFill>
              </a:rPr>
              <a:t>hàng</a:t>
            </a:r>
            <a:r>
              <a:rPr lang="en-US" sz="2000" b="1" i="1" dirty="0" smtClean="0">
                <a:solidFill>
                  <a:srgbClr val="000000"/>
                </a:solidFill>
              </a:rPr>
              <a:t> </a:t>
            </a:r>
            <a:r>
              <a:rPr lang="en-US" sz="2000" b="1" i="1" dirty="0" err="1" smtClean="0">
                <a:solidFill>
                  <a:srgbClr val="000000"/>
                </a:solidFill>
              </a:rPr>
              <a:t>trung</a:t>
            </a:r>
            <a:r>
              <a:rPr lang="en-US" sz="2000" b="1" i="1" dirty="0" smtClean="0">
                <a:solidFill>
                  <a:srgbClr val="000000"/>
                </a:solidFill>
              </a:rPr>
              <a:t> </a:t>
            </a:r>
            <a:r>
              <a:rPr lang="en-US" sz="2000" b="1" i="1" dirty="0" err="1" smtClean="0">
                <a:solidFill>
                  <a:srgbClr val="000000"/>
                </a:solidFill>
              </a:rPr>
              <a:t>ương</a:t>
            </a:r>
            <a:r>
              <a:rPr lang="en-US" sz="2000" b="1" i="1" dirty="0" smtClean="0">
                <a:solidFill>
                  <a:srgbClr val="000000"/>
                </a:solidFill>
              </a:rPr>
              <a:t> </a:t>
            </a:r>
            <a:r>
              <a:rPr lang="en-US" sz="2000" b="1" i="1" dirty="0" err="1" smtClean="0">
                <a:solidFill>
                  <a:srgbClr val="000000"/>
                </a:solidFill>
              </a:rPr>
              <a:t>mở</a:t>
            </a:r>
            <a:r>
              <a:rPr lang="en-US" sz="2000" b="1" i="1" dirty="0" smtClean="0">
                <a:solidFill>
                  <a:srgbClr val="000000"/>
                </a:solidFill>
              </a:rPr>
              <a:t> </a:t>
            </a:r>
            <a:r>
              <a:rPr lang="en-US" sz="2000" b="1" i="1" dirty="0" err="1" smtClean="0">
                <a:solidFill>
                  <a:srgbClr val="000000"/>
                </a:solidFill>
              </a:rPr>
              <a:t>tài</a:t>
            </a:r>
            <a:r>
              <a:rPr lang="en-US" sz="2000" b="1" i="1" dirty="0" smtClean="0">
                <a:solidFill>
                  <a:srgbClr val="000000"/>
                </a:solidFill>
              </a:rPr>
              <a:t> </a:t>
            </a:r>
            <a:r>
              <a:rPr lang="en-US" sz="2000" b="1" i="1" dirty="0" err="1" smtClean="0">
                <a:solidFill>
                  <a:srgbClr val="000000"/>
                </a:solidFill>
              </a:rPr>
              <a:t>khoản</a:t>
            </a:r>
            <a:r>
              <a:rPr lang="en-US" sz="2000" b="1" i="1" dirty="0" smtClean="0">
                <a:solidFill>
                  <a:srgbClr val="000000"/>
                </a:solidFill>
              </a:rPr>
              <a:t> </a:t>
            </a:r>
            <a:r>
              <a:rPr lang="en-US" sz="2000" b="1" i="1" dirty="0" err="1" smtClean="0">
                <a:solidFill>
                  <a:srgbClr val="000000"/>
                </a:solidFill>
              </a:rPr>
              <a:t>và</a:t>
            </a:r>
            <a:r>
              <a:rPr lang="en-US" sz="2000" b="1" i="1" dirty="0" smtClean="0">
                <a:solidFill>
                  <a:srgbClr val="000000"/>
                </a:solidFill>
              </a:rPr>
              <a:t> </a:t>
            </a:r>
          </a:p>
          <a:p>
            <a:pPr algn="just" fontAlgn="base">
              <a:spcBef>
                <a:spcPct val="0"/>
              </a:spcBef>
              <a:spcAft>
                <a:spcPct val="0"/>
              </a:spcAft>
            </a:pPr>
            <a:r>
              <a:rPr lang="en-US" sz="2000" b="1" i="1" dirty="0" err="1" smtClean="0">
                <a:solidFill>
                  <a:srgbClr val="000000"/>
                </a:solidFill>
              </a:rPr>
              <a:t>nhận</a:t>
            </a:r>
            <a:r>
              <a:rPr lang="en-US" sz="2000" b="1" i="1" dirty="0" smtClean="0">
                <a:solidFill>
                  <a:srgbClr val="000000"/>
                </a:solidFill>
              </a:rPr>
              <a:t> </a:t>
            </a:r>
            <a:r>
              <a:rPr lang="en-US" sz="2000" b="1" i="1" dirty="0" err="1" smtClean="0">
                <a:solidFill>
                  <a:srgbClr val="000000"/>
                </a:solidFill>
              </a:rPr>
              <a:t>tiền</a:t>
            </a:r>
            <a:r>
              <a:rPr lang="en-US" sz="2000" b="1" i="1" dirty="0" smtClean="0">
                <a:solidFill>
                  <a:srgbClr val="000000"/>
                </a:solidFill>
              </a:rPr>
              <a:t> </a:t>
            </a:r>
            <a:r>
              <a:rPr lang="en-US" sz="2000" b="1" i="1" dirty="0" err="1" smtClean="0">
                <a:solidFill>
                  <a:srgbClr val="000000"/>
                </a:solidFill>
              </a:rPr>
              <a:t>gửi</a:t>
            </a:r>
            <a:r>
              <a:rPr lang="en-US" sz="2000" b="1" i="1" dirty="0" smtClean="0">
                <a:solidFill>
                  <a:srgbClr val="000000"/>
                </a:solidFill>
              </a:rPr>
              <a:t> </a:t>
            </a:r>
            <a:r>
              <a:rPr lang="en-US" sz="2000" b="1" i="1" dirty="0" err="1" smtClean="0">
                <a:solidFill>
                  <a:srgbClr val="000000"/>
                </a:solidFill>
              </a:rPr>
              <a:t>của</a:t>
            </a:r>
            <a:r>
              <a:rPr lang="en-US" sz="2000" b="1" i="1" dirty="0" smtClean="0">
                <a:solidFill>
                  <a:srgbClr val="000000"/>
                </a:solidFill>
              </a:rPr>
              <a:t> </a:t>
            </a:r>
            <a:r>
              <a:rPr lang="en-US" sz="2000" b="1" i="1" dirty="0" err="1" smtClean="0">
                <a:solidFill>
                  <a:srgbClr val="000000"/>
                </a:solidFill>
              </a:rPr>
              <a:t>các</a:t>
            </a:r>
            <a:r>
              <a:rPr lang="en-US" sz="2000" b="1" i="1" dirty="0" smtClean="0">
                <a:solidFill>
                  <a:srgbClr val="000000"/>
                </a:solidFill>
              </a:rPr>
              <a:t> </a:t>
            </a:r>
            <a:r>
              <a:rPr lang="en-US" sz="2000" b="1" i="1" dirty="0" err="1" smtClean="0">
                <a:solidFill>
                  <a:srgbClr val="000000"/>
                </a:solidFill>
              </a:rPr>
              <a:t>ngân</a:t>
            </a:r>
            <a:r>
              <a:rPr lang="en-US" sz="2000" b="1" i="1" dirty="0" smtClean="0">
                <a:solidFill>
                  <a:srgbClr val="000000"/>
                </a:solidFill>
              </a:rPr>
              <a:t> </a:t>
            </a:r>
            <a:r>
              <a:rPr lang="en-US" sz="2000" b="1" i="1" dirty="0" err="1" smtClean="0">
                <a:solidFill>
                  <a:srgbClr val="000000"/>
                </a:solidFill>
              </a:rPr>
              <a:t>hàng</a:t>
            </a:r>
            <a:r>
              <a:rPr lang="en-US" sz="2000" b="1" i="1" dirty="0" smtClean="0">
                <a:solidFill>
                  <a:srgbClr val="000000"/>
                </a:solidFill>
              </a:rPr>
              <a:t> </a:t>
            </a:r>
            <a:r>
              <a:rPr lang="en-US" sz="2000" b="1" i="1" dirty="0" err="1" smtClean="0">
                <a:solidFill>
                  <a:srgbClr val="000000"/>
                </a:solidFill>
              </a:rPr>
              <a:t>trung</a:t>
            </a:r>
            <a:r>
              <a:rPr lang="en-US" sz="2000" b="1" i="1" dirty="0" smtClean="0">
                <a:solidFill>
                  <a:srgbClr val="000000"/>
                </a:solidFill>
              </a:rPr>
              <a:t> </a:t>
            </a:r>
            <a:r>
              <a:rPr lang="en-US" sz="2000" b="1" i="1" dirty="0" err="1" smtClean="0">
                <a:solidFill>
                  <a:srgbClr val="000000"/>
                </a:solidFill>
              </a:rPr>
              <a:t>gian</a:t>
            </a:r>
            <a:endParaRPr lang="en-US" sz="2000" b="1" i="1" dirty="0" smtClean="0">
              <a:solidFill>
                <a:srgbClr val="000000"/>
              </a:solidFill>
            </a:endParaRPr>
          </a:p>
        </p:txBody>
      </p:sp>
      <p:sp>
        <p:nvSpPr>
          <p:cNvPr id="9226" name="Rectangle 10"/>
          <p:cNvSpPr>
            <a:spLocks noChangeArrowheads="1"/>
          </p:cNvSpPr>
          <p:nvPr/>
        </p:nvSpPr>
        <p:spPr bwMode="auto">
          <a:xfrm>
            <a:off x="21021" y="1329671"/>
            <a:ext cx="4571999" cy="5262979"/>
          </a:xfrm>
          <a:prstGeom prst="rect">
            <a:avLst/>
          </a:prstGeom>
          <a:ln/>
          <a:extLst/>
        </p:spPr>
        <p:style>
          <a:lnRef idx="2">
            <a:schemeClr val="accent3">
              <a:shade val="50000"/>
            </a:schemeClr>
          </a:lnRef>
          <a:fillRef idx="1">
            <a:schemeClr val="accent3"/>
          </a:fillRef>
          <a:effectRef idx="0">
            <a:schemeClr val="accent3"/>
          </a:effectRef>
          <a:fontRef idx="minor">
            <a:schemeClr val="lt1"/>
          </a:fontRef>
        </p:style>
        <p:txBody>
          <a:bodyPr wrap="square" anchor="ctr">
            <a:spAutoFit/>
          </a:bodyPr>
          <a:lstStyle/>
          <a:p>
            <a:pPr fontAlgn="base">
              <a:spcBef>
                <a:spcPct val="0"/>
              </a:spcBef>
              <a:spcAft>
                <a:spcPct val="0"/>
              </a:spcAft>
            </a:pPr>
            <a:r>
              <a:rPr lang="en-US" sz="2600" dirty="0" err="1" smtClean="0">
                <a:solidFill>
                  <a:srgbClr val="000000"/>
                </a:solidFill>
                <a:latin typeface="Times New Roman" pitchFamily="18" charset="0"/>
                <a:cs typeface="Times New Roman" pitchFamily="18" charset="0"/>
              </a:rPr>
              <a:t>Thông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thường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gian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không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sử</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dụng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hết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nguồn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vốn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mình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để</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cho</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vay</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duy</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trì</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một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mức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dự</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trữ</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nhất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định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để</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đảm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bảo</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khả</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năng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thanh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toán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Dự</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trữ</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gồm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mặt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tại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quỹ</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gửi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tại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ương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khác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Bất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cứ</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một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gian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nào</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cũng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đều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phải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mở</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tài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khoản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gửi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vào</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ương</a:t>
            </a:r>
            <a:r>
              <a:rPr lang="en-US" sz="26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Tiền</a:t>
            </a:r>
            <a:r>
              <a:rPr lang="en-US" sz="2400" dirty="0" smtClean="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gửi</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đó</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gồm</a:t>
            </a:r>
            <a:r>
              <a:rPr lang="en-US" sz="2400" dirty="0">
                <a:solidFill>
                  <a:srgbClr val="000000"/>
                </a:solidFill>
                <a:latin typeface="Times New Roman" pitchFamily="18" charset="0"/>
                <a:cs typeface="Times New Roman" pitchFamily="18" charset="0"/>
              </a:rPr>
              <a:t> 2 </a:t>
            </a:r>
            <a:r>
              <a:rPr lang="en-US" sz="2400" dirty="0" err="1" smtClean="0">
                <a:solidFill>
                  <a:srgbClr val="000000"/>
                </a:solidFill>
                <a:latin typeface="Times New Roman" pitchFamily="18" charset="0"/>
                <a:cs typeface="Times New Roman" pitchFamily="18" charset="0"/>
              </a:rPr>
              <a:t>loại</a:t>
            </a:r>
            <a:r>
              <a:rPr lang="en-US" sz="2400" dirty="0" smtClean="0">
                <a:solidFill>
                  <a:srgbClr val="000000"/>
                </a:solidFill>
                <a:latin typeface="Times New Roman" pitchFamily="18" charset="0"/>
                <a:cs typeface="Times New Roman" pitchFamily="18" charset="0"/>
              </a:rPr>
              <a:t>.</a:t>
            </a:r>
            <a:endParaRPr lang="en-US" sz="2600" dirty="0" smtClean="0">
              <a:solidFill>
                <a:srgbClr val="000000"/>
              </a:solidFill>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1447800"/>
            <a:ext cx="5344887" cy="5344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4624927"/>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9224"/>
                                        </p:tgtEl>
                                      </p:cBhvr>
                                    </p:animEffect>
                                    <p:animScale>
                                      <p:cBhvr>
                                        <p:cTn id="7" dur="250" autoRev="1" fill="hold"/>
                                        <p:tgtEl>
                                          <p:spTgt spid="922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225"/>
                                        </p:tgtEl>
                                        <p:attrNameLst>
                                          <p:attrName>style.visibility</p:attrName>
                                        </p:attrNameLst>
                                      </p:cBhvr>
                                      <p:to>
                                        <p:strVal val="visible"/>
                                      </p:to>
                                    </p:set>
                                    <p:animEffect transition="in" filter="box(in)">
                                      <p:cBhvr>
                                        <p:cTn id="12" dur="500"/>
                                        <p:tgtEl>
                                          <p:spTgt spid="922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9226"/>
                                        </p:tgtEl>
                                        <p:attrNameLst>
                                          <p:attrName>style.visibility</p:attrName>
                                        </p:attrNameLst>
                                      </p:cBhvr>
                                      <p:to>
                                        <p:strVal val="visible"/>
                                      </p:to>
                                    </p:set>
                                    <p:animEffect transition="in" filter="checkerboard(across)">
                                      <p:cBhvr>
                                        <p:cTn id="17" dur="500"/>
                                        <p:tgtEl>
                                          <p:spTgt spid="9226"/>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1" nodeType="clickEffect">
                                  <p:stCondLst>
                                    <p:cond delay="0"/>
                                  </p:stCondLst>
                                  <p:childTnLst>
                                    <p:set>
                                      <p:cBhvr>
                                        <p:cTn id="21" dur="1" fill="hold">
                                          <p:stCondLst>
                                            <p:cond delay="0"/>
                                          </p:stCondLst>
                                        </p:cTn>
                                        <p:tgtEl>
                                          <p:spTgt spid="9225"/>
                                        </p:tgtEl>
                                        <p:attrNameLst>
                                          <p:attrName>style.visibility</p:attrName>
                                        </p:attrNameLst>
                                      </p:cBhvr>
                                      <p:to>
                                        <p:strVal val="visible"/>
                                      </p:to>
                                    </p:set>
                                    <p:anim calcmode="lin" valueType="num">
                                      <p:cBhvr>
                                        <p:cTn id="22" dur="1000" fill="hold"/>
                                        <p:tgtEl>
                                          <p:spTgt spid="9225"/>
                                        </p:tgtEl>
                                        <p:attrNameLst>
                                          <p:attrName>ppt_w</p:attrName>
                                        </p:attrNameLst>
                                      </p:cBhvr>
                                      <p:tavLst>
                                        <p:tav tm="0">
                                          <p:val>
                                            <p:fltVal val="0"/>
                                          </p:val>
                                        </p:tav>
                                        <p:tav tm="100000">
                                          <p:val>
                                            <p:strVal val="#ppt_w"/>
                                          </p:val>
                                        </p:tav>
                                      </p:tavLst>
                                    </p:anim>
                                    <p:anim calcmode="lin" valueType="num">
                                      <p:cBhvr>
                                        <p:cTn id="23" dur="1000" fill="hold"/>
                                        <p:tgtEl>
                                          <p:spTgt spid="9225"/>
                                        </p:tgtEl>
                                        <p:attrNameLst>
                                          <p:attrName>ppt_h</p:attrName>
                                        </p:attrNameLst>
                                      </p:cBhvr>
                                      <p:tavLst>
                                        <p:tav tm="0">
                                          <p:val>
                                            <p:fltVal val="0"/>
                                          </p:val>
                                        </p:tav>
                                        <p:tav tm="100000">
                                          <p:val>
                                            <p:strVal val="#ppt_h"/>
                                          </p:val>
                                        </p:tav>
                                      </p:tavLst>
                                    </p:anim>
                                    <p:anim calcmode="lin" valueType="num">
                                      <p:cBhvr>
                                        <p:cTn id="24" dur="1000" fill="hold"/>
                                        <p:tgtEl>
                                          <p:spTgt spid="9225"/>
                                        </p:tgtEl>
                                        <p:attrNameLst>
                                          <p:attrName>style.rotation</p:attrName>
                                        </p:attrNameLst>
                                      </p:cBhvr>
                                      <p:tavLst>
                                        <p:tav tm="0">
                                          <p:val>
                                            <p:fltVal val="90"/>
                                          </p:val>
                                        </p:tav>
                                        <p:tav tm="100000">
                                          <p:val>
                                            <p:fltVal val="0"/>
                                          </p:val>
                                        </p:tav>
                                      </p:tavLst>
                                    </p:anim>
                                    <p:animEffect transition="in" filter="fade">
                                      <p:cBhvr>
                                        <p:cTn id="25" dur="1000"/>
                                        <p:tgtEl>
                                          <p:spTgt spid="9225"/>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1" nodeType="clickEffect">
                                  <p:stCondLst>
                                    <p:cond delay="0"/>
                                  </p:stCondLst>
                                  <p:childTnLst>
                                    <p:set>
                                      <p:cBhvr>
                                        <p:cTn id="29" dur="1" fill="hold">
                                          <p:stCondLst>
                                            <p:cond delay="0"/>
                                          </p:stCondLst>
                                        </p:cTn>
                                        <p:tgtEl>
                                          <p:spTgt spid="9226"/>
                                        </p:tgtEl>
                                        <p:attrNameLst>
                                          <p:attrName>style.visibility</p:attrName>
                                        </p:attrNameLst>
                                      </p:cBhvr>
                                      <p:to>
                                        <p:strVal val="visible"/>
                                      </p:to>
                                    </p:set>
                                    <p:animEffect transition="in" filter="randombar(horizontal)">
                                      <p:cBhvr>
                                        <p:cTn id="30" dur="500"/>
                                        <p:tgtEl>
                                          <p:spTgt spid="9226"/>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027"/>
                                        </p:tgtEl>
                                        <p:attrNameLst>
                                          <p:attrName>style.visibility</p:attrName>
                                        </p:attrNameLst>
                                      </p:cBhvr>
                                      <p:to>
                                        <p:strVal val="visible"/>
                                      </p:to>
                                    </p:set>
                                    <p:anim calcmode="lin" valueType="num">
                                      <p:cBhvr additive="base">
                                        <p:cTn id="35" dur="500" fill="hold"/>
                                        <p:tgtEl>
                                          <p:spTgt spid="1027"/>
                                        </p:tgtEl>
                                        <p:attrNameLst>
                                          <p:attrName>ppt_x</p:attrName>
                                        </p:attrNameLst>
                                      </p:cBhvr>
                                      <p:tavLst>
                                        <p:tav tm="0">
                                          <p:val>
                                            <p:strVal val="#ppt_x"/>
                                          </p:val>
                                        </p:tav>
                                        <p:tav tm="100000">
                                          <p:val>
                                            <p:strVal val="#ppt_x"/>
                                          </p:val>
                                        </p:tav>
                                      </p:tavLst>
                                    </p:anim>
                                    <p:anim calcmode="lin" valueType="num">
                                      <p:cBhvr additive="base">
                                        <p:cTn id="36"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4" grpId="0"/>
      <p:bldP spid="9225" grpId="0"/>
      <p:bldP spid="9225" grpId="1"/>
      <p:bldP spid="9226" grpId="0" animBg="1"/>
      <p:bldP spid="9226"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473" y="237023"/>
            <a:ext cx="8952168"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26" name="Rectangle 10"/>
          <p:cNvSpPr>
            <a:spLocks noChangeArrowheads="1"/>
          </p:cNvSpPr>
          <p:nvPr/>
        </p:nvSpPr>
        <p:spPr bwMode="auto">
          <a:xfrm>
            <a:off x="42041" y="3575923"/>
            <a:ext cx="8991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fontAlgn="base">
              <a:spcBef>
                <a:spcPct val="0"/>
              </a:spcBef>
              <a:spcAft>
                <a:spcPct val="0"/>
              </a:spcAft>
            </a:pPr>
            <a:endParaRPr lang="en-US" sz="2800" dirty="0" smtClean="0">
              <a:solidFill>
                <a:srgbClr val="000000"/>
              </a:solidFill>
              <a:latin typeface="Times New Roman" pitchFamily="18" charset="0"/>
              <a:cs typeface="Times New Roman" pitchFamily="18" charset="0"/>
            </a:endParaRPr>
          </a:p>
        </p:txBody>
      </p:sp>
      <p:sp>
        <p:nvSpPr>
          <p:cNvPr id="2" name="Rectangle 1"/>
          <p:cNvSpPr/>
          <p:nvPr/>
        </p:nvSpPr>
        <p:spPr>
          <a:xfrm>
            <a:off x="609600" y="381000"/>
            <a:ext cx="7868501" cy="923330"/>
          </a:xfrm>
          <a:prstGeom prst="rect">
            <a:avLst/>
          </a:prstGeom>
          <a:noFill/>
        </p:spPr>
        <p:txBody>
          <a:bodyPr wrap="none" lIns="91440" tIns="45720" rIns="91440" bIns="45720">
            <a:spAutoFit/>
          </a:bodyPr>
          <a:lstStyle/>
          <a:p>
            <a:pPr fontAlgn="base">
              <a:spcBef>
                <a:spcPct val="0"/>
              </a:spcBef>
              <a:spcAft>
                <a:spcPct val="0"/>
              </a:spcAft>
            </a:pPr>
            <a:r>
              <a:rPr lang="en-US" sz="5400" b="1" dirty="0">
                <a:ln w="17780" cmpd="sng">
                  <a:solidFill>
                    <a:srgbClr val="FBDF53">
                      <a:tint val="3000"/>
                    </a:srgbClr>
                  </a:solidFill>
                  <a:prstDash val="solid"/>
                  <a:miter lim="800000"/>
                </a:ln>
                <a:solidFill>
                  <a:srgbClr val="FF9966">
                    <a:lumMod val="75000"/>
                  </a:srgbClr>
                </a:solidFill>
                <a:effectLst>
                  <a:outerShdw blurRad="55000" dist="50800" dir="5400000" algn="tl">
                    <a:srgbClr val="000000">
                      <a:alpha val="33000"/>
                    </a:srgbClr>
                  </a:outerShdw>
                </a:effectLst>
                <a:latin typeface="Times New Roman" pitchFamily="18" charset="0"/>
                <a:cs typeface="Times New Roman" pitchFamily="18" charset="0"/>
              </a:rPr>
              <a:t>- </a:t>
            </a:r>
            <a:r>
              <a:rPr lang="en-US" sz="5400" b="1" dirty="0" err="1">
                <a:ln w="17780" cmpd="sng">
                  <a:solidFill>
                    <a:srgbClr val="FBDF53">
                      <a:tint val="3000"/>
                    </a:srgbClr>
                  </a:solidFill>
                  <a:prstDash val="solid"/>
                  <a:miter lim="800000"/>
                </a:ln>
                <a:solidFill>
                  <a:srgbClr val="FF9966">
                    <a:lumMod val="75000"/>
                  </a:srgbClr>
                </a:solidFill>
                <a:effectLst>
                  <a:outerShdw blurRad="55000" dist="50800" dir="5400000" algn="tl">
                    <a:srgbClr val="000000">
                      <a:alpha val="33000"/>
                    </a:srgbClr>
                  </a:outerShdw>
                </a:effectLst>
                <a:latin typeface="Times New Roman" pitchFamily="18" charset="0"/>
                <a:cs typeface="Times New Roman" pitchFamily="18" charset="0"/>
              </a:rPr>
              <a:t>Tiền</a:t>
            </a:r>
            <a:r>
              <a:rPr lang="en-US" sz="5400" b="1" dirty="0">
                <a:ln w="17780" cmpd="sng">
                  <a:solidFill>
                    <a:srgbClr val="FBDF53">
                      <a:tint val="3000"/>
                    </a:srgbClr>
                  </a:solidFill>
                  <a:prstDash val="solid"/>
                  <a:miter lim="800000"/>
                </a:ln>
                <a:solidFill>
                  <a:srgbClr val="FF9966">
                    <a:lumMod val="75000"/>
                  </a:srgbClr>
                </a:solidFill>
                <a:effectLst>
                  <a:outerShdw blurRad="55000" dist="50800" dir="5400000" algn="tl">
                    <a:srgbClr val="000000">
                      <a:alpha val="33000"/>
                    </a:srgbClr>
                  </a:outerShdw>
                </a:effectLst>
                <a:latin typeface="Times New Roman" pitchFamily="18" charset="0"/>
                <a:cs typeface="Times New Roman" pitchFamily="18" charset="0"/>
              </a:rPr>
              <a:t> </a:t>
            </a:r>
            <a:r>
              <a:rPr lang="en-US" sz="5400" b="1" dirty="0" err="1">
                <a:ln w="17780" cmpd="sng">
                  <a:solidFill>
                    <a:srgbClr val="FBDF53">
                      <a:tint val="3000"/>
                    </a:srgbClr>
                  </a:solidFill>
                  <a:prstDash val="solid"/>
                  <a:miter lim="800000"/>
                </a:ln>
                <a:solidFill>
                  <a:srgbClr val="FF9966">
                    <a:lumMod val="75000"/>
                  </a:srgbClr>
                </a:solidFill>
                <a:effectLst>
                  <a:outerShdw blurRad="55000" dist="50800" dir="5400000" algn="tl">
                    <a:srgbClr val="000000">
                      <a:alpha val="33000"/>
                    </a:srgbClr>
                  </a:outerShdw>
                </a:effectLst>
                <a:latin typeface="Times New Roman" pitchFamily="18" charset="0"/>
                <a:cs typeface="Times New Roman" pitchFamily="18" charset="0"/>
              </a:rPr>
              <a:t>gửi</a:t>
            </a:r>
            <a:r>
              <a:rPr lang="en-US" sz="5400" b="1" dirty="0">
                <a:ln w="17780" cmpd="sng">
                  <a:solidFill>
                    <a:srgbClr val="FBDF53">
                      <a:tint val="3000"/>
                    </a:srgbClr>
                  </a:solidFill>
                  <a:prstDash val="solid"/>
                  <a:miter lim="800000"/>
                </a:ln>
                <a:solidFill>
                  <a:srgbClr val="FF9966">
                    <a:lumMod val="75000"/>
                  </a:srgbClr>
                </a:solidFill>
                <a:effectLst>
                  <a:outerShdw blurRad="55000" dist="50800" dir="5400000" algn="tl">
                    <a:srgbClr val="000000">
                      <a:alpha val="33000"/>
                    </a:srgbClr>
                  </a:outerShdw>
                </a:effectLst>
                <a:latin typeface="Times New Roman" pitchFamily="18" charset="0"/>
                <a:cs typeface="Times New Roman" pitchFamily="18" charset="0"/>
              </a:rPr>
              <a:t> </a:t>
            </a:r>
            <a:r>
              <a:rPr lang="en-US" sz="5400" b="1" dirty="0" err="1">
                <a:ln w="17780" cmpd="sng">
                  <a:solidFill>
                    <a:srgbClr val="FBDF53">
                      <a:tint val="3000"/>
                    </a:srgbClr>
                  </a:solidFill>
                  <a:prstDash val="solid"/>
                  <a:miter lim="800000"/>
                </a:ln>
                <a:solidFill>
                  <a:srgbClr val="FF9966">
                    <a:lumMod val="75000"/>
                  </a:srgbClr>
                </a:solidFill>
                <a:effectLst>
                  <a:outerShdw blurRad="55000" dist="50800" dir="5400000" algn="tl">
                    <a:srgbClr val="000000">
                      <a:alpha val="33000"/>
                    </a:srgbClr>
                  </a:outerShdw>
                </a:effectLst>
                <a:latin typeface="Times New Roman" pitchFamily="18" charset="0"/>
                <a:cs typeface="Times New Roman" pitchFamily="18" charset="0"/>
              </a:rPr>
              <a:t>dự</a:t>
            </a:r>
            <a:r>
              <a:rPr lang="en-US" sz="5400" b="1" dirty="0">
                <a:ln w="17780" cmpd="sng">
                  <a:solidFill>
                    <a:srgbClr val="FBDF53">
                      <a:tint val="3000"/>
                    </a:srgbClr>
                  </a:solidFill>
                  <a:prstDash val="solid"/>
                  <a:miter lim="800000"/>
                </a:ln>
                <a:solidFill>
                  <a:srgbClr val="FF9966">
                    <a:lumMod val="75000"/>
                  </a:srgbClr>
                </a:solidFill>
                <a:effectLst>
                  <a:outerShdw blurRad="55000" dist="50800" dir="5400000" algn="tl">
                    <a:srgbClr val="000000">
                      <a:alpha val="33000"/>
                    </a:srgbClr>
                  </a:outerShdw>
                </a:effectLst>
                <a:latin typeface="Times New Roman" pitchFamily="18" charset="0"/>
                <a:cs typeface="Times New Roman" pitchFamily="18" charset="0"/>
              </a:rPr>
              <a:t> </a:t>
            </a:r>
            <a:r>
              <a:rPr lang="en-US" sz="5400" b="1" dirty="0" err="1">
                <a:ln w="17780" cmpd="sng">
                  <a:solidFill>
                    <a:srgbClr val="FBDF53">
                      <a:tint val="3000"/>
                    </a:srgbClr>
                  </a:solidFill>
                  <a:prstDash val="solid"/>
                  <a:miter lim="800000"/>
                </a:ln>
                <a:solidFill>
                  <a:srgbClr val="FF9966">
                    <a:lumMod val="75000"/>
                  </a:srgbClr>
                </a:solidFill>
                <a:effectLst>
                  <a:outerShdw blurRad="55000" dist="50800" dir="5400000" algn="tl">
                    <a:srgbClr val="000000">
                      <a:alpha val="33000"/>
                    </a:srgbClr>
                  </a:outerShdw>
                </a:effectLst>
                <a:latin typeface="Times New Roman" pitchFamily="18" charset="0"/>
                <a:cs typeface="Times New Roman" pitchFamily="18" charset="0"/>
              </a:rPr>
              <a:t>trữ</a:t>
            </a:r>
            <a:r>
              <a:rPr lang="en-US" sz="5400" b="1" dirty="0">
                <a:ln w="17780" cmpd="sng">
                  <a:solidFill>
                    <a:srgbClr val="FBDF53">
                      <a:tint val="3000"/>
                    </a:srgbClr>
                  </a:solidFill>
                  <a:prstDash val="solid"/>
                  <a:miter lim="800000"/>
                </a:ln>
                <a:solidFill>
                  <a:srgbClr val="FF9966">
                    <a:lumMod val="75000"/>
                  </a:srgbClr>
                </a:solidFill>
                <a:effectLst>
                  <a:outerShdw blurRad="55000" dist="50800" dir="5400000" algn="tl">
                    <a:srgbClr val="000000">
                      <a:alpha val="33000"/>
                    </a:srgbClr>
                  </a:outerShdw>
                </a:effectLst>
                <a:latin typeface="Times New Roman" pitchFamily="18" charset="0"/>
                <a:cs typeface="Times New Roman" pitchFamily="18" charset="0"/>
              </a:rPr>
              <a:t> </a:t>
            </a:r>
            <a:r>
              <a:rPr lang="en-US" sz="5400" b="1" dirty="0" err="1">
                <a:ln w="17780" cmpd="sng">
                  <a:solidFill>
                    <a:srgbClr val="FBDF53">
                      <a:tint val="3000"/>
                    </a:srgbClr>
                  </a:solidFill>
                  <a:prstDash val="solid"/>
                  <a:miter lim="800000"/>
                </a:ln>
                <a:solidFill>
                  <a:srgbClr val="FF9966">
                    <a:lumMod val="75000"/>
                  </a:srgbClr>
                </a:solidFill>
                <a:effectLst>
                  <a:outerShdw blurRad="55000" dist="50800" dir="5400000" algn="tl">
                    <a:srgbClr val="000000">
                      <a:alpha val="33000"/>
                    </a:srgbClr>
                  </a:outerShdw>
                </a:effectLst>
                <a:latin typeface="Times New Roman" pitchFamily="18" charset="0"/>
                <a:cs typeface="Times New Roman" pitchFamily="18" charset="0"/>
              </a:rPr>
              <a:t>bắt</a:t>
            </a:r>
            <a:r>
              <a:rPr lang="en-US" sz="5400" b="1" dirty="0">
                <a:ln w="17780" cmpd="sng">
                  <a:solidFill>
                    <a:srgbClr val="FBDF53">
                      <a:tint val="3000"/>
                    </a:srgbClr>
                  </a:solidFill>
                  <a:prstDash val="solid"/>
                  <a:miter lim="800000"/>
                </a:ln>
                <a:solidFill>
                  <a:srgbClr val="FF9966">
                    <a:lumMod val="75000"/>
                  </a:srgbClr>
                </a:solidFill>
                <a:effectLst>
                  <a:outerShdw blurRad="55000" dist="50800" dir="5400000" algn="tl">
                    <a:srgbClr val="000000">
                      <a:alpha val="33000"/>
                    </a:srgbClr>
                  </a:outerShdw>
                </a:effectLst>
                <a:latin typeface="Times New Roman" pitchFamily="18" charset="0"/>
                <a:cs typeface="Times New Roman" pitchFamily="18" charset="0"/>
              </a:rPr>
              <a:t> </a:t>
            </a:r>
            <a:r>
              <a:rPr lang="en-US" sz="5400" b="1" dirty="0" err="1">
                <a:ln w="17780" cmpd="sng">
                  <a:solidFill>
                    <a:srgbClr val="FBDF53">
                      <a:tint val="3000"/>
                    </a:srgbClr>
                  </a:solidFill>
                  <a:prstDash val="solid"/>
                  <a:miter lim="800000"/>
                </a:ln>
                <a:solidFill>
                  <a:srgbClr val="FF9966">
                    <a:lumMod val="75000"/>
                  </a:srgbClr>
                </a:solidFill>
                <a:effectLst>
                  <a:outerShdw blurRad="55000" dist="50800" dir="5400000" algn="tl">
                    <a:srgbClr val="000000">
                      <a:alpha val="33000"/>
                    </a:srgbClr>
                  </a:outerShdw>
                </a:effectLst>
                <a:latin typeface="Times New Roman" pitchFamily="18" charset="0"/>
                <a:cs typeface="Times New Roman" pitchFamily="18" charset="0"/>
              </a:rPr>
              <a:t>buộc</a:t>
            </a:r>
            <a:endParaRPr lang="en-US" sz="5400" b="1" dirty="0">
              <a:ln w="17780" cmpd="sng">
                <a:solidFill>
                  <a:srgbClr val="FBDF53">
                    <a:tint val="3000"/>
                  </a:srgbClr>
                </a:solidFill>
                <a:prstDash val="solid"/>
                <a:miter lim="800000"/>
              </a:ln>
              <a:solidFill>
                <a:srgbClr val="FF9966">
                  <a:lumMod val="75000"/>
                </a:srgbClr>
              </a:solidFill>
              <a:effectLst>
                <a:outerShdw blurRad="55000" dist="50800" dir="5400000" algn="tl">
                  <a:srgbClr val="000000">
                    <a:alpha val="33000"/>
                  </a:srgbClr>
                </a:outerShdw>
              </a:effectLst>
              <a:latin typeface="Times New Roman" pitchFamily="18" charset="0"/>
              <a:cs typeface="Times New Roman" pitchFamily="18" charset="0"/>
            </a:endParaRPr>
          </a:p>
        </p:txBody>
      </p:sp>
      <p:sp>
        <p:nvSpPr>
          <p:cNvPr id="5" name="Rectangle 4"/>
          <p:cNvSpPr/>
          <p:nvPr/>
        </p:nvSpPr>
        <p:spPr>
          <a:xfrm>
            <a:off x="314750" y="990600"/>
            <a:ext cx="8458200" cy="526297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base">
              <a:spcBef>
                <a:spcPct val="0"/>
              </a:spcBef>
              <a:spcAft>
                <a:spcPct val="0"/>
              </a:spcAft>
            </a:pPr>
            <a:endPar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endParaRPr>
          </a:p>
          <a:p>
            <a:pPr marL="342900" indent="-342900" fontAlgn="base">
              <a:spcBef>
                <a:spcPct val="0"/>
              </a:spcBef>
              <a:spcAft>
                <a:spcPct val="0"/>
              </a:spcAft>
              <a:buFont typeface="Arial" pitchFamily="34" charset="0"/>
              <a:buChar char="•"/>
            </a:pP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Tiền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gửi</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dự</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trữ</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bắt</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buộc</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áp</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dụng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bắt</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buộc</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đối</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với</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các</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ngân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hàng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trung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gian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có</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huy</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động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vốn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tiền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gửi</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của</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công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chúng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Mức</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dự</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trữ</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cao</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hay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thấp</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tùy</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theo</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quy</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định</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của</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ngân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hàng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trung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ương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trong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từng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thời</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kỳ</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cho</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phù</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hợp</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với</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chính</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sách</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tiền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tệ</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a:t>
            </a:r>
          </a:p>
          <a:p>
            <a:pPr marL="342900" indent="-342900" fontAlgn="base">
              <a:spcBef>
                <a:spcPct val="0"/>
              </a:spcBef>
              <a:spcAft>
                <a:spcPct val="0"/>
              </a:spcAft>
              <a:buFont typeface="Arial" pitchFamily="34" charset="0"/>
              <a:buChar char="•"/>
            </a:pPr>
            <a:endPar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endParaRPr>
          </a:p>
          <a:p>
            <a:pPr marL="342900" indent="-342900" fontAlgn="base">
              <a:spcBef>
                <a:spcPct val="0"/>
              </a:spcBef>
              <a:spcAft>
                <a:spcPct val="0"/>
              </a:spcAft>
              <a:buFont typeface="Arial" pitchFamily="34" charset="0"/>
              <a:buChar char="•"/>
            </a:pP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Mục</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đích</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của</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việc</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bắt</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buộc</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dự</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trữ</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này</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là</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để</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giới</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hạn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mức</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tín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dụng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tối</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đa</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mà</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ngân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hàng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trung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gian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có</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thể</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cung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cấp</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tránh</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trường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hợp</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các</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ngân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hàng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trung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gian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huy</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động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được</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bao</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nhiêu</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cho</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vay</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bấy</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nhiêu</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dẫn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đến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mất</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khả</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năng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thanh</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toán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ảnh</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hưởng</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đến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quyền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lợi</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của</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người</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gửi</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tiền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và</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nền</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kinh</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r>
              <a:rPr lang="en-US" sz="2400" b="1" spc="50" dirty="0" err="1"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tế</a:t>
            </a:r>
            <a: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t>. </a:t>
            </a:r>
            <a:br>
              <a:rPr lang="en-US" sz="2400" b="1" spc="50" dirty="0" smtClean="0">
                <a:ln w="11430"/>
                <a:solidFill>
                  <a:srgbClr val="FF9966">
                    <a:lumMod val="75000"/>
                  </a:srgbClr>
                </a:solidFill>
                <a:effectLst>
                  <a:outerShdw blurRad="76200" dist="50800" dir="5400000" algn="tl" rotWithShape="0">
                    <a:srgbClr val="000000">
                      <a:alpha val="65000"/>
                    </a:srgbClr>
                  </a:outerShdw>
                </a:effectLst>
                <a:cs typeface="Times New Roman" pitchFamily="18" charset="0"/>
              </a:rPr>
            </a:br>
            <a:endParaRPr lang="en-US" sz="2400" b="1" spc="50" dirty="0">
              <a:ln w="11430"/>
              <a:solidFill>
                <a:srgbClr val="FF9966">
                  <a:lumMod val="75000"/>
                </a:srgbClr>
              </a:solidFill>
              <a:effectLst>
                <a:outerShdw blurRad="76200" dist="50800" dir="5400000" algn="tl" rotWithShape="0">
                  <a:srgbClr val="000000">
                    <a:alpha val="65000"/>
                  </a:srgbClr>
                </a:outerShdw>
              </a:effectLst>
              <a:cs typeface="Times New Roman" pitchFamily="18" charset="0"/>
            </a:endParaRPr>
          </a:p>
        </p:txBody>
      </p:sp>
    </p:spTree>
    <p:extLst>
      <p:ext uri="{BB962C8B-B14F-4D97-AF65-F5344CB8AC3E}">
        <p14:creationId xmlns:p14="http://schemas.microsoft.com/office/powerpoint/2010/main" val="33206610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nodePh="1">
                                  <p:stCondLst>
                                    <p:cond delay="0"/>
                                  </p:stCondLst>
                                  <p:endCondLst>
                                    <p:cond evt="begin" delay="0">
                                      <p:tn val="5"/>
                                    </p:cond>
                                  </p:endCondLst>
                                  <p:childTnLst>
                                    <p:set>
                                      <p:cBhvr>
                                        <p:cTn id="6" dur="1" fill="hold">
                                          <p:stCondLst>
                                            <p:cond delay="0"/>
                                          </p:stCondLst>
                                        </p:cTn>
                                        <p:tgtEl>
                                          <p:spTgt spid="9226"/>
                                        </p:tgtEl>
                                        <p:attrNameLst>
                                          <p:attrName>style.visibility</p:attrName>
                                        </p:attrNameLst>
                                      </p:cBhvr>
                                      <p:to>
                                        <p:strVal val="visible"/>
                                      </p:to>
                                    </p:set>
                                    <p:animEffect transition="in" filter="checkerboard(across)">
                                      <p:cBhvr>
                                        <p:cTn id="7" dur="500"/>
                                        <p:tgtEl>
                                          <p:spTgt spid="92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 grpId="0"/>
      <p:bldP spid="2"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93" y="0"/>
            <a:ext cx="9174707" cy="6704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26" name="Rectangle 10"/>
          <p:cNvSpPr>
            <a:spLocks noChangeArrowheads="1"/>
          </p:cNvSpPr>
          <p:nvPr/>
        </p:nvSpPr>
        <p:spPr bwMode="auto">
          <a:xfrm>
            <a:off x="45493" y="77621"/>
            <a:ext cx="8991600"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342900" indent="-342900" algn="ctr" fontAlgn="base">
              <a:spcBef>
                <a:spcPct val="0"/>
              </a:spcBef>
              <a:spcAft>
                <a:spcPct val="0"/>
              </a:spcAft>
              <a:buFont typeface="Arial" pitchFamily="34" charset="0"/>
              <a:buChar char="•"/>
            </a:pPr>
            <a:r>
              <a:rPr lang="en-US" sz="2600" dirty="0" err="1" smtClean="0">
                <a:solidFill>
                  <a:srgbClr val="000000"/>
                </a:solidFill>
                <a:latin typeface="Times New Roman" pitchFamily="18" charset="0"/>
                <a:cs typeface="Times New Roman" pitchFamily="18" charset="0"/>
              </a:rPr>
              <a:t>Bên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cạnh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đó</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việc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tập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dự</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trữ</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gian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tại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ương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còn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một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phương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tiện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để</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ương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có</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thêm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quyền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lực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điều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khiển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hệ</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thống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thực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chính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sách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tệ</a:t>
            </a:r>
            <a:r>
              <a:rPr lang="en-US" sz="2600" dirty="0" smtClean="0">
                <a:solidFill>
                  <a:srgbClr val="000000"/>
                </a:solidFill>
                <a:latin typeface="Times New Roman" pitchFamily="18" charset="0"/>
                <a:cs typeface="Times New Roman" pitchFamily="18" charset="0"/>
              </a:rPr>
              <a:t>.</a:t>
            </a:r>
          </a:p>
          <a:p>
            <a:pPr marL="342900" indent="-342900" algn="ctr" fontAlgn="base">
              <a:spcBef>
                <a:spcPct val="0"/>
              </a:spcBef>
              <a:spcAft>
                <a:spcPct val="0"/>
              </a:spcAft>
              <a:buFont typeface="Arial" pitchFamily="34" charset="0"/>
              <a:buChar char="•"/>
            </a:pPr>
            <a:r>
              <a:rPr lang="en-US" sz="2600" dirty="0" err="1" smtClean="0">
                <a:solidFill>
                  <a:srgbClr val="000000"/>
                </a:solidFill>
                <a:latin typeface="Times New Roman" pitchFamily="18" charset="0"/>
                <a:cs typeface="Times New Roman" pitchFamily="18" charset="0"/>
              </a:rPr>
              <a:t>Hiện</a:t>
            </a:r>
            <a:r>
              <a:rPr lang="en-US" sz="2600" dirty="0" smtClean="0">
                <a:solidFill>
                  <a:srgbClr val="000000"/>
                </a:solidFill>
                <a:latin typeface="Times New Roman" pitchFamily="18" charset="0"/>
                <a:cs typeface="Times New Roman" pitchFamily="18" charset="0"/>
              </a:rPr>
              <a:t> nay, </a:t>
            </a:r>
            <a:r>
              <a:rPr lang="en-US" sz="2600" dirty="0" err="1" smtClean="0">
                <a:solidFill>
                  <a:srgbClr val="000000"/>
                </a:solidFill>
                <a:latin typeface="Times New Roman" pitchFamily="18" charset="0"/>
                <a:cs typeface="Times New Roman" pitchFamily="18" charset="0"/>
              </a:rPr>
              <a:t>cùng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với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sự</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phát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triển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thị</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trường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tệ</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hình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thức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bảo</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hiểm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gửi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ra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đời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đã</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giảm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bớt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khả</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năng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xảy</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ra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nhu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cầu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rút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bất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thường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Vì</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vậy</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tỷ</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lệ</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dự</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trữ</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bắt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buộc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ngày</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giảm</a:t>
            </a:r>
            <a:r>
              <a:rPr lang="en-US" sz="2600" dirty="0" smtClean="0">
                <a:solidFill>
                  <a:srgbClr val="000000"/>
                </a:solidFill>
                <a:latin typeface="Times New Roman" pitchFamily="18" charset="0"/>
                <a:cs typeface="Times New Roman" pitchFamily="18" charset="0"/>
              </a:rPr>
              <a:t> ở </a:t>
            </a:r>
            <a:r>
              <a:rPr lang="en-US" sz="2600" dirty="0" err="1" smtClean="0">
                <a:solidFill>
                  <a:srgbClr val="000000"/>
                </a:solidFill>
                <a:latin typeface="Times New Roman" pitchFamily="18" charset="0"/>
                <a:cs typeface="Times New Roman" pitchFamily="18" charset="0"/>
              </a:rPr>
              <a:t>hầu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hết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quốc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Hiện</a:t>
            </a:r>
            <a:r>
              <a:rPr lang="en-US" sz="2600" dirty="0" smtClean="0">
                <a:solidFill>
                  <a:srgbClr val="000000"/>
                </a:solidFill>
                <a:latin typeface="Times New Roman" pitchFamily="18" charset="0"/>
                <a:cs typeface="Times New Roman" pitchFamily="18" charset="0"/>
              </a:rPr>
              <a:t> nay, </a:t>
            </a:r>
            <a:r>
              <a:rPr lang="en-US" sz="2600" dirty="0" err="1" smtClean="0">
                <a:solidFill>
                  <a:srgbClr val="000000"/>
                </a:solidFill>
                <a:latin typeface="Times New Roman" pitchFamily="18" charset="0"/>
                <a:cs typeface="Times New Roman" pitchFamily="18" charset="0"/>
              </a:rPr>
              <a:t>tỷ</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lệ</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dự</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trữ</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bắt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buộc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thường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được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đề</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cập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đến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với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tư</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cách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công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cụ</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chính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sách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tệ</a:t>
            </a:r>
            <a:r>
              <a:rPr lang="en-US" sz="2600" dirty="0" smtClean="0">
                <a:solidFill>
                  <a:srgbClr val="000000"/>
                </a:solidFill>
                <a:latin typeface="Times New Roman" pitchFamily="18" charset="0"/>
                <a:cs typeface="Times New Roman" pitchFamily="18" charset="0"/>
              </a:rPr>
              <a:t>.</a:t>
            </a:r>
          </a:p>
        </p:txBody>
      </p:sp>
    </p:spTree>
    <p:extLst>
      <p:ext uri="{BB962C8B-B14F-4D97-AF65-F5344CB8AC3E}">
        <p14:creationId xmlns:p14="http://schemas.microsoft.com/office/powerpoint/2010/main" val="183202415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226"/>
                                        </p:tgtEl>
                                        <p:attrNameLst>
                                          <p:attrName>style.visibility</p:attrName>
                                        </p:attrNameLst>
                                      </p:cBhvr>
                                      <p:to>
                                        <p:strVal val="visible"/>
                                      </p:to>
                                    </p:set>
                                    <p:animEffect transition="in" filter="wipe(down)">
                                      <p:cBhvr>
                                        <p:cTn id="7" dur="580">
                                          <p:stCondLst>
                                            <p:cond delay="0"/>
                                          </p:stCondLst>
                                        </p:cTn>
                                        <p:tgtEl>
                                          <p:spTgt spid="9226"/>
                                        </p:tgtEl>
                                      </p:cBhvr>
                                    </p:animEffect>
                                    <p:anim calcmode="lin" valueType="num">
                                      <p:cBhvr>
                                        <p:cTn id="8" dur="1822" tmFilter="0,0; 0.14,0.36; 0.43,0.73; 0.71,0.91; 1.0,1.0">
                                          <p:stCondLst>
                                            <p:cond delay="0"/>
                                          </p:stCondLst>
                                        </p:cTn>
                                        <p:tgtEl>
                                          <p:spTgt spid="92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2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2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2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226"/>
                                        </p:tgtEl>
                                        <p:attrNameLst>
                                          <p:attrName>ppt_y</p:attrName>
                                        </p:attrNameLst>
                                      </p:cBhvr>
                                      <p:tavLst>
                                        <p:tav tm="0" fmla="#ppt_y-sin(pi*$)/81">
                                          <p:val>
                                            <p:fltVal val="0"/>
                                          </p:val>
                                        </p:tav>
                                        <p:tav tm="100000">
                                          <p:val>
                                            <p:fltVal val="1"/>
                                          </p:val>
                                        </p:tav>
                                      </p:tavLst>
                                    </p:anim>
                                    <p:animScale>
                                      <p:cBhvr>
                                        <p:cTn id="13" dur="26">
                                          <p:stCondLst>
                                            <p:cond delay="650"/>
                                          </p:stCondLst>
                                        </p:cTn>
                                        <p:tgtEl>
                                          <p:spTgt spid="9226"/>
                                        </p:tgtEl>
                                      </p:cBhvr>
                                      <p:to x="100000" y="60000"/>
                                    </p:animScale>
                                    <p:animScale>
                                      <p:cBhvr>
                                        <p:cTn id="14" dur="166" decel="50000">
                                          <p:stCondLst>
                                            <p:cond delay="676"/>
                                          </p:stCondLst>
                                        </p:cTn>
                                        <p:tgtEl>
                                          <p:spTgt spid="9226"/>
                                        </p:tgtEl>
                                      </p:cBhvr>
                                      <p:to x="100000" y="100000"/>
                                    </p:animScale>
                                    <p:animScale>
                                      <p:cBhvr>
                                        <p:cTn id="15" dur="26">
                                          <p:stCondLst>
                                            <p:cond delay="1312"/>
                                          </p:stCondLst>
                                        </p:cTn>
                                        <p:tgtEl>
                                          <p:spTgt spid="9226"/>
                                        </p:tgtEl>
                                      </p:cBhvr>
                                      <p:to x="100000" y="80000"/>
                                    </p:animScale>
                                    <p:animScale>
                                      <p:cBhvr>
                                        <p:cTn id="16" dur="166" decel="50000">
                                          <p:stCondLst>
                                            <p:cond delay="1338"/>
                                          </p:stCondLst>
                                        </p:cTn>
                                        <p:tgtEl>
                                          <p:spTgt spid="9226"/>
                                        </p:tgtEl>
                                      </p:cBhvr>
                                      <p:to x="100000" y="100000"/>
                                    </p:animScale>
                                    <p:animScale>
                                      <p:cBhvr>
                                        <p:cTn id="17" dur="26">
                                          <p:stCondLst>
                                            <p:cond delay="1642"/>
                                          </p:stCondLst>
                                        </p:cTn>
                                        <p:tgtEl>
                                          <p:spTgt spid="9226"/>
                                        </p:tgtEl>
                                      </p:cBhvr>
                                      <p:to x="100000" y="90000"/>
                                    </p:animScale>
                                    <p:animScale>
                                      <p:cBhvr>
                                        <p:cTn id="18" dur="166" decel="50000">
                                          <p:stCondLst>
                                            <p:cond delay="1668"/>
                                          </p:stCondLst>
                                        </p:cTn>
                                        <p:tgtEl>
                                          <p:spTgt spid="9226"/>
                                        </p:tgtEl>
                                      </p:cBhvr>
                                      <p:to x="100000" y="100000"/>
                                    </p:animScale>
                                    <p:animScale>
                                      <p:cBhvr>
                                        <p:cTn id="19" dur="26">
                                          <p:stCondLst>
                                            <p:cond delay="1808"/>
                                          </p:stCondLst>
                                        </p:cTn>
                                        <p:tgtEl>
                                          <p:spTgt spid="9226"/>
                                        </p:tgtEl>
                                      </p:cBhvr>
                                      <p:to x="100000" y="95000"/>
                                    </p:animScale>
                                    <p:animScale>
                                      <p:cBhvr>
                                        <p:cTn id="20" dur="166" decel="50000">
                                          <p:stCondLst>
                                            <p:cond delay="1834"/>
                                          </p:stCondLst>
                                        </p:cTn>
                                        <p:tgtEl>
                                          <p:spTgt spid="92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5706" t="-14066" r="5706" b="-14066"/>
          <a:stretch/>
        </p:blipFill>
        <p:spPr bwMode="auto">
          <a:xfrm>
            <a:off x="0" y="-1066800"/>
            <a:ext cx="9144000" cy="9021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50" name="Rectangle 10"/>
          <p:cNvSpPr>
            <a:spLocks noChangeArrowheads="1"/>
          </p:cNvSpPr>
          <p:nvPr/>
        </p:nvSpPr>
        <p:spPr bwMode="auto">
          <a:xfrm>
            <a:off x="304800" y="76200"/>
            <a:ext cx="7064755" cy="1077218"/>
          </a:xfrm>
          <a:prstGeom prst="rect">
            <a:avLst/>
          </a:prstGeom>
          <a:noFill/>
          <a:ln>
            <a:noFill/>
          </a:ln>
          <a:effectLst/>
          <a:extLst/>
        </p:spPr>
        <p:txBody>
          <a:bodyPr wrap="none" anchor="ctr">
            <a:spAutoFit/>
          </a:bodyPr>
          <a:lstStyle/>
          <a:p>
            <a:pPr algn="just" fontAlgn="base">
              <a:spcBef>
                <a:spcPct val="0"/>
              </a:spcBef>
              <a:spcAft>
                <a:spcPct val="0"/>
              </a:spcAft>
            </a:pPr>
            <a:r>
              <a:rPr lang="en-US" sz="3200" b="1" i="1" dirty="0" smtClean="0">
                <a:solidFill>
                  <a:srgbClr val="000000"/>
                </a:solidFill>
                <a:latin typeface="Times New Roman" pitchFamily="18" charset="0"/>
                <a:cs typeface="Times New Roman" pitchFamily="18" charset="0"/>
              </a:rPr>
              <a:t>2.2. </a:t>
            </a:r>
            <a:r>
              <a:rPr lang="en-US" sz="3200" b="1" i="1" dirty="0" err="1" smtClean="0">
                <a:solidFill>
                  <a:srgbClr val="000000"/>
                </a:solidFill>
                <a:latin typeface="Times New Roman" pitchFamily="18" charset="0"/>
                <a:cs typeface="Times New Roman" pitchFamily="18" charset="0"/>
              </a:rPr>
              <a:t>Ngân</a:t>
            </a:r>
            <a:r>
              <a:rPr lang="en-US" sz="3200" b="1" i="1" dirty="0" smtClean="0">
                <a:solidFill>
                  <a:srgbClr val="000000"/>
                </a:solidFill>
                <a:latin typeface="Times New Roman" pitchFamily="18" charset="0"/>
                <a:cs typeface="Times New Roman" pitchFamily="18" charset="0"/>
              </a:rPr>
              <a:t> </a:t>
            </a:r>
            <a:r>
              <a:rPr lang="en-US" sz="3200" b="1" i="1" dirty="0" err="1" smtClean="0">
                <a:solidFill>
                  <a:srgbClr val="000000"/>
                </a:solidFill>
                <a:latin typeface="Times New Roman" pitchFamily="18" charset="0"/>
                <a:cs typeface="Times New Roman" pitchFamily="18" charset="0"/>
              </a:rPr>
              <a:t>hàng</a:t>
            </a:r>
            <a:r>
              <a:rPr lang="en-US" sz="3200" b="1" i="1" dirty="0" smtClean="0">
                <a:solidFill>
                  <a:srgbClr val="000000"/>
                </a:solidFill>
                <a:latin typeface="Times New Roman" pitchFamily="18" charset="0"/>
                <a:cs typeface="Times New Roman" pitchFamily="18" charset="0"/>
              </a:rPr>
              <a:t> </a:t>
            </a:r>
            <a:r>
              <a:rPr lang="en-US" sz="3200" b="1" i="1" dirty="0" err="1" smtClean="0">
                <a:solidFill>
                  <a:srgbClr val="000000"/>
                </a:solidFill>
                <a:latin typeface="Times New Roman" pitchFamily="18" charset="0"/>
                <a:cs typeface="Times New Roman" pitchFamily="18" charset="0"/>
              </a:rPr>
              <a:t>trung</a:t>
            </a:r>
            <a:r>
              <a:rPr lang="en-US" sz="3200" b="1" i="1" dirty="0" smtClean="0">
                <a:solidFill>
                  <a:srgbClr val="000000"/>
                </a:solidFill>
                <a:latin typeface="Times New Roman" pitchFamily="18" charset="0"/>
                <a:cs typeface="Times New Roman" pitchFamily="18" charset="0"/>
              </a:rPr>
              <a:t> </a:t>
            </a:r>
            <a:r>
              <a:rPr lang="en-US" sz="3200" b="1" i="1" dirty="0" err="1" smtClean="0">
                <a:solidFill>
                  <a:srgbClr val="000000"/>
                </a:solidFill>
                <a:latin typeface="Times New Roman" pitchFamily="18" charset="0"/>
                <a:cs typeface="Times New Roman" pitchFamily="18" charset="0"/>
              </a:rPr>
              <a:t>ương</a:t>
            </a:r>
            <a:r>
              <a:rPr lang="en-US" sz="3200" b="1" i="1" dirty="0" smtClean="0">
                <a:solidFill>
                  <a:srgbClr val="000000"/>
                </a:solidFill>
                <a:latin typeface="Times New Roman" pitchFamily="18" charset="0"/>
                <a:cs typeface="Times New Roman" pitchFamily="18" charset="0"/>
              </a:rPr>
              <a:t> </a:t>
            </a:r>
            <a:r>
              <a:rPr lang="en-US" sz="3200" b="1" i="1" dirty="0" err="1" smtClean="0">
                <a:solidFill>
                  <a:srgbClr val="000000"/>
                </a:solidFill>
                <a:latin typeface="Times New Roman" pitchFamily="18" charset="0"/>
                <a:cs typeface="Times New Roman" pitchFamily="18" charset="0"/>
              </a:rPr>
              <a:t>cấp</a:t>
            </a:r>
            <a:r>
              <a:rPr lang="en-US" sz="3200" b="1" i="1" dirty="0" smtClean="0">
                <a:solidFill>
                  <a:srgbClr val="000000"/>
                </a:solidFill>
                <a:latin typeface="Times New Roman" pitchFamily="18" charset="0"/>
                <a:cs typeface="Times New Roman" pitchFamily="18" charset="0"/>
              </a:rPr>
              <a:t> </a:t>
            </a:r>
            <a:r>
              <a:rPr lang="en-US" sz="3200" b="1" i="1" dirty="0" err="1" smtClean="0">
                <a:solidFill>
                  <a:srgbClr val="000000"/>
                </a:solidFill>
                <a:latin typeface="Times New Roman" pitchFamily="18" charset="0"/>
                <a:cs typeface="Times New Roman" pitchFamily="18" charset="0"/>
              </a:rPr>
              <a:t>tín</a:t>
            </a:r>
            <a:r>
              <a:rPr lang="en-US" sz="3200" b="1" i="1" dirty="0" smtClean="0">
                <a:solidFill>
                  <a:srgbClr val="000000"/>
                </a:solidFill>
                <a:latin typeface="Times New Roman" pitchFamily="18" charset="0"/>
                <a:cs typeface="Times New Roman" pitchFamily="18" charset="0"/>
              </a:rPr>
              <a:t> </a:t>
            </a:r>
            <a:r>
              <a:rPr lang="en-US" sz="3200" b="1" i="1" dirty="0" err="1" smtClean="0">
                <a:solidFill>
                  <a:srgbClr val="000000"/>
                </a:solidFill>
                <a:latin typeface="Times New Roman" pitchFamily="18" charset="0"/>
                <a:cs typeface="Times New Roman" pitchFamily="18" charset="0"/>
              </a:rPr>
              <a:t>dụng</a:t>
            </a:r>
            <a:endParaRPr lang="en-US" sz="3200" b="1" i="1" dirty="0" smtClean="0">
              <a:solidFill>
                <a:srgbClr val="000000"/>
              </a:solidFill>
              <a:latin typeface="Times New Roman" pitchFamily="18" charset="0"/>
              <a:cs typeface="Times New Roman" pitchFamily="18" charset="0"/>
            </a:endParaRPr>
          </a:p>
          <a:p>
            <a:pPr algn="just" fontAlgn="base">
              <a:spcBef>
                <a:spcPct val="0"/>
              </a:spcBef>
              <a:spcAft>
                <a:spcPct val="0"/>
              </a:spcAft>
            </a:pPr>
            <a:r>
              <a:rPr lang="en-US" sz="3200" b="1" i="1" dirty="0" smtClean="0">
                <a:solidFill>
                  <a:srgbClr val="000000"/>
                </a:solidFill>
                <a:latin typeface="Times New Roman" pitchFamily="18" charset="0"/>
                <a:cs typeface="Times New Roman" pitchFamily="18" charset="0"/>
              </a:rPr>
              <a:t> </a:t>
            </a:r>
            <a:r>
              <a:rPr lang="en-US" sz="3200" b="1" i="1" dirty="0" err="1" smtClean="0">
                <a:solidFill>
                  <a:srgbClr val="000000"/>
                </a:solidFill>
                <a:latin typeface="Times New Roman" pitchFamily="18" charset="0"/>
                <a:cs typeface="Times New Roman" pitchFamily="18" charset="0"/>
              </a:rPr>
              <a:t>cho</a:t>
            </a:r>
            <a:r>
              <a:rPr lang="en-US" sz="3200" b="1" i="1" dirty="0" smtClean="0">
                <a:solidFill>
                  <a:srgbClr val="000000"/>
                </a:solidFill>
                <a:latin typeface="Times New Roman" pitchFamily="18" charset="0"/>
                <a:cs typeface="Times New Roman" pitchFamily="18" charset="0"/>
              </a:rPr>
              <a:t> </a:t>
            </a:r>
            <a:r>
              <a:rPr lang="en-US" sz="3200" b="1" i="1" dirty="0" err="1" smtClean="0">
                <a:solidFill>
                  <a:srgbClr val="000000"/>
                </a:solidFill>
                <a:latin typeface="Times New Roman" pitchFamily="18" charset="0"/>
                <a:cs typeface="Times New Roman" pitchFamily="18" charset="0"/>
              </a:rPr>
              <a:t>các</a:t>
            </a:r>
            <a:r>
              <a:rPr lang="en-US" sz="3200" b="1" i="1" dirty="0" smtClean="0">
                <a:solidFill>
                  <a:srgbClr val="000000"/>
                </a:solidFill>
                <a:latin typeface="Times New Roman" pitchFamily="18" charset="0"/>
                <a:cs typeface="Times New Roman" pitchFamily="18" charset="0"/>
              </a:rPr>
              <a:t> </a:t>
            </a:r>
            <a:r>
              <a:rPr lang="en-US" sz="3200" b="1" i="1" dirty="0" err="1" smtClean="0">
                <a:solidFill>
                  <a:srgbClr val="000000"/>
                </a:solidFill>
                <a:latin typeface="Times New Roman" pitchFamily="18" charset="0"/>
                <a:cs typeface="Times New Roman" pitchFamily="18" charset="0"/>
              </a:rPr>
              <a:t>ngân</a:t>
            </a:r>
            <a:r>
              <a:rPr lang="en-US" sz="3200" b="1" i="1" dirty="0" smtClean="0">
                <a:solidFill>
                  <a:srgbClr val="000000"/>
                </a:solidFill>
                <a:latin typeface="Times New Roman" pitchFamily="18" charset="0"/>
                <a:cs typeface="Times New Roman" pitchFamily="18" charset="0"/>
              </a:rPr>
              <a:t> </a:t>
            </a:r>
            <a:r>
              <a:rPr lang="en-US" sz="3200" b="1" i="1" dirty="0" err="1" smtClean="0">
                <a:solidFill>
                  <a:srgbClr val="000000"/>
                </a:solidFill>
                <a:latin typeface="Times New Roman" pitchFamily="18" charset="0"/>
                <a:cs typeface="Times New Roman" pitchFamily="18" charset="0"/>
              </a:rPr>
              <a:t>hàng</a:t>
            </a:r>
            <a:r>
              <a:rPr lang="en-US" sz="3200" b="1" i="1" dirty="0" smtClean="0">
                <a:solidFill>
                  <a:srgbClr val="000000"/>
                </a:solidFill>
                <a:latin typeface="Times New Roman" pitchFamily="18" charset="0"/>
                <a:cs typeface="Times New Roman" pitchFamily="18" charset="0"/>
              </a:rPr>
              <a:t> </a:t>
            </a:r>
            <a:r>
              <a:rPr lang="en-US" sz="3200" b="1" i="1" dirty="0" err="1" smtClean="0">
                <a:solidFill>
                  <a:srgbClr val="000000"/>
                </a:solidFill>
                <a:latin typeface="Times New Roman" pitchFamily="18" charset="0"/>
                <a:cs typeface="Times New Roman" pitchFamily="18" charset="0"/>
              </a:rPr>
              <a:t>trung</a:t>
            </a:r>
            <a:r>
              <a:rPr lang="en-US" sz="3200" b="1" i="1" dirty="0" smtClean="0">
                <a:solidFill>
                  <a:srgbClr val="000000"/>
                </a:solidFill>
                <a:latin typeface="Times New Roman" pitchFamily="18" charset="0"/>
                <a:cs typeface="Times New Roman" pitchFamily="18" charset="0"/>
              </a:rPr>
              <a:t> </a:t>
            </a:r>
            <a:r>
              <a:rPr lang="en-US" sz="3200" b="1" i="1" dirty="0" err="1" smtClean="0">
                <a:solidFill>
                  <a:srgbClr val="000000"/>
                </a:solidFill>
                <a:latin typeface="Times New Roman" pitchFamily="18" charset="0"/>
                <a:cs typeface="Times New Roman" pitchFamily="18" charset="0"/>
              </a:rPr>
              <a:t>gian</a:t>
            </a:r>
            <a:endParaRPr lang="en-US" sz="3200" b="1" i="1" dirty="0" smtClean="0">
              <a:solidFill>
                <a:srgbClr val="000000"/>
              </a:solidFill>
              <a:latin typeface="Times New Roman" pitchFamily="18" charset="0"/>
              <a:cs typeface="Times New Roman" pitchFamily="18" charset="0"/>
            </a:endParaRPr>
          </a:p>
        </p:txBody>
      </p:sp>
      <p:sp>
        <p:nvSpPr>
          <p:cNvPr id="10251" name="Rectangle 11"/>
          <p:cNvSpPr>
            <a:spLocks noChangeArrowheads="1"/>
          </p:cNvSpPr>
          <p:nvPr/>
        </p:nvSpPr>
        <p:spPr bwMode="auto">
          <a:xfrm>
            <a:off x="44450" y="2057400"/>
            <a:ext cx="9099550" cy="4093428"/>
          </a:xfrm>
          <a:prstGeom prst="rect">
            <a:avLst/>
          </a:prstGeom>
          <a:noFill/>
          <a:ln>
            <a:noFill/>
          </a:ln>
          <a:effectLst/>
          <a:extLst/>
        </p:spPr>
        <p:txBody>
          <a:bodyPr anchor="ctr">
            <a:spAutoFit/>
          </a:bodyPr>
          <a:lstStyle/>
          <a:p>
            <a:pPr algn="ctr" fontAlgn="base">
              <a:spcBef>
                <a:spcPct val="0"/>
              </a:spcBef>
              <a:spcAft>
                <a:spcPct val="0"/>
              </a:spcAft>
            </a:pPr>
            <a:r>
              <a:rPr lang="en-US" sz="2800" dirty="0" err="1" smtClean="0">
                <a:solidFill>
                  <a:srgbClr val="000000"/>
                </a:solidFill>
                <a:latin typeface="Times" pitchFamily="34" charset="0"/>
                <a:ea typeface="Times" pitchFamily="34" charset="0"/>
                <a:cs typeface="Times" pitchFamily="34" charset="0"/>
              </a:rPr>
              <a:t>Ngân</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hàng</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trung</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ương</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thực</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hiện</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cấp</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tín</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dụng</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cho</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các</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ngân</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hàng</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trung</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gian</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nhằm</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đảm</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bảo</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cho</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nền</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kinh</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tế</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đủ</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phương</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tiện</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thanh</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toán</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cần</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thiết</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trong</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từng</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thời</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kỳ</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nhất</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định</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Mặt</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khác</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thông</a:t>
            </a:r>
            <a:r>
              <a:rPr lang="en-US" sz="2800" dirty="0" smtClean="0">
                <a:solidFill>
                  <a:srgbClr val="000000"/>
                </a:solidFill>
                <a:latin typeface="Times" pitchFamily="34" charset="0"/>
                <a:ea typeface="Times" pitchFamily="34" charset="0"/>
                <a:cs typeface="Times" pitchFamily="34" charset="0"/>
              </a:rPr>
              <a:t> qua </a:t>
            </a:r>
            <a:r>
              <a:rPr lang="en-US" sz="2800" dirty="0" err="1" smtClean="0">
                <a:solidFill>
                  <a:srgbClr val="000000"/>
                </a:solidFill>
                <a:latin typeface="Times" pitchFamily="34" charset="0"/>
                <a:ea typeface="Times" pitchFamily="34" charset="0"/>
                <a:cs typeface="Times" pitchFamily="34" charset="0"/>
              </a:rPr>
              <a:t>đó</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để</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điều</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tiết</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lượng</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tiền</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cung</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ứng</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trong</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nền</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kinh</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tế</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theo</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yêu</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cầu</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của</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chính</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sách</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tiền</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tệ</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Ngân</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Hàng</a:t>
            </a:r>
            <a:r>
              <a:rPr lang="en-US" sz="2800" dirty="0" smtClean="0">
                <a:solidFill>
                  <a:srgbClr val="000000"/>
                </a:solidFill>
                <a:latin typeface="Times" pitchFamily="34" charset="0"/>
                <a:ea typeface="Times" pitchFamily="34" charset="0"/>
                <a:cs typeface="Times" pitchFamily="34" charset="0"/>
              </a:rPr>
              <a:t> TW </a:t>
            </a:r>
            <a:r>
              <a:rPr lang="en-US" sz="2800" dirty="0" err="1" smtClean="0">
                <a:solidFill>
                  <a:srgbClr val="000000"/>
                </a:solidFill>
                <a:latin typeface="Times" pitchFamily="34" charset="0"/>
                <a:ea typeface="Times" pitchFamily="34" charset="0"/>
                <a:cs typeface="Times" pitchFamily="34" charset="0"/>
              </a:rPr>
              <a:t>còn</a:t>
            </a:r>
            <a:r>
              <a:rPr lang="en-US" sz="2800" dirty="0" smtClean="0">
                <a:solidFill>
                  <a:srgbClr val="000000"/>
                </a:solidFill>
                <a:latin typeface="Times" pitchFamily="34" charset="0"/>
                <a:ea typeface="Times" pitchFamily="34" charset="0"/>
                <a:cs typeface="Times" pitchFamily="34" charset="0"/>
              </a:rPr>
              <a:t> </a:t>
            </a:r>
            <a:r>
              <a:rPr lang="en-US" sz="2800" dirty="0" err="1" smtClean="0">
                <a:solidFill>
                  <a:srgbClr val="000000"/>
                </a:solidFill>
                <a:latin typeface="Times" pitchFamily="34" charset="0"/>
                <a:ea typeface="Times" pitchFamily="34" charset="0"/>
                <a:cs typeface="Times" pitchFamily="34" charset="0"/>
              </a:rPr>
              <a:t>là</a:t>
            </a:r>
            <a:r>
              <a:rPr lang="en-US" sz="2800" dirty="0" smtClean="0">
                <a:solidFill>
                  <a:srgbClr val="000000"/>
                </a:solidFill>
                <a:latin typeface="Times" pitchFamily="34" charset="0"/>
                <a:ea typeface="Times" pitchFamily="34" charset="0"/>
                <a:cs typeface="Times" pitchFamily="34" charset="0"/>
              </a:rPr>
              <a:t> </a:t>
            </a:r>
            <a:r>
              <a:rPr lang="en-US" sz="3200" b="1" dirty="0" err="1" smtClean="0">
                <a:solidFill>
                  <a:srgbClr val="000000"/>
                </a:solidFill>
                <a:latin typeface="Times" pitchFamily="34" charset="0"/>
                <a:ea typeface="Times" pitchFamily="34" charset="0"/>
                <a:cs typeface="Times" pitchFamily="34" charset="0"/>
              </a:rPr>
              <a:t>người</a:t>
            </a:r>
            <a:r>
              <a:rPr lang="en-US" sz="3200" b="1" dirty="0" smtClean="0">
                <a:solidFill>
                  <a:srgbClr val="000000"/>
                </a:solidFill>
                <a:latin typeface="Times" pitchFamily="34" charset="0"/>
                <a:ea typeface="Times" pitchFamily="34" charset="0"/>
                <a:cs typeface="Times" pitchFamily="34" charset="0"/>
              </a:rPr>
              <a:t> </a:t>
            </a:r>
            <a:r>
              <a:rPr lang="en-US" sz="3200" b="1" dirty="0" err="1" smtClean="0">
                <a:solidFill>
                  <a:srgbClr val="000000"/>
                </a:solidFill>
                <a:latin typeface="Times" pitchFamily="34" charset="0"/>
                <a:ea typeface="Times" pitchFamily="34" charset="0"/>
                <a:cs typeface="Times" pitchFamily="34" charset="0"/>
              </a:rPr>
              <a:t>cho</a:t>
            </a:r>
            <a:r>
              <a:rPr lang="en-US" sz="3200" b="1" dirty="0" smtClean="0">
                <a:solidFill>
                  <a:srgbClr val="000000"/>
                </a:solidFill>
                <a:latin typeface="Times" pitchFamily="34" charset="0"/>
                <a:ea typeface="Times" pitchFamily="34" charset="0"/>
                <a:cs typeface="Times" pitchFamily="34" charset="0"/>
              </a:rPr>
              <a:t> </a:t>
            </a:r>
            <a:r>
              <a:rPr lang="en-US" sz="3200" b="1" dirty="0" err="1" smtClean="0">
                <a:solidFill>
                  <a:srgbClr val="000000"/>
                </a:solidFill>
                <a:latin typeface="Times" pitchFamily="34" charset="0"/>
                <a:ea typeface="Times" pitchFamily="34" charset="0"/>
                <a:cs typeface="Times" pitchFamily="34" charset="0"/>
              </a:rPr>
              <a:t>vay</a:t>
            </a:r>
            <a:r>
              <a:rPr lang="en-US" sz="3200" b="1" dirty="0" smtClean="0">
                <a:solidFill>
                  <a:srgbClr val="000000"/>
                </a:solidFill>
                <a:latin typeface="Times" pitchFamily="34" charset="0"/>
                <a:ea typeface="Times" pitchFamily="34" charset="0"/>
                <a:cs typeface="Times" pitchFamily="34" charset="0"/>
              </a:rPr>
              <a:t> </a:t>
            </a:r>
            <a:r>
              <a:rPr lang="en-US" sz="3200" b="1" dirty="0" err="1" smtClean="0">
                <a:solidFill>
                  <a:srgbClr val="000000"/>
                </a:solidFill>
                <a:latin typeface="Times" pitchFamily="34" charset="0"/>
                <a:ea typeface="Times" pitchFamily="34" charset="0"/>
                <a:cs typeface="Times" pitchFamily="34" charset="0"/>
              </a:rPr>
              <a:t>cuối</a:t>
            </a:r>
            <a:r>
              <a:rPr lang="en-US" sz="3200" b="1" dirty="0" smtClean="0">
                <a:solidFill>
                  <a:srgbClr val="000000"/>
                </a:solidFill>
                <a:latin typeface="Times" pitchFamily="34" charset="0"/>
                <a:ea typeface="Times" pitchFamily="34" charset="0"/>
                <a:cs typeface="Times" pitchFamily="34" charset="0"/>
              </a:rPr>
              <a:t> </a:t>
            </a:r>
            <a:r>
              <a:rPr lang="en-US" sz="3200" b="1" dirty="0" err="1" smtClean="0">
                <a:solidFill>
                  <a:srgbClr val="000000"/>
                </a:solidFill>
                <a:latin typeface="Times" pitchFamily="34" charset="0"/>
                <a:ea typeface="Times" pitchFamily="34" charset="0"/>
                <a:cs typeface="Times" pitchFamily="34" charset="0"/>
              </a:rPr>
              <a:t>cùng</a:t>
            </a:r>
            <a:r>
              <a:rPr lang="en-US" sz="3200" b="1" dirty="0" smtClean="0">
                <a:solidFill>
                  <a:srgbClr val="000000"/>
                </a:solidFill>
                <a:latin typeface="Times" pitchFamily="34" charset="0"/>
                <a:ea typeface="Times" pitchFamily="34" charset="0"/>
                <a:cs typeface="Times" pitchFamily="34" charset="0"/>
              </a:rPr>
              <a:t> </a:t>
            </a:r>
            <a:r>
              <a:rPr lang="en-US" sz="3200" b="1" dirty="0" err="1" smtClean="0">
                <a:solidFill>
                  <a:srgbClr val="000000"/>
                </a:solidFill>
                <a:latin typeface="Times" pitchFamily="34" charset="0"/>
                <a:ea typeface="Times" pitchFamily="34" charset="0"/>
                <a:cs typeface="Times" pitchFamily="34" charset="0"/>
              </a:rPr>
              <a:t>đối</a:t>
            </a:r>
            <a:r>
              <a:rPr lang="en-US" sz="3200" b="1" dirty="0" smtClean="0">
                <a:solidFill>
                  <a:srgbClr val="000000"/>
                </a:solidFill>
                <a:latin typeface="Times" pitchFamily="34" charset="0"/>
                <a:ea typeface="Times" pitchFamily="34" charset="0"/>
                <a:cs typeface="Times" pitchFamily="34" charset="0"/>
              </a:rPr>
              <a:t> </a:t>
            </a:r>
            <a:r>
              <a:rPr lang="en-US" sz="3200" b="1" dirty="0" err="1" smtClean="0">
                <a:solidFill>
                  <a:srgbClr val="000000"/>
                </a:solidFill>
                <a:latin typeface="Times" pitchFamily="34" charset="0"/>
                <a:ea typeface="Times" pitchFamily="34" charset="0"/>
                <a:cs typeface="Times" pitchFamily="34" charset="0"/>
              </a:rPr>
              <a:t>với</a:t>
            </a:r>
            <a:r>
              <a:rPr lang="en-US" sz="3200" b="1" dirty="0" smtClean="0">
                <a:solidFill>
                  <a:srgbClr val="000000"/>
                </a:solidFill>
                <a:latin typeface="Times" pitchFamily="34" charset="0"/>
                <a:ea typeface="Times" pitchFamily="34" charset="0"/>
                <a:cs typeface="Times" pitchFamily="34" charset="0"/>
              </a:rPr>
              <a:t> </a:t>
            </a:r>
            <a:r>
              <a:rPr lang="en-US" sz="3200" b="1" dirty="0" err="1" smtClean="0">
                <a:solidFill>
                  <a:srgbClr val="000000"/>
                </a:solidFill>
                <a:latin typeface="Times" pitchFamily="34" charset="0"/>
                <a:ea typeface="Times" pitchFamily="34" charset="0"/>
                <a:cs typeface="Times" pitchFamily="34" charset="0"/>
              </a:rPr>
              <a:t>các</a:t>
            </a:r>
            <a:r>
              <a:rPr lang="en-US" sz="3200" b="1" dirty="0" smtClean="0">
                <a:solidFill>
                  <a:srgbClr val="000000"/>
                </a:solidFill>
                <a:latin typeface="Times" pitchFamily="34" charset="0"/>
                <a:ea typeface="Times" pitchFamily="34" charset="0"/>
                <a:cs typeface="Times" pitchFamily="34" charset="0"/>
              </a:rPr>
              <a:t> </a:t>
            </a:r>
            <a:r>
              <a:rPr lang="en-US" sz="3200" b="1" dirty="0" err="1" smtClean="0">
                <a:solidFill>
                  <a:srgbClr val="000000"/>
                </a:solidFill>
                <a:latin typeface="Times" pitchFamily="34" charset="0"/>
                <a:ea typeface="Times" pitchFamily="34" charset="0"/>
                <a:cs typeface="Times" pitchFamily="34" charset="0"/>
              </a:rPr>
              <a:t>ngân</a:t>
            </a:r>
            <a:r>
              <a:rPr lang="en-US" sz="3200" b="1" dirty="0" smtClean="0">
                <a:solidFill>
                  <a:srgbClr val="000000"/>
                </a:solidFill>
                <a:latin typeface="Times" pitchFamily="34" charset="0"/>
                <a:ea typeface="Times" pitchFamily="34" charset="0"/>
                <a:cs typeface="Times" pitchFamily="34" charset="0"/>
              </a:rPr>
              <a:t> </a:t>
            </a:r>
            <a:r>
              <a:rPr lang="en-US" sz="3200" b="1" dirty="0" err="1" smtClean="0">
                <a:solidFill>
                  <a:srgbClr val="000000"/>
                </a:solidFill>
                <a:latin typeface="Times" pitchFamily="34" charset="0"/>
                <a:ea typeface="Times" pitchFamily="34" charset="0"/>
                <a:cs typeface="Times" pitchFamily="34" charset="0"/>
              </a:rPr>
              <a:t>hàng</a:t>
            </a:r>
            <a:r>
              <a:rPr lang="en-US" sz="3200" b="1" dirty="0" smtClean="0">
                <a:solidFill>
                  <a:srgbClr val="000000"/>
                </a:solidFill>
                <a:latin typeface="Times" pitchFamily="34" charset="0"/>
                <a:ea typeface="Times" pitchFamily="34" charset="0"/>
                <a:cs typeface="Times" pitchFamily="34" charset="0"/>
              </a:rPr>
              <a:t> </a:t>
            </a:r>
            <a:r>
              <a:rPr lang="en-US" sz="3200" b="1" dirty="0" err="1" smtClean="0">
                <a:solidFill>
                  <a:srgbClr val="000000"/>
                </a:solidFill>
                <a:latin typeface="Times" pitchFamily="34" charset="0"/>
                <a:ea typeface="Times" pitchFamily="34" charset="0"/>
                <a:cs typeface="Times" pitchFamily="34" charset="0"/>
              </a:rPr>
              <a:t>trung</a:t>
            </a:r>
            <a:r>
              <a:rPr lang="en-US" sz="3200" b="1" dirty="0" smtClean="0">
                <a:solidFill>
                  <a:srgbClr val="000000"/>
                </a:solidFill>
                <a:latin typeface="Times" pitchFamily="34" charset="0"/>
                <a:ea typeface="Times" pitchFamily="34" charset="0"/>
                <a:cs typeface="Times" pitchFamily="34" charset="0"/>
              </a:rPr>
              <a:t> </a:t>
            </a:r>
            <a:r>
              <a:rPr lang="en-US" sz="3200" b="1" dirty="0" err="1" smtClean="0">
                <a:solidFill>
                  <a:srgbClr val="000000"/>
                </a:solidFill>
                <a:latin typeface="Times" pitchFamily="34" charset="0"/>
                <a:ea typeface="Times" pitchFamily="34" charset="0"/>
                <a:cs typeface="Times" pitchFamily="34" charset="0"/>
              </a:rPr>
              <a:t>gian</a:t>
            </a:r>
            <a:r>
              <a:rPr lang="en-US" sz="3200" dirty="0" smtClean="0">
                <a:solidFill>
                  <a:srgbClr val="000000"/>
                </a:solidFill>
                <a:latin typeface="Times" pitchFamily="34" charset="0"/>
                <a:ea typeface="Times" pitchFamily="34" charset="0"/>
                <a:cs typeface="Times" pitchFamily="34" charset="0"/>
              </a:rPr>
              <a:t>.</a:t>
            </a:r>
          </a:p>
          <a:p>
            <a:pPr algn="ctr" fontAlgn="base">
              <a:spcBef>
                <a:spcPct val="0"/>
              </a:spcBef>
              <a:spcAft>
                <a:spcPct val="0"/>
              </a:spcAft>
            </a:pPr>
            <a:endParaRPr lang="en-US" sz="2800" dirty="0" smtClean="0">
              <a:solidFill>
                <a:srgbClr val="000000"/>
              </a:solidFill>
              <a:latin typeface="Times" pitchFamily="34" charset="0"/>
              <a:ea typeface="Times" pitchFamily="34" charset="0"/>
              <a:cs typeface="Times" pitchFamily="34" charset="0"/>
            </a:endParaRPr>
          </a:p>
          <a:p>
            <a:pPr algn="ctr" fontAlgn="base">
              <a:spcBef>
                <a:spcPct val="0"/>
              </a:spcBef>
              <a:spcAft>
                <a:spcPct val="0"/>
              </a:spcAft>
            </a:pPr>
            <a:endParaRPr lang="en-US" sz="2800" dirty="0" smtClean="0">
              <a:solidFill>
                <a:srgbClr val="000000"/>
              </a:solidFill>
              <a:latin typeface="Times" pitchFamily="34" charset="0"/>
              <a:ea typeface="Times" pitchFamily="34" charset="0"/>
              <a:cs typeface="Times" pitchFamily="34" charset="0"/>
            </a:endParaRPr>
          </a:p>
        </p:txBody>
      </p:sp>
    </p:spTree>
    <p:extLst>
      <p:ext uri="{BB962C8B-B14F-4D97-AF65-F5344CB8AC3E}">
        <p14:creationId xmlns:p14="http://schemas.microsoft.com/office/powerpoint/2010/main" val="162236700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250"/>
                                        </p:tgtEl>
                                        <p:attrNameLst>
                                          <p:attrName>style.visibility</p:attrName>
                                        </p:attrNameLst>
                                      </p:cBhvr>
                                      <p:to>
                                        <p:strVal val="visible"/>
                                      </p:to>
                                    </p:set>
                                    <p:animEffect transition="in" filter="box(in)">
                                      <p:cBhvr>
                                        <p:cTn id="7" dur="500"/>
                                        <p:tgtEl>
                                          <p:spTgt spid="1025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0251"/>
                                        </p:tgtEl>
                                        <p:attrNameLst>
                                          <p:attrName>style.visibility</p:attrName>
                                        </p:attrNameLst>
                                      </p:cBhvr>
                                      <p:to>
                                        <p:strVal val="visible"/>
                                      </p:to>
                                    </p:set>
                                    <p:animEffect transition="in" filter="barn(outVertical)">
                                      <p:cBhvr>
                                        <p:cTn id="12" dur="500"/>
                                        <p:tgtEl>
                                          <p:spTgt spid="1025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1" nodeType="clickEffect">
                                  <p:stCondLst>
                                    <p:cond delay="0"/>
                                  </p:stCondLst>
                                  <p:childTnLst>
                                    <p:set>
                                      <p:cBhvr>
                                        <p:cTn id="16" dur="1" fill="hold">
                                          <p:stCondLst>
                                            <p:cond delay="0"/>
                                          </p:stCondLst>
                                        </p:cTn>
                                        <p:tgtEl>
                                          <p:spTgt spid="10250"/>
                                        </p:tgtEl>
                                        <p:attrNameLst>
                                          <p:attrName>style.visibility</p:attrName>
                                        </p:attrNameLst>
                                      </p:cBhvr>
                                      <p:to>
                                        <p:strVal val="visible"/>
                                      </p:to>
                                    </p:set>
                                    <p:anim calcmode="lin" valueType="num">
                                      <p:cBhvr>
                                        <p:cTn id="17" dur="500" fill="hold"/>
                                        <p:tgtEl>
                                          <p:spTgt spid="10250"/>
                                        </p:tgtEl>
                                        <p:attrNameLst>
                                          <p:attrName>ppt_w</p:attrName>
                                        </p:attrNameLst>
                                      </p:cBhvr>
                                      <p:tavLst>
                                        <p:tav tm="0">
                                          <p:val>
                                            <p:fltVal val="0"/>
                                          </p:val>
                                        </p:tav>
                                        <p:tav tm="100000">
                                          <p:val>
                                            <p:strVal val="#ppt_w"/>
                                          </p:val>
                                        </p:tav>
                                      </p:tavLst>
                                    </p:anim>
                                    <p:anim calcmode="lin" valueType="num">
                                      <p:cBhvr>
                                        <p:cTn id="18" dur="500" fill="hold"/>
                                        <p:tgtEl>
                                          <p:spTgt spid="10250"/>
                                        </p:tgtEl>
                                        <p:attrNameLst>
                                          <p:attrName>ppt_h</p:attrName>
                                        </p:attrNameLst>
                                      </p:cBhvr>
                                      <p:tavLst>
                                        <p:tav tm="0">
                                          <p:val>
                                            <p:fltVal val="0"/>
                                          </p:val>
                                        </p:tav>
                                        <p:tav tm="100000">
                                          <p:val>
                                            <p:strVal val="#ppt_h"/>
                                          </p:val>
                                        </p:tav>
                                      </p:tavLst>
                                    </p:anim>
                                    <p:animEffect transition="in" filter="fade">
                                      <p:cBhvr>
                                        <p:cTn id="19" dur="500"/>
                                        <p:tgtEl>
                                          <p:spTgt spid="10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0" grpId="0"/>
      <p:bldP spid="10250" grpId="1"/>
      <p:bldP spid="1025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8471" r="-8471"/>
          <a:stretch/>
        </p:blipFill>
        <p:spPr bwMode="auto">
          <a:xfrm>
            <a:off x="-838200" y="1"/>
            <a:ext cx="1079999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Diagram 3"/>
          <p:cNvGraphicFramePr/>
          <p:nvPr>
            <p:extLst>
              <p:ext uri="{D42A27DB-BD31-4B8C-83A1-F6EECF244321}">
                <p14:modId xmlns:p14="http://schemas.microsoft.com/office/powerpoint/2010/main" val="3122538678"/>
              </p:ext>
            </p:extLst>
          </p:nvPr>
        </p:nvGraphicFramePr>
        <p:xfrm>
          <a:off x="762000" y="1676400"/>
          <a:ext cx="7811069" cy="437191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itle 4"/>
          <p:cNvSpPr>
            <a:spLocks noGrp="1"/>
          </p:cNvSpPr>
          <p:nvPr>
            <p:ph type="title"/>
          </p:nvPr>
        </p:nvSpPr>
        <p:spPr>
          <a:xfrm>
            <a:off x="533400" y="152400"/>
            <a:ext cx="8229600" cy="1143000"/>
          </a:xfrm>
        </p:spPr>
        <p:style>
          <a:lnRef idx="3">
            <a:schemeClr val="lt1"/>
          </a:lnRef>
          <a:fillRef idx="1">
            <a:schemeClr val="accent5"/>
          </a:fillRef>
          <a:effectRef idx="1">
            <a:schemeClr val="accent5"/>
          </a:effectRef>
          <a:fontRef idx="minor">
            <a:schemeClr val="lt1"/>
          </a:fontRef>
        </p:style>
        <p:txBody>
          <a:bodyPr/>
          <a:lstStyle/>
          <a:p>
            <a:pPr lvl="0"/>
            <a:r>
              <a:rPr lang="en-US" sz="3600" b="1" dirty="0" smtClean="0">
                <a:solidFill>
                  <a:srgbClr val="FF0000"/>
                </a:solidFill>
                <a:effectLst/>
                <a:latin typeface="Times" pitchFamily="34" charset="0"/>
                <a:ea typeface="Times" pitchFamily="34" charset="0"/>
                <a:cs typeface="Times" pitchFamily="34" charset="0"/>
              </a:rPr>
              <a:t>PHƯƠNG PHÁP CẤP TÍN DỤNG CHO NGÂN HÀNG TRUNG GIAN</a:t>
            </a:r>
            <a:endParaRPr lang="en-US" sz="3600" b="1" dirty="0">
              <a:solidFill>
                <a:srgbClr val="FF0000"/>
              </a:solidFill>
              <a:effectLst/>
              <a:latin typeface="Times" pitchFamily="34" charset="0"/>
              <a:ea typeface="Times" pitchFamily="34" charset="0"/>
              <a:cs typeface="Times" pitchFamily="34" charset="0"/>
            </a:endParaRPr>
          </a:p>
        </p:txBody>
      </p:sp>
    </p:spTree>
    <p:extLst>
      <p:ext uri="{BB962C8B-B14F-4D97-AF65-F5344CB8AC3E}">
        <p14:creationId xmlns:p14="http://schemas.microsoft.com/office/powerpoint/2010/main" val="11494092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WIN7\Desktop\hinhnen_powerpoint_nethoabinh.com\clipart-pers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275" name="Rectangle 11"/>
          <p:cNvSpPr>
            <a:spLocks noChangeArrowheads="1"/>
          </p:cNvSpPr>
          <p:nvPr/>
        </p:nvSpPr>
        <p:spPr bwMode="auto">
          <a:xfrm>
            <a:off x="217227" y="638146"/>
            <a:ext cx="7776488" cy="40011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just" fontAlgn="base">
              <a:spcBef>
                <a:spcPct val="0"/>
              </a:spcBef>
              <a:spcAft>
                <a:spcPct val="0"/>
              </a:spcAft>
            </a:pPr>
            <a:r>
              <a:rPr lang="en-US" sz="2000" b="1" i="1" dirty="0" smtClean="0">
                <a:solidFill>
                  <a:srgbClr val="000000"/>
                </a:solidFill>
                <a:latin typeface="Times New Roman" pitchFamily="18" charset="0"/>
                <a:cs typeface="Times New Roman" pitchFamily="18" charset="0"/>
              </a:rPr>
              <a:t>2.3. </a:t>
            </a:r>
            <a:r>
              <a:rPr lang="en-US" sz="2000" b="1" i="1" dirty="0" err="1" smtClean="0">
                <a:solidFill>
                  <a:srgbClr val="000000"/>
                </a:solidFill>
                <a:latin typeface="Times New Roman" pitchFamily="18" charset="0"/>
                <a:cs typeface="Times New Roman" pitchFamily="18" charset="0"/>
              </a:rPr>
              <a:t>Ngân</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hàng</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trung</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ương</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là</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trung</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tâm</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thanh</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toán</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của</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các</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ngân</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hàng</a:t>
            </a:r>
            <a:endParaRPr lang="en-US" sz="2000" b="1" i="1" dirty="0" smtClean="0">
              <a:solidFill>
                <a:srgbClr val="000000"/>
              </a:solidFill>
              <a:latin typeface="Times New Roman" pitchFamily="18" charset="0"/>
              <a:cs typeface="Times New Roman" pitchFamily="18" charset="0"/>
            </a:endParaRPr>
          </a:p>
        </p:txBody>
      </p:sp>
      <p:sp>
        <p:nvSpPr>
          <p:cNvPr id="11276" name="Rectangle 12"/>
          <p:cNvSpPr>
            <a:spLocks noChangeArrowheads="1"/>
          </p:cNvSpPr>
          <p:nvPr/>
        </p:nvSpPr>
        <p:spPr bwMode="auto">
          <a:xfrm>
            <a:off x="76200" y="1164372"/>
            <a:ext cx="8915400"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fontAlgn="base">
              <a:spcBef>
                <a:spcPct val="0"/>
              </a:spcBef>
              <a:spcAft>
                <a:spcPct val="0"/>
              </a:spcAft>
            </a:pPr>
            <a:r>
              <a:rPr lang="en-US" sz="2600" dirty="0" err="1" smtClean="0">
                <a:solidFill>
                  <a:srgbClr val="000000"/>
                </a:solidFill>
                <a:latin typeface="Times New Roman" pitchFamily="18" charset="0"/>
                <a:cs typeface="Times New Roman" pitchFamily="18" charset="0"/>
              </a:rPr>
              <a:t>Hoạt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động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tâm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thanh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toán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gắn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với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sự</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phát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triển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dịch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vụ</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thanh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toán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gian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tạo</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lập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mạng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lưới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thanh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toán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liên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hoàn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trong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phạm</a:t>
            </a:r>
            <a:r>
              <a:rPr lang="en-US" sz="2600" dirty="0" smtClean="0">
                <a:solidFill>
                  <a:srgbClr val="000000"/>
                </a:solidFill>
                <a:latin typeface="Times New Roman" pitchFamily="18" charset="0"/>
                <a:cs typeface="Times New Roman" pitchFamily="18" charset="0"/>
              </a:rPr>
              <a:t> vi </a:t>
            </a:r>
            <a:r>
              <a:rPr lang="en-US" sz="2600" dirty="0" err="1" smtClean="0">
                <a:solidFill>
                  <a:srgbClr val="000000"/>
                </a:solidFill>
                <a:latin typeface="Times New Roman" pitchFamily="18" charset="0"/>
                <a:cs typeface="Times New Roman" pitchFamily="18" charset="0"/>
              </a:rPr>
              <a:t>cả</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nước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cùng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với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việc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cải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tiến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hiện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đại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hóa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công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nghệ</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thanh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toán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có</a:t>
            </a:r>
            <a:r>
              <a:rPr lang="en-US" sz="2600" dirty="0" smtClean="0">
                <a:solidFill>
                  <a:srgbClr val="000000"/>
                </a:solidFill>
                <a:latin typeface="Times New Roman" pitchFamily="18" charset="0"/>
                <a:cs typeface="Times New Roman" pitchFamily="18" charset="0"/>
              </a:rPr>
              <a:t> ý </a:t>
            </a:r>
            <a:r>
              <a:rPr lang="en-US" sz="2600" dirty="0" err="1" smtClean="0">
                <a:solidFill>
                  <a:srgbClr val="000000"/>
                </a:solidFill>
                <a:latin typeface="Times New Roman" pitchFamily="18" charset="0"/>
                <a:cs typeface="Times New Roman" pitchFamily="18" charset="0"/>
              </a:rPr>
              <a:t>nghĩa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quyết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định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cho</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việc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tập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luồng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chuyển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tệ</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vận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động</a:t>
            </a:r>
            <a:r>
              <a:rPr lang="en-US" sz="2600" dirty="0" smtClean="0">
                <a:solidFill>
                  <a:srgbClr val="000000"/>
                </a:solidFill>
                <a:latin typeface="Times New Roman" pitchFamily="18" charset="0"/>
                <a:cs typeface="Times New Roman" pitchFamily="18" charset="0"/>
              </a:rPr>
              <a:t> qua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a:t>
            </a:r>
          </a:p>
          <a:p>
            <a:pPr fontAlgn="base">
              <a:spcBef>
                <a:spcPct val="0"/>
              </a:spcBef>
              <a:spcAft>
                <a:spcPct val="0"/>
              </a:spcAft>
            </a:pPr>
            <a:r>
              <a:rPr lang="en-US" sz="2600" dirty="0" err="1" smtClean="0">
                <a:solidFill>
                  <a:srgbClr val="000000"/>
                </a:solidFill>
                <a:latin typeface="Times New Roman" pitchFamily="18" charset="0"/>
                <a:cs typeface="Times New Roman" pitchFamily="18" charset="0"/>
              </a:rPr>
              <a:t>Nghiệp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vụ</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thanh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toán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ương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được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tiến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bằng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phương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thức</a:t>
            </a:r>
            <a:r>
              <a:rPr lang="en-US" sz="2600" dirty="0" smtClean="0">
                <a:solidFill>
                  <a:srgbClr val="000000"/>
                </a:solidFill>
                <a:latin typeface="Times New Roman" pitchFamily="18" charset="0"/>
                <a:cs typeface="Times New Roman" pitchFamily="18" charset="0"/>
              </a:rPr>
              <a:t>:</a:t>
            </a:r>
          </a:p>
          <a:p>
            <a:pPr fontAlgn="base">
              <a:spcBef>
                <a:spcPct val="0"/>
              </a:spcBef>
              <a:spcAft>
                <a:spcPct val="0"/>
              </a:spcAft>
            </a:pPr>
            <a:r>
              <a:rPr lang="en-US" sz="2600" b="1" dirty="0" smtClean="0">
                <a:solidFill>
                  <a:srgbClr val="000000"/>
                </a:solidFill>
                <a:latin typeface="Times New Roman" pitchFamily="18" charset="0"/>
                <a:cs typeface="Times New Roman" pitchFamily="18" charset="0"/>
              </a:rPr>
              <a:t>- </a:t>
            </a:r>
            <a:r>
              <a:rPr lang="en-US" sz="2600" b="1" dirty="0" err="1" smtClean="0">
                <a:solidFill>
                  <a:srgbClr val="000000"/>
                </a:solidFill>
                <a:latin typeface="Times New Roman" pitchFamily="18" charset="0"/>
                <a:cs typeface="Times New Roman" pitchFamily="18" charset="0"/>
              </a:rPr>
              <a:t>Thanh</a:t>
            </a:r>
            <a:r>
              <a:rPr lang="en-US" sz="2600" b="1" dirty="0" smtClean="0">
                <a:solidFill>
                  <a:srgbClr val="000000"/>
                </a:solidFill>
                <a:latin typeface="Times New Roman" pitchFamily="18" charset="0"/>
                <a:cs typeface="Times New Roman" pitchFamily="18" charset="0"/>
              </a:rPr>
              <a:t> </a:t>
            </a:r>
            <a:r>
              <a:rPr lang="en-US" sz="2600" b="1" dirty="0" err="1" smtClean="0">
                <a:solidFill>
                  <a:srgbClr val="000000"/>
                </a:solidFill>
                <a:latin typeface="Times New Roman" pitchFamily="18" charset="0"/>
                <a:cs typeface="Times New Roman" pitchFamily="18" charset="0"/>
              </a:rPr>
              <a:t>toán</a:t>
            </a:r>
            <a:r>
              <a:rPr lang="en-US" sz="2600" b="1" dirty="0" smtClean="0">
                <a:solidFill>
                  <a:srgbClr val="000000"/>
                </a:solidFill>
                <a:latin typeface="Times New Roman" pitchFamily="18" charset="0"/>
                <a:cs typeface="Times New Roman" pitchFamily="18" charset="0"/>
              </a:rPr>
              <a:t> </a:t>
            </a:r>
            <a:r>
              <a:rPr lang="en-US" sz="2600" b="1" dirty="0" err="1" smtClean="0">
                <a:solidFill>
                  <a:srgbClr val="000000"/>
                </a:solidFill>
                <a:latin typeface="Times New Roman" pitchFamily="18" charset="0"/>
                <a:cs typeface="Times New Roman" pitchFamily="18" charset="0"/>
              </a:rPr>
              <a:t>từng</a:t>
            </a:r>
            <a:r>
              <a:rPr lang="en-US" sz="2600" b="1" dirty="0" smtClean="0">
                <a:solidFill>
                  <a:srgbClr val="000000"/>
                </a:solidFill>
                <a:latin typeface="Times New Roman" pitchFamily="18" charset="0"/>
                <a:cs typeface="Times New Roman" pitchFamily="18" charset="0"/>
              </a:rPr>
              <a:t> </a:t>
            </a:r>
            <a:r>
              <a:rPr lang="en-US" sz="2600" b="1" dirty="0" err="1" smtClean="0">
                <a:solidFill>
                  <a:srgbClr val="000000"/>
                </a:solidFill>
                <a:latin typeface="Times New Roman" pitchFamily="18" charset="0"/>
                <a:cs typeface="Times New Roman" pitchFamily="18" charset="0"/>
              </a:rPr>
              <a:t>lần</a:t>
            </a:r>
            <a:endParaRPr lang="en-US" sz="2600" b="1" dirty="0" smtClean="0">
              <a:solidFill>
                <a:srgbClr val="000000"/>
              </a:solidFill>
              <a:latin typeface="Times New Roman" pitchFamily="18" charset="0"/>
              <a:cs typeface="Times New Roman" pitchFamily="18" charset="0"/>
            </a:endParaRPr>
          </a:p>
          <a:p>
            <a:pPr fontAlgn="base">
              <a:spcBef>
                <a:spcPct val="0"/>
              </a:spcBef>
              <a:spcAft>
                <a:spcPct val="0"/>
              </a:spcAft>
            </a:pPr>
            <a:r>
              <a:rPr lang="en-US" sz="2600" b="1" dirty="0" smtClean="0">
                <a:solidFill>
                  <a:srgbClr val="000000"/>
                </a:solidFill>
                <a:latin typeface="Times New Roman" pitchFamily="18" charset="0"/>
                <a:cs typeface="Times New Roman" pitchFamily="18" charset="0"/>
              </a:rPr>
              <a:t>- </a:t>
            </a:r>
            <a:r>
              <a:rPr lang="en-US" sz="2600" b="1" dirty="0" err="1" smtClean="0">
                <a:solidFill>
                  <a:srgbClr val="000000"/>
                </a:solidFill>
                <a:latin typeface="Times New Roman" pitchFamily="18" charset="0"/>
                <a:cs typeface="Times New Roman" pitchFamily="18" charset="0"/>
              </a:rPr>
              <a:t>Thanh</a:t>
            </a:r>
            <a:r>
              <a:rPr lang="en-US" sz="2600" b="1" dirty="0" smtClean="0">
                <a:solidFill>
                  <a:srgbClr val="000000"/>
                </a:solidFill>
                <a:latin typeface="Times New Roman" pitchFamily="18" charset="0"/>
                <a:cs typeface="Times New Roman" pitchFamily="18" charset="0"/>
              </a:rPr>
              <a:t> </a:t>
            </a:r>
            <a:r>
              <a:rPr lang="en-US" sz="2600" b="1" dirty="0" err="1" smtClean="0">
                <a:solidFill>
                  <a:srgbClr val="000000"/>
                </a:solidFill>
                <a:latin typeface="Times New Roman" pitchFamily="18" charset="0"/>
                <a:cs typeface="Times New Roman" pitchFamily="18" charset="0"/>
              </a:rPr>
              <a:t>toán</a:t>
            </a:r>
            <a:r>
              <a:rPr lang="en-US" sz="2600" b="1" dirty="0" smtClean="0">
                <a:solidFill>
                  <a:srgbClr val="000000"/>
                </a:solidFill>
                <a:latin typeface="Times New Roman" pitchFamily="18" charset="0"/>
                <a:cs typeface="Times New Roman" pitchFamily="18" charset="0"/>
              </a:rPr>
              <a:t> </a:t>
            </a:r>
            <a:r>
              <a:rPr lang="en-US" sz="2600" b="1" dirty="0" err="1" smtClean="0">
                <a:solidFill>
                  <a:srgbClr val="000000"/>
                </a:solidFill>
                <a:latin typeface="Times New Roman" pitchFamily="18" charset="0"/>
                <a:cs typeface="Times New Roman" pitchFamily="18" charset="0"/>
              </a:rPr>
              <a:t>bù</a:t>
            </a:r>
            <a:r>
              <a:rPr lang="en-US" sz="2600" b="1" dirty="0" smtClean="0">
                <a:solidFill>
                  <a:srgbClr val="000000"/>
                </a:solidFill>
                <a:latin typeface="Times New Roman" pitchFamily="18" charset="0"/>
                <a:cs typeface="Times New Roman" pitchFamily="18" charset="0"/>
              </a:rPr>
              <a:t> </a:t>
            </a:r>
            <a:r>
              <a:rPr lang="en-US" sz="2600" b="1" dirty="0" err="1" smtClean="0">
                <a:solidFill>
                  <a:srgbClr val="000000"/>
                </a:solidFill>
                <a:latin typeface="Times New Roman" pitchFamily="18" charset="0"/>
                <a:cs typeface="Times New Roman" pitchFamily="18" charset="0"/>
              </a:rPr>
              <a:t>trừ</a:t>
            </a:r>
            <a:endParaRPr lang="en-US" sz="2600" b="1" dirty="0" smtClean="0">
              <a:solidFill>
                <a:srgbClr val="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13959444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275"/>
                                        </p:tgtEl>
                                        <p:attrNameLst>
                                          <p:attrName>style.visibility</p:attrName>
                                        </p:attrNameLst>
                                      </p:cBhvr>
                                      <p:to>
                                        <p:strVal val="visible"/>
                                      </p:to>
                                    </p:set>
                                    <p:animEffect transition="in" filter="checkerboard(across)">
                                      <p:cBhvr>
                                        <p:cTn id="7" dur="500"/>
                                        <p:tgtEl>
                                          <p:spTgt spid="112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276"/>
                                        </p:tgtEl>
                                        <p:attrNameLst>
                                          <p:attrName>style.visibility</p:attrName>
                                        </p:attrNameLst>
                                      </p:cBhvr>
                                      <p:to>
                                        <p:strVal val="visible"/>
                                      </p:to>
                                    </p:set>
                                    <p:anim calcmode="lin" valueType="num">
                                      <p:cBhvr additive="base">
                                        <p:cTn id="12" dur="500" fill="hold"/>
                                        <p:tgtEl>
                                          <p:spTgt spid="11276"/>
                                        </p:tgtEl>
                                        <p:attrNameLst>
                                          <p:attrName>ppt_x</p:attrName>
                                        </p:attrNameLst>
                                      </p:cBhvr>
                                      <p:tavLst>
                                        <p:tav tm="0">
                                          <p:val>
                                            <p:strVal val="#ppt_x"/>
                                          </p:val>
                                        </p:tav>
                                        <p:tav tm="100000">
                                          <p:val>
                                            <p:strVal val="#ppt_x"/>
                                          </p:val>
                                        </p:tav>
                                      </p:tavLst>
                                    </p:anim>
                                    <p:anim calcmode="lin" valueType="num">
                                      <p:cBhvr additive="base">
                                        <p:cTn id="13" dur="500" fill="hold"/>
                                        <p:tgtEl>
                                          <p:spTgt spid="112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5" grpId="0" animBg="1"/>
      <p:bldP spid="11276"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dirty="0" smtClean="0"/>
              <a:t>I. </a:t>
            </a:r>
            <a:r>
              <a:rPr lang="en-US" dirty="0" err="1" smtClean="0"/>
              <a:t>Tín</a:t>
            </a:r>
            <a:r>
              <a:rPr lang="en-US" dirty="0" smtClean="0"/>
              <a:t> </a:t>
            </a:r>
            <a:r>
              <a:rPr lang="en-US" dirty="0" err="1" smtClean="0"/>
              <a:t>dụng</a:t>
            </a:r>
            <a:r>
              <a:rPr lang="en-US" dirty="0" smtClean="0"/>
              <a:t> </a:t>
            </a:r>
            <a:r>
              <a:rPr lang="en-US" dirty="0" err="1" smtClean="0"/>
              <a:t>là</a:t>
            </a:r>
            <a:r>
              <a:rPr lang="en-US" dirty="0" smtClean="0"/>
              <a:t> </a:t>
            </a:r>
            <a:r>
              <a:rPr lang="en-US" dirty="0" err="1" smtClean="0"/>
              <a:t>gì</a:t>
            </a:r>
            <a:r>
              <a:rPr lang="en-US" dirty="0" smtClean="0"/>
              <a:t>? – </a:t>
            </a:r>
            <a:r>
              <a:rPr lang="en-US" dirty="0" err="1" smtClean="0">
                <a:solidFill>
                  <a:srgbClr val="FFFF00"/>
                </a:solidFill>
                <a:effectLst>
                  <a:outerShdw blurRad="38100" dist="38100" dir="2700000" algn="tl">
                    <a:srgbClr val="000000">
                      <a:alpha val="43137"/>
                    </a:srgbClr>
                  </a:outerShdw>
                </a:effectLst>
              </a:rPr>
              <a:t>lịch</a:t>
            </a:r>
            <a:r>
              <a:rPr lang="en-US" dirty="0" smtClean="0">
                <a:solidFill>
                  <a:srgbClr val="FFFF00"/>
                </a:solidFill>
                <a:effectLst>
                  <a:outerShdw blurRad="38100" dist="38100" dir="2700000" algn="tl">
                    <a:srgbClr val="000000">
                      <a:alpha val="43137"/>
                    </a:srgbClr>
                  </a:outerShdw>
                </a:effectLst>
              </a:rPr>
              <a:t> </a:t>
            </a:r>
            <a:r>
              <a:rPr lang="en-US" dirty="0" err="1" smtClean="0">
                <a:solidFill>
                  <a:srgbClr val="FFFF00"/>
                </a:solidFill>
                <a:effectLst>
                  <a:outerShdw blurRad="38100" dist="38100" dir="2700000" algn="tl">
                    <a:srgbClr val="000000">
                      <a:alpha val="43137"/>
                    </a:srgbClr>
                  </a:outerShdw>
                </a:effectLst>
              </a:rPr>
              <a:t>sử</a:t>
            </a:r>
            <a:endParaRPr lang="en-US" dirty="0">
              <a:solidFill>
                <a:srgbClr val="FFFF00"/>
              </a:solidFill>
              <a:effectLst>
                <a:outerShdw blurRad="38100" dist="38100" dir="2700000" algn="tl">
                  <a:srgbClr val="000000">
                    <a:alpha val="43137"/>
                  </a:srgbClr>
                </a:outerShdw>
              </a:effectLst>
            </a:endParaRPr>
          </a:p>
        </p:txBody>
      </p:sp>
      <p:sp>
        <p:nvSpPr>
          <p:cNvPr id="22531" name="Rectangle 3"/>
          <p:cNvSpPr>
            <a:spLocks noChangeArrowheads="1"/>
          </p:cNvSpPr>
          <p:nvPr/>
        </p:nvSpPr>
        <p:spPr bwMode="ltGray">
          <a:xfrm>
            <a:off x="717550" y="2959100"/>
            <a:ext cx="7740650" cy="619125"/>
          </a:xfrm>
          <a:prstGeom prst="rect">
            <a:avLst/>
          </a:prstGeom>
          <a:solidFill>
            <a:schemeClr val="accent2"/>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nvGrpSpPr>
          <p:cNvPr id="22532" name="Group 4"/>
          <p:cNvGrpSpPr>
            <a:grpSpLocks/>
          </p:cNvGrpSpPr>
          <p:nvPr/>
        </p:nvGrpSpPr>
        <p:grpSpPr bwMode="auto">
          <a:xfrm>
            <a:off x="706438" y="2959100"/>
            <a:ext cx="2646362" cy="619125"/>
            <a:chOff x="404" y="1980"/>
            <a:chExt cx="1294" cy="298"/>
          </a:xfrm>
        </p:grpSpPr>
        <p:sp>
          <p:nvSpPr>
            <p:cNvPr id="22533" name="Rectangle 5"/>
            <p:cNvSpPr>
              <a:spLocks noChangeArrowheads="1"/>
            </p:cNvSpPr>
            <p:nvPr/>
          </p:nvSpPr>
          <p:spPr bwMode="invGray">
            <a:xfrm>
              <a:off x="404" y="1980"/>
              <a:ext cx="1205" cy="298"/>
            </a:xfrm>
            <a:prstGeom prst="rect">
              <a:avLst/>
            </a:prstGeom>
            <a:solidFill>
              <a:schemeClr val="hlink"/>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2534" name="AutoShape 6"/>
            <p:cNvSpPr>
              <a:spLocks noChangeArrowheads="1"/>
            </p:cNvSpPr>
            <p:nvPr/>
          </p:nvSpPr>
          <p:spPr bwMode="invGray">
            <a:xfrm rot="5400000">
              <a:off x="1568" y="2072"/>
              <a:ext cx="139" cy="120"/>
            </a:xfrm>
            <a:prstGeom prst="triangle">
              <a:avLst>
                <a:gd name="adj" fmla="val 50000"/>
              </a:avLst>
            </a:prstGeom>
            <a:solidFill>
              <a:schemeClr val="hlink"/>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sp>
        <p:nvSpPr>
          <p:cNvPr id="22537" name="AutoShape 9"/>
          <p:cNvSpPr>
            <a:spLocks noChangeArrowheads="1"/>
          </p:cNvSpPr>
          <p:nvPr/>
        </p:nvSpPr>
        <p:spPr bwMode="gray">
          <a:xfrm>
            <a:off x="3044921" y="3125788"/>
            <a:ext cx="368300" cy="273050"/>
          </a:xfrm>
          <a:prstGeom prst="rightArrow">
            <a:avLst>
              <a:gd name="adj1" fmla="val 50000"/>
              <a:gd name="adj2" fmla="val 60467"/>
            </a:avLst>
          </a:prstGeom>
          <a:solidFill>
            <a:schemeClr val="accent2"/>
          </a:solidFill>
          <a:ln w="19050" algn="ctr">
            <a:solidFill>
              <a:srgbClr val="F8F8F8"/>
            </a:solidFill>
            <a:miter lim="800000"/>
            <a:headEnd/>
            <a:tailEnd/>
          </a:ln>
          <a:effectLst/>
          <a:extLst>
            <a:ext uri="{AF507438-7753-43E0-B8FC-AC1667EBCBE1}">
              <a14:hiddenEffects xmlns:a14="http://schemas.microsoft.com/office/drawing/2010/main">
                <a:effectLst>
                  <a:outerShdw dist="28398" dir="1593903" algn="ctr" rotWithShape="0">
                    <a:srgbClr val="333333">
                      <a:alpha val="50000"/>
                    </a:srgbClr>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2540" name="Text Box 12"/>
          <p:cNvSpPr txBox="1">
            <a:spLocks noChangeArrowheads="1"/>
          </p:cNvSpPr>
          <p:nvPr/>
        </p:nvSpPr>
        <p:spPr bwMode="black">
          <a:xfrm>
            <a:off x="4181474" y="3080734"/>
            <a:ext cx="262018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4D4D4D"/>
                  </a:outerShdw>
                </a:effectLst>
              </a14:hiddenEffects>
            </a:ext>
          </a:extLst>
        </p:spPr>
        <p:txBody>
          <a:bodyPr wrap="square">
            <a:spAutoFit/>
          </a:bodyPr>
          <a:lstStyle/>
          <a:p>
            <a:pPr algn="ctr" fontAlgn="base">
              <a:spcBef>
                <a:spcPct val="50000"/>
              </a:spcBef>
              <a:spcAft>
                <a:spcPct val="0"/>
              </a:spcAft>
            </a:pPr>
            <a:r>
              <a:rPr lang="en-US" sz="2000" b="1" dirty="0" err="1" smtClean="0">
                <a:solidFill>
                  <a:srgbClr val="FFFF66"/>
                </a:solidFill>
                <a:effectLst>
                  <a:outerShdw blurRad="38100" dist="38100" dir="2700000" algn="tl">
                    <a:srgbClr val="000000">
                      <a:alpha val="43137"/>
                    </a:srgbClr>
                  </a:outerShdw>
                </a:effectLst>
              </a:rPr>
              <a:t>Tín</a:t>
            </a:r>
            <a:r>
              <a:rPr lang="en-US" sz="2000" b="1" dirty="0" smtClean="0">
                <a:solidFill>
                  <a:srgbClr val="FFFF66"/>
                </a:solidFill>
                <a:effectLst>
                  <a:outerShdw blurRad="38100" dist="38100" dir="2700000" algn="tl">
                    <a:srgbClr val="000000">
                      <a:alpha val="43137"/>
                    </a:srgbClr>
                  </a:outerShdw>
                </a:effectLst>
              </a:rPr>
              <a:t> </a:t>
            </a:r>
            <a:r>
              <a:rPr lang="en-US" sz="2000" b="1" dirty="0" err="1" smtClean="0">
                <a:solidFill>
                  <a:srgbClr val="FFFF66"/>
                </a:solidFill>
                <a:effectLst>
                  <a:outerShdw blurRad="38100" dist="38100" dir="2700000" algn="tl">
                    <a:srgbClr val="000000">
                      <a:alpha val="43137"/>
                    </a:srgbClr>
                  </a:outerShdw>
                </a:effectLst>
              </a:rPr>
              <a:t>dụng</a:t>
            </a:r>
            <a:r>
              <a:rPr lang="en-US" sz="2000" b="1" dirty="0" smtClean="0">
                <a:solidFill>
                  <a:srgbClr val="FFFF66"/>
                </a:solidFill>
                <a:effectLst>
                  <a:outerShdw blurRad="38100" dist="38100" dir="2700000" algn="tl">
                    <a:srgbClr val="000000">
                      <a:alpha val="43137"/>
                    </a:srgbClr>
                  </a:outerShdw>
                </a:effectLst>
              </a:rPr>
              <a:t> </a:t>
            </a:r>
            <a:r>
              <a:rPr lang="en-US" sz="2000" b="1" dirty="0" err="1" smtClean="0">
                <a:solidFill>
                  <a:srgbClr val="FFFF66"/>
                </a:solidFill>
                <a:effectLst>
                  <a:outerShdw blurRad="38100" dist="38100" dir="2700000" algn="tl">
                    <a:srgbClr val="000000">
                      <a:alpha val="43137"/>
                    </a:srgbClr>
                  </a:outerShdw>
                </a:effectLst>
              </a:rPr>
              <a:t>hiện</a:t>
            </a:r>
            <a:r>
              <a:rPr lang="en-US" sz="2000" b="1" dirty="0" smtClean="0">
                <a:solidFill>
                  <a:srgbClr val="FFFF66"/>
                </a:solidFill>
                <a:effectLst>
                  <a:outerShdw blurRad="38100" dist="38100" dir="2700000" algn="tl">
                    <a:srgbClr val="000000">
                      <a:alpha val="43137"/>
                    </a:srgbClr>
                  </a:outerShdw>
                </a:effectLst>
              </a:rPr>
              <a:t> </a:t>
            </a:r>
            <a:r>
              <a:rPr lang="en-US" sz="2000" b="1" dirty="0" err="1" smtClean="0">
                <a:solidFill>
                  <a:srgbClr val="FFFF66"/>
                </a:solidFill>
                <a:effectLst>
                  <a:outerShdw blurRad="38100" dist="38100" dir="2700000" algn="tl">
                    <a:srgbClr val="000000">
                      <a:alpha val="43137"/>
                    </a:srgbClr>
                  </a:outerShdw>
                </a:effectLst>
              </a:rPr>
              <a:t>kim</a:t>
            </a:r>
            <a:endParaRPr lang="en-US" sz="2000" b="1" dirty="0">
              <a:solidFill>
                <a:srgbClr val="FFFF66"/>
              </a:solidFill>
              <a:effectLst>
                <a:outerShdw blurRad="38100" dist="38100" dir="2700000" algn="tl">
                  <a:srgbClr val="000000">
                    <a:alpha val="43137"/>
                  </a:srgbClr>
                </a:outerShdw>
              </a:effectLst>
            </a:endParaRPr>
          </a:p>
        </p:txBody>
      </p:sp>
      <p:sp>
        <p:nvSpPr>
          <p:cNvPr id="22552" name="Text Box 24"/>
          <p:cNvSpPr txBox="1">
            <a:spLocks noChangeArrowheads="1"/>
          </p:cNvSpPr>
          <p:nvPr/>
        </p:nvSpPr>
        <p:spPr bwMode="gray">
          <a:xfrm>
            <a:off x="521622" y="3626346"/>
            <a:ext cx="2649164" cy="323165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50000"/>
              </a:spcBef>
              <a:spcAft>
                <a:spcPct val="0"/>
              </a:spcAft>
              <a:buFontTx/>
              <a:buChar char="•"/>
            </a:pPr>
            <a:r>
              <a:rPr lang="en-US" sz="2400" dirty="0">
                <a:solidFill>
                  <a:srgbClr val="000000"/>
                </a:solidFill>
              </a:rPr>
              <a:t> </a:t>
            </a:r>
            <a:r>
              <a:rPr lang="en-US" sz="2400" dirty="0" err="1" smtClean="0">
                <a:solidFill>
                  <a:srgbClr val="000000"/>
                </a:solidFill>
              </a:rPr>
              <a:t>Phần</a:t>
            </a:r>
            <a:r>
              <a:rPr lang="en-US" sz="2400" dirty="0" smtClean="0">
                <a:solidFill>
                  <a:srgbClr val="000000"/>
                </a:solidFill>
              </a:rPr>
              <a:t> </a:t>
            </a:r>
            <a:r>
              <a:rPr lang="en-US" sz="2400" dirty="0" err="1" smtClean="0">
                <a:solidFill>
                  <a:srgbClr val="000000"/>
                </a:solidFill>
              </a:rPr>
              <a:t>lớn</a:t>
            </a:r>
            <a:r>
              <a:rPr lang="en-US" sz="2400" dirty="0" smtClean="0">
                <a:solidFill>
                  <a:srgbClr val="000000"/>
                </a:solidFill>
              </a:rPr>
              <a:t> </a:t>
            </a:r>
            <a:r>
              <a:rPr lang="en-US" sz="2400" dirty="0" err="1" smtClean="0">
                <a:solidFill>
                  <a:srgbClr val="FF0000"/>
                </a:solidFill>
              </a:rPr>
              <a:t>bằng</a:t>
            </a:r>
            <a:r>
              <a:rPr lang="en-US" sz="2400" dirty="0" smtClean="0">
                <a:solidFill>
                  <a:srgbClr val="FF0000"/>
                </a:solidFill>
              </a:rPr>
              <a:t> </a:t>
            </a:r>
            <a:r>
              <a:rPr lang="en-US" sz="2400" dirty="0" err="1" smtClean="0">
                <a:solidFill>
                  <a:srgbClr val="FF0000"/>
                </a:solidFill>
              </a:rPr>
              <a:t>hiện</a:t>
            </a:r>
            <a:r>
              <a:rPr lang="en-US" sz="2400" dirty="0" smtClean="0">
                <a:solidFill>
                  <a:srgbClr val="FF0000"/>
                </a:solidFill>
              </a:rPr>
              <a:t> </a:t>
            </a:r>
            <a:r>
              <a:rPr lang="en-US" sz="2400" dirty="0" err="1" smtClean="0">
                <a:solidFill>
                  <a:srgbClr val="FF0000"/>
                </a:solidFill>
              </a:rPr>
              <a:t>vật</a:t>
            </a:r>
            <a:endParaRPr lang="en-US" sz="2400" dirty="0">
              <a:solidFill>
                <a:srgbClr val="FF0000"/>
              </a:solidFill>
            </a:endParaRPr>
          </a:p>
          <a:p>
            <a:pPr algn="ctr" fontAlgn="base">
              <a:spcBef>
                <a:spcPct val="50000"/>
              </a:spcBef>
              <a:spcAft>
                <a:spcPct val="0"/>
              </a:spcAft>
              <a:buFontTx/>
              <a:buChar char="•"/>
            </a:pPr>
            <a:r>
              <a:rPr lang="en-US" sz="2400" dirty="0" err="1" smtClean="0">
                <a:solidFill>
                  <a:srgbClr val="000000"/>
                </a:solidFill>
              </a:rPr>
              <a:t>Cơ</a:t>
            </a:r>
            <a:r>
              <a:rPr lang="en-US" sz="2400" dirty="0" smtClean="0">
                <a:solidFill>
                  <a:srgbClr val="000000"/>
                </a:solidFill>
              </a:rPr>
              <a:t> </a:t>
            </a:r>
            <a:r>
              <a:rPr lang="en-US" sz="2400" dirty="0" err="1" smtClean="0">
                <a:solidFill>
                  <a:srgbClr val="000000"/>
                </a:solidFill>
              </a:rPr>
              <a:t>sở</a:t>
            </a:r>
            <a:r>
              <a:rPr lang="en-US" sz="2400" dirty="0" smtClean="0">
                <a:solidFill>
                  <a:srgbClr val="000000"/>
                </a:solidFill>
              </a:rPr>
              <a:t>: </a:t>
            </a:r>
            <a:r>
              <a:rPr lang="en-US" sz="2400" dirty="0" err="1" smtClean="0">
                <a:solidFill>
                  <a:srgbClr val="000000"/>
                </a:solidFill>
              </a:rPr>
              <a:t>là</a:t>
            </a:r>
            <a:r>
              <a:rPr lang="en-US" sz="2400" dirty="0" smtClean="0">
                <a:solidFill>
                  <a:srgbClr val="000000"/>
                </a:solidFill>
              </a:rPr>
              <a:t> </a:t>
            </a:r>
            <a:r>
              <a:rPr lang="en-US" sz="2400" dirty="0" err="1" smtClean="0">
                <a:solidFill>
                  <a:srgbClr val="000000"/>
                </a:solidFill>
              </a:rPr>
              <a:t>sự</a:t>
            </a:r>
            <a:r>
              <a:rPr lang="en-US" sz="2400" dirty="0" smtClean="0">
                <a:solidFill>
                  <a:srgbClr val="000000"/>
                </a:solidFill>
              </a:rPr>
              <a:t> </a:t>
            </a:r>
            <a:r>
              <a:rPr lang="en-US" sz="2400" dirty="0" err="1" smtClean="0">
                <a:solidFill>
                  <a:srgbClr val="000000"/>
                </a:solidFill>
              </a:rPr>
              <a:t>phát</a:t>
            </a:r>
            <a:r>
              <a:rPr lang="en-US" sz="2400" dirty="0" smtClean="0">
                <a:solidFill>
                  <a:srgbClr val="000000"/>
                </a:solidFill>
              </a:rPr>
              <a:t> </a:t>
            </a:r>
            <a:r>
              <a:rPr lang="en-US" sz="2400" dirty="0" err="1" smtClean="0">
                <a:solidFill>
                  <a:srgbClr val="000000"/>
                </a:solidFill>
              </a:rPr>
              <a:t>triển</a:t>
            </a:r>
            <a:r>
              <a:rPr lang="en-US" sz="2400" dirty="0" smtClean="0">
                <a:solidFill>
                  <a:srgbClr val="000000"/>
                </a:solidFill>
              </a:rPr>
              <a:t> </a:t>
            </a:r>
            <a:r>
              <a:rPr lang="en-US" sz="2400" dirty="0" err="1" smtClean="0">
                <a:solidFill>
                  <a:srgbClr val="000000"/>
                </a:solidFill>
              </a:rPr>
              <a:t>của</a:t>
            </a:r>
            <a:r>
              <a:rPr lang="en-US" sz="2400" dirty="0" smtClean="0">
                <a:solidFill>
                  <a:srgbClr val="000000"/>
                </a:solidFill>
              </a:rPr>
              <a:t> </a:t>
            </a:r>
            <a:r>
              <a:rPr lang="en-US" sz="2400" dirty="0" err="1" smtClean="0">
                <a:solidFill>
                  <a:srgbClr val="000000"/>
                </a:solidFill>
              </a:rPr>
              <a:t>kinh</a:t>
            </a:r>
            <a:r>
              <a:rPr lang="en-US" sz="2400" dirty="0" smtClean="0">
                <a:solidFill>
                  <a:srgbClr val="000000"/>
                </a:solidFill>
              </a:rPr>
              <a:t> </a:t>
            </a:r>
            <a:r>
              <a:rPr lang="en-US" sz="2400" dirty="0" err="1" smtClean="0">
                <a:solidFill>
                  <a:srgbClr val="000000"/>
                </a:solidFill>
              </a:rPr>
              <a:t>tế</a:t>
            </a:r>
            <a:r>
              <a:rPr lang="en-US" sz="2400" dirty="0" smtClean="0">
                <a:solidFill>
                  <a:srgbClr val="000000"/>
                </a:solidFill>
              </a:rPr>
              <a:t> </a:t>
            </a:r>
            <a:r>
              <a:rPr lang="en-US" sz="2400" dirty="0" err="1" smtClean="0">
                <a:solidFill>
                  <a:srgbClr val="000000"/>
                </a:solidFill>
              </a:rPr>
              <a:t>hàng</a:t>
            </a:r>
            <a:r>
              <a:rPr lang="en-US" sz="2400" dirty="0" smtClean="0">
                <a:solidFill>
                  <a:srgbClr val="000000"/>
                </a:solidFill>
              </a:rPr>
              <a:t> </a:t>
            </a:r>
            <a:r>
              <a:rPr lang="en-US" sz="2400" dirty="0" err="1" smtClean="0">
                <a:solidFill>
                  <a:srgbClr val="000000"/>
                </a:solidFill>
              </a:rPr>
              <a:t>hóa</a:t>
            </a:r>
            <a:r>
              <a:rPr lang="en-US" sz="2400" dirty="0" smtClean="0">
                <a:solidFill>
                  <a:srgbClr val="000000"/>
                </a:solidFill>
              </a:rPr>
              <a:t> – </a:t>
            </a:r>
            <a:r>
              <a:rPr lang="en-US" sz="2400" dirty="0" err="1" smtClean="0">
                <a:solidFill>
                  <a:srgbClr val="000000"/>
                </a:solidFill>
              </a:rPr>
              <a:t>tiền</a:t>
            </a:r>
            <a:r>
              <a:rPr lang="en-US" sz="2400" dirty="0" smtClean="0">
                <a:solidFill>
                  <a:srgbClr val="000000"/>
                </a:solidFill>
              </a:rPr>
              <a:t> </a:t>
            </a:r>
            <a:r>
              <a:rPr lang="en-US" sz="2400" dirty="0" err="1" smtClean="0">
                <a:solidFill>
                  <a:srgbClr val="000000"/>
                </a:solidFill>
              </a:rPr>
              <a:t>tệ</a:t>
            </a:r>
            <a:r>
              <a:rPr lang="en-US" sz="2400" dirty="0" smtClean="0">
                <a:solidFill>
                  <a:srgbClr val="000000"/>
                </a:solidFill>
              </a:rPr>
              <a:t> </a:t>
            </a:r>
            <a:r>
              <a:rPr lang="en-US" sz="2400" dirty="0" err="1" smtClean="0">
                <a:solidFill>
                  <a:srgbClr val="000000"/>
                </a:solidFill>
              </a:rPr>
              <a:t>trong</a:t>
            </a:r>
            <a:r>
              <a:rPr lang="en-US" sz="2400" dirty="0" smtClean="0">
                <a:solidFill>
                  <a:srgbClr val="000000"/>
                </a:solidFill>
              </a:rPr>
              <a:t> </a:t>
            </a:r>
            <a:r>
              <a:rPr lang="en-US" sz="2400" dirty="0" err="1" smtClean="0">
                <a:solidFill>
                  <a:srgbClr val="FF0000"/>
                </a:solidFill>
              </a:rPr>
              <a:t>điều</a:t>
            </a:r>
            <a:r>
              <a:rPr lang="en-US" sz="2400" dirty="0" smtClean="0">
                <a:solidFill>
                  <a:srgbClr val="FF0000"/>
                </a:solidFill>
              </a:rPr>
              <a:t> </a:t>
            </a:r>
            <a:r>
              <a:rPr lang="en-US" sz="2400" dirty="0" err="1" smtClean="0">
                <a:solidFill>
                  <a:srgbClr val="FF0000"/>
                </a:solidFill>
              </a:rPr>
              <a:t>kiện</a:t>
            </a:r>
            <a:r>
              <a:rPr lang="en-US" sz="2400" dirty="0" smtClean="0">
                <a:solidFill>
                  <a:srgbClr val="FF0000"/>
                </a:solidFill>
              </a:rPr>
              <a:t> </a:t>
            </a:r>
            <a:r>
              <a:rPr lang="en-US" sz="2400" dirty="0" err="1" smtClean="0">
                <a:solidFill>
                  <a:srgbClr val="FF0000"/>
                </a:solidFill>
              </a:rPr>
              <a:t>sản</a:t>
            </a:r>
            <a:r>
              <a:rPr lang="en-US" sz="2400" dirty="0" smtClean="0">
                <a:solidFill>
                  <a:srgbClr val="FF0000"/>
                </a:solidFill>
              </a:rPr>
              <a:t> </a:t>
            </a:r>
            <a:r>
              <a:rPr lang="en-US" sz="2400" dirty="0" err="1" smtClean="0">
                <a:solidFill>
                  <a:srgbClr val="FF0000"/>
                </a:solidFill>
              </a:rPr>
              <a:t>xuất</a:t>
            </a:r>
            <a:r>
              <a:rPr lang="en-US" sz="2400" dirty="0" smtClean="0">
                <a:solidFill>
                  <a:srgbClr val="FF0000"/>
                </a:solidFill>
              </a:rPr>
              <a:t> </a:t>
            </a:r>
            <a:r>
              <a:rPr lang="en-US" sz="2400" dirty="0" err="1" smtClean="0">
                <a:solidFill>
                  <a:srgbClr val="FF0000"/>
                </a:solidFill>
              </a:rPr>
              <a:t>kém</a:t>
            </a:r>
            <a:r>
              <a:rPr lang="en-US" sz="2400" dirty="0" smtClean="0">
                <a:solidFill>
                  <a:srgbClr val="FF0000"/>
                </a:solidFill>
              </a:rPr>
              <a:t> </a:t>
            </a:r>
            <a:r>
              <a:rPr lang="en-US" sz="2400" dirty="0" err="1" smtClean="0">
                <a:solidFill>
                  <a:srgbClr val="FF0000"/>
                </a:solidFill>
              </a:rPr>
              <a:t>phát</a:t>
            </a:r>
            <a:r>
              <a:rPr lang="en-US" sz="2400" dirty="0" smtClean="0">
                <a:solidFill>
                  <a:srgbClr val="FF0000"/>
                </a:solidFill>
              </a:rPr>
              <a:t> </a:t>
            </a:r>
            <a:r>
              <a:rPr lang="en-US" sz="2400" dirty="0" err="1" smtClean="0">
                <a:solidFill>
                  <a:srgbClr val="FF0000"/>
                </a:solidFill>
              </a:rPr>
              <a:t>triển</a:t>
            </a:r>
            <a:endParaRPr lang="en-US" sz="2400" dirty="0">
              <a:solidFill>
                <a:srgbClr val="FF0000"/>
              </a:solidFill>
            </a:endParaRPr>
          </a:p>
        </p:txBody>
      </p:sp>
      <p:sp>
        <p:nvSpPr>
          <p:cNvPr id="22553" name="Text Box 25"/>
          <p:cNvSpPr txBox="1">
            <a:spLocks noChangeArrowheads="1"/>
          </p:cNvSpPr>
          <p:nvPr/>
        </p:nvSpPr>
        <p:spPr bwMode="gray">
          <a:xfrm>
            <a:off x="3505200" y="3596635"/>
            <a:ext cx="2362200" cy="323165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50000"/>
              </a:spcBef>
              <a:spcAft>
                <a:spcPct val="0"/>
              </a:spcAft>
              <a:buFontTx/>
              <a:buChar char="•"/>
            </a:pPr>
            <a:r>
              <a:rPr lang="en-US" sz="2400" dirty="0">
                <a:solidFill>
                  <a:srgbClr val="000000"/>
                </a:solidFill>
              </a:rPr>
              <a:t> </a:t>
            </a:r>
            <a:r>
              <a:rPr lang="en-US" sz="2400" dirty="0" err="1" smtClean="0">
                <a:solidFill>
                  <a:srgbClr val="000000"/>
                </a:solidFill>
              </a:rPr>
              <a:t>Tín</a:t>
            </a:r>
            <a:r>
              <a:rPr lang="en-US" sz="2400" dirty="0" smtClean="0">
                <a:solidFill>
                  <a:srgbClr val="000000"/>
                </a:solidFill>
              </a:rPr>
              <a:t> </a:t>
            </a:r>
            <a:r>
              <a:rPr lang="en-US" sz="2400" dirty="0" err="1" smtClean="0">
                <a:solidFill>
                  <a:srgbClr val="000000"/>
                </a:solidFill>
              </a:rPr>
              <a:t>dụng</a:t>
            </a:r>
            <a:r>
              <a:rPr lang="en-US" sz="2400" dirty="0" smtClean="0">
                <a:solidFill>
                  <a:srgbClr val="000000"/>
                </a:solidFill>
              </a:rPr>
              <a:t> </a:t>
            </a:r>
            <a:r>
              <a:rPr lang="en-US" sz="2400" dirty="0" err="1" smtClean="0">
                <a:solidFill>
                  <a:srgbClr val="FF0000"/>
                </a:solidFill>
              </a:rPr>
              <a:t>chủ</a:t>
            </a:r>
            <a:r>
              <a:rPr lang="en-US" sz="2400" dirty="0" smtClean="0">
                <a:solidFill>
                  <a:srgbClr val="FF0000"/>
                </a:solidFill>
              </a:rPr>
              <a:t> </a:t>
            </a:r>
            <a:r>
              <a:rPr lang="en-US" sz="2400" dirty="0" err="1" smtClean="0">
                <a:solidFill>
                  <a:srgbClr val="FF0000"/>
                </a:solidFill>
              </a:rPr>
              <a:t>yếu</a:t>
            </a:r>
            <a:r>
              <a:rPr lang="en-US" sz="2400" dirty="0" smtClean="0">
                <a:solidFill>
                  <a:srgbClr val="FF0000"/>
                </a:solidFill>
              </a:rPr>
              <a:t> </a:t>
            </a:r>
            <a:r>
              <a:rPr lang="en-US" sz="2400" dirty="0" err="1" smtClean="0">
                <a:solidFill>
                  <a:srgbClr val="FF0000"/>
                </a:solidFill>
              </a:rPr>
              <a:t>bằng</a:t>
            </a:r>
            <a:r>
              <a:rPr lang="en-US" sz="2400" dirty="0" smtClean="0">
                <a:solidFill>
                  <a:srgbClr val="FF0000"/>
                </a:solidFill>
              </a:rPr>
              <a:t> </a:t>
            </a:r>
            <a:r>
              <a:rPr lang="en-US" sz="2400" dirty="0" err="1" smtClean="0">
                <a:solidFill>
                  <a:srgbClr val="FF0000"/>
                </a:solidFill>
              </a:rPr>
              <a:t>hiện</a:t>
            </a:r>
            <a:r>
              <a:rPr lang="en-US" sz="2400" dirty="0" smtClean="0">
                <a:solidFill>
                  <a:srgbClr val="FF0000"/>
                </a:solidFill>
              </a:rPr>
              <a:t> </a:t>
            </a:r>
            <a:r>
              <a:rPr lang="en-US" sz="2400" dirty="0" err="1" smtClean="0">
                <a:solidFill>
                  <a:srgbClr val="FF0000"/>
                </a:solidFill>
              </a:rPr>
              <a:t>kim</a:t>
            </a:r>
            <a:endParaRPr lang="en-US" sz="2400" dirty="0">
              <a:solidFill>
                <a:srgbClr val="FF0000"/>
              </a:solidFill>
            </a:endParaRPr>
          </a:p>
          <a:p>
            <a:pPr algn="ctr" fontAlgn="base">
              <a:spcBef>
                <a:spcPct val="50000"/>
              </a:spcBef>
              <a:spcAft>
                <a:spcPct val="0"/>
              </a:spcAft>
              <a:buFontTx/>
              <a:buChar char="•"/>
            </a:pPr>
            <a:r>
              <a:rPr lang="en-US" sz="2400" dirty="0">
                <a:solidFill>
                  <a:srgbClr val="000000"/>
                </a:solidFill>
              </a:rPr>
              <a:t> </a:t>
            </a:r>
            <a:r>
              <a:rPr lang="en-US" sz="2400" dirty="0" err="1" smtClean="0">
                <a:solidFill>
                  <a:srgbClr val="FF0000"/>
                </a:solidFill>
              </a:rPr>
              <a:t>Có</a:t>
            </a:r>
            <a:r>
              <a:rPr lang="en-US" sz="2400" dirty="0" smtClean="0">
                <a:solidFill>
                  <a:srgbClr val="FF0000"/>
                </a:solidFill>
              </a:rPr>
              <a:t> </a:t>
            </a:r>
            <a:r>
              <a:rPr lang="en-US" sz="2400" dirty="0" err="1" smtClean="0">
                <a:solidFill>
                  <a:srgbClr val="FF0000"/>
                </a:solidFill>
              </a:rPr>
              <a:t>nhiều</a:t>
            </a:r>
            <a:r>
              <a:rPr lang="en-US" sz="2400" dirty="0" smtClean="0">
                <a:solidFill>
                  <a:srgbClr val="FF0000"/>
                </a:solidFill>
              </a:rPr>
              <a:t> </a:t>
            </a:r>
            <a:r>
              <a:rPr lang="en-US" sz="2400" dirty="0" err="1" smtClean="0">
                <a:solidFill>
                  <a:srgbClr val="FF0000"/>
                </a:solidFill>
              </a:rPr>
              <a:t>hình</a:t>
            </a:r>
            <a:r>
              <a:rPr lang="en-US" sz="2400" dirty="0" smtClean="0">
                <a:solidFill>
                  <a:srgbClr val="FF0000"/>
                </a:solidFill>
              </a:rPr>
              <a:t> </a:t>
            </a:r>
            <a:r>
              <a:rPr lang="en-US" sz="2400" dirty="0" err="1" smtClean="0">
                <a:solidFill>
                  <a:srgbClr val="FF0000"/>
                </a:solidFill>
              </a:rPr>
              <a:t>thức</a:t>
            </a:r>
            <a:r>
              <a:rPr lang="en-US" sz="2400" dirty="0" smtClean="0">
                <a:solidFill>
                  <a:srgbClr val="FF0000"/>
                </a:solidFill>
              </a:rPr>
              <a:t> </a:t>
            </a:r>
            <a:r>
              <a:rPr lang="en-US" sz="2400" dirty="0" err="1" smtClean="0">
                <a:solidFill>
                  <a:srgbClr val="FF0000"/>
                </a:solidFill>
              </a:rPr>
              <a:t>tín</a:t>
            </a:r>
            <a:r>
              <a:rPr lang="en-US" sz="2400" dirty="0" smtClean="0">
                <a:solidFill>
                  <a:srgbClr val="FF0000"/>
                </a:solidFill>
              </a:rPr>
              <a:t> </a:t>
            </a:r>
            <a:r>
              <a:rPr lang="en-US" sz="2400" dirty="0" err="1" smtClean="0">
                <a:solidFill>
                  <a:srgbClr val="FF0000"/>
                </a:solidFill>
              </a:rPr>
              <a:t>dụng</a:t>
            </a:r>
            <a:r>
              <a:rPr lang="en-US" sz="2400" dirty="0" err="1" smtClean="0">
                <a:solidFill>
                  <a:srgbClr val="000000"/>
                </a:solidFill>
              </a:rPr>
              <a:t>:tín</a:t>
            </a:r>
            <a:r>
              <a:rPr lang="en-US" sz="2400" dirty="0" smtClean="0">
                <a:solidFill>
                  <a:srgbClr val="000000"/>
                </a:solidFill>
              </a:rPr>
              <a:t> </a:t>
            </a:r>
            <a:r>
              <a:rPr lang="en-US" sz="2400" dirty="0" err="1" smtClean="0">
                <a:solidFill>
                  <a:srgbClr val="000000"/>
                </a:solidFill>
              </a:rPr>
              <a:t>dụng</a:t>
            </a:r>
            <a:r>
              <a:rPr lang="en-US" sz="2400" dirty="0" smtClean="0">
                <a:solidFill>
                  <a:srgbClr val="000000"/>
                </a:solidFill>
              </a:rPr>
              <a:t> </a:t>
            </a:r>
            <a:r>
              <a:rPr lang="en-US" sz="2400" dirty="0" err="1" smtClean="0">
                <a:solidFill>
                  <a:srgbClr val="000000"/>
                </a:solidFill>
              </a:rPr>
              <a:t>ngân</a:t>
            </a:r>
            <a:r>
              <a:rPr lang="en-US" sz="2400" dirty="0" smtClean="0">
                <a:solidFill>
                  <a:srgbClr val="000000"/>
                </a:solidFill>
              </a:rPr>
              <a:t> </a:t>
            </a:r>
            <a:r>
              <a:rPr lang="en-US" sz="2400" dirty="0" err="1" smtClean="0">
                <a:solidFill>
                  <a:srgbClr val="000000"/>
                </a:solidFill>
              </a:rPr>
              <a:t>hàng</a:t>
            </a:r>
            <a:r>
              <a:rPr lang="en-US" sz="2400" dirty="0" smtClean="0">
                <a:solidFill>
                  <a:srgbClr val="000000"/>
                </a:solidFill>
              </a:rPr>
              <a:t>, </a:t>
            </a:r>
            <a:r>
              <a:rPr lang="en-US" sz="2400" dirty="0" err="1" smtClean="0">
                <a:solidFill>
                  <a:srgbClr val="000000"/>
                </a:solidFill>
              </a:rPr>
              <a:t>chính</a:t>
            </a:r>
            <a:r>
              <a:rPr lang="en-US" sz="2400" dirty="0" smtClean="0">
                <a:solidFill>
                  <a:srgbClr val="000000"/>
                </a:solidFill>
              </a:rPr>
              <a:t> </a:t>
            </a:r>
            <a:r>
              <a:rPr lang="en-US" sz="2400" dirty="0" err="1" smtClean="0">
                <a:solidFill>
                  <a:srgbClr val="000000"/>
                </a:solidFill>
              </a:rPr>
              <a:t>phủ</a:t>
            </a:r>
            <a:r>
              <a:rPr lang="en-US" sz="2400" dirty="0" smtClean="0">
                <a:solidFill>
                  <a:srgbClr val="000000"/>
                </a:solidFill>
              </a:rPr>
              <a:t>,…</a:t>
            </a:r>
            <a:endParaRPr lang="en-US" sz="2400" dirty="0">
              <a:solidFill>
                <a:srgbClr val="000000"/>
              </a:solidFill>
            </a:endParaRPr>
          </a:p>
        </p:txBody>
      </p:sp>
      <p:sp>
        <p:nvSpPr>
          <p:cNvPr id="22554" name="Text Box 26"/>
          <p:cNvSpPr txBox="1">
            <a:spLocks noChangeArrowheads="1"/>
          </p:cNvSpPr>
          <p:nvPr/>
        </p:nvSpPr>
        <p:spPr bwMode="gray">
          <a:xfrm>
            <a:off x="6172200" y="3626346"/>
            <a:ext cx="2362200" cy="3046988"/>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50000"/>
              </a:spcBef>
              <a:spcAft>
                <a:spcPct val="0"/>
              </a:spcAft>
              <a:buFontTx/>
              <a:buChar char="•"/>
            </a:pPr>
            <a:r>
              <a:rPr lang="en-US" sz="2400" dirty="0" err="1" smtClean="0">
                <a:solidFill>
                  <a:srgbClr val="000000"/>
                </a:solidFill>
              </a:rPr>
              <a:t>Có</a:t>
            </a:r>
            <a:r>
              <a:rPr lang="en-US" sz="2400" dirty="0" smtClean="0">
                <a:solidFill>
                  <a:srgbClr val="000000"/>
                </a:solidFill>
              </a:rPr>
              <a:t> </a:t>
            </a:r>
            <a:r>
              <a:rPr lang="en-US" sz="2400" dirty="0" err="1" smtClean="0">
                <a:solidFill>
                  <a:srgbClr val="000000"/>
                </a:solidFill>
              </a:rPr>
              <a:t>cơ</a:t>
            </a:r>
            <a:r>
              <a:rPr lang="en-US" sz="2400" dirty="0" smtClean="0">
                <a:solidFill>
                  <a:srgbClr val="000000"/>
                </a:solidFill>
              </a:rPr>
              <a:t> </a:t>
            </a:r>
            <a:r>
              <a:rPr lang="en-US" sz="2400" dirty="0" err="1" smtClean="0">
                <a:solidFill>
                  <a:srgbClr val="000000"/>
                </a:solidFill>
              </a:rPr>
              <a:t>sở</a:t>
            </a:r>
            <a:r>
              <a:rPr lang="en-US" sz="2400" dirty="0" smtClean="0">
                <a:solidFill>
                  <a:srgbClr val="000000"/>
                </a:solidFill>
              </a:rPr>
              <a:t> </a:t>
            </a:r>
            <a:r>
              <a:rPr lang="en-US" sz="2400" dirty="0" err="1" smtClean="0">
                <a:solidFill>
                  <a:srgbClr val="000000"/>
                </a:solidFill>
              </a:rPr>
              <a:t>là</a:t>
            </a:r>
            <a:r>
              <a:rPr lang="en-US" sz="2400" dirty="0" smtClean="0">
                <a:solidFill>
                  <a:srgbClr val="000000"/>
                </a:solidFill>
              </a:rPr>
              <a:t> </a:t>
            </a:r>
            <a:r>
              <a:rPr lang="en-US" sz="2400" dirty="0" err="1" smtClean="0">
                <a:solidFill>
                  <a:srgbClr val="000000"/>
                </a:solidFill>
              </a:rPr>
              <a:t>sự</a:t>
            </a:r>
            <a:r>
              <a:rPr lang="en-US" sz="2400" dirty="0" smtClean="0">
                <a:solidFill>
                  <a:srgbClr val="000000"/>
                </a:solidFill>
              </a:rPr>
              <a:t> </a:t>
            </a:r>
            <a:r>
              <a:rPr lang="en-US" sz="2400" dirty="0" err="1" smtClean="0">
                <a:solidFill>
                  <a:srgbClr val="000000"/>
                </a:solidFill>
              </a:rPr>
              <a:t>phát</a:t>
            </a:r>
            <a:r>
              <a:rPr lang="en-US" sz="2400" dirty="0" smtClean="0">
                <a:solidFill>
                  <a:srgbClr val="000000"/>
                </a:solidFill>
              </a:rPr>
              <a:t> </a:t>
            </a:r>
            <a:r>
              <a:rPr lang="en-US" sz="2400" dirty="0" err="1" smtClean="0">
                <a:solidFill>
                  <a:srgbClr val="000000"/>
                </a:solidFill>
              </a:rPr>
              <a:t>triển</a:t>
            </a:r>
            <a:r>
              <a:rPr lang="en-US" sz="2400" dirty="0" smtClean="0">
                <a:solidFill>
                  <a:srgbClr val="000000"/>
                </a:solidFill>
              </a:rPr>
              <a:t> </a:t>
            </a:r>
            <a:r>
              <a:rPr lang="en-US" sz="2400" dirty="0" err="1" smtClean="0">
                <a:solidFill>
                  <a:srgbClr val="000000"/>
                </a:solidFill>
              </a:rPr>
              <a:t>của</a:t>
            </a:r>
            <a:r>
              <a:rPr lang="en-US" sz="2400" dirty="0" smtClean="0">
                <a:solidFill>
                  <a:srgbClr val="000000"/>
                </a:solidFill>
              </a:rPr>
              <a:t> </a:t>
            </a:r>
            <a:r>
              <a:rPr lang="en-US" sz="2400" dirty="0" err="1" smtClean="0">
                <a:solidFill>
                  <a:srgbClr val="000000"/>
                </a:solidFill>
              </a:rPr>
              <a:t>kinh</a:t>
            </a:r>
            <a:r>
              <a:rPr lang="en-US" sz="2400" dirty="0" smtClean="0">
                <a:solidFill>
                  <a:srgbClr val="000000"/>
                </a:solidFill>
              </a:rPr>
              <a:t> </a:t>
            </a:r>
            <a:r>
              <a:rPr lang="en-US" sz="2400" dirty="0" err="1" smtClean="0">
                <a:solidFill>
                  <a:srgbClr val="000000"/>
                </a:solidFill>
              </a:rPr>
              <a:t>tế</a:t>
            </a:r>
            <a:r>
              <a:rPr lang="en-US" sz="2400" dirty="0" smtClean="0">
                <a:solidFill>
                  <a:srgbClr val="000000"/>
                </a:solidFill>
              </a:rPr>
              <a:t> </a:t>
            </a:r>
            <a:r>
              <a:rPr lang="en-US" sz="2400" dirty="0" err="1" smtClean="0">
                <a:solidFill>
                  <a:srgbClr val="000000"/>
                </a:solidFill>
              </a:rPr>
              <a:t>hàng</a:t>
            </a:r>
            <a:r>
              <a:rPr lang="en-US" sz="2400" dirty="0" smtClean="0">
                <a:solidFill>
                  <a:srgbClr val="000000"/>
                </a:solidFill>
              </a:rPr>
              <a:t> </a:t>
            </a:r>
            <a:r>
              <a:rPr lang="en-US" sz="2400" dirty="0" err="1" smtClean="0">
                <a:solidFill>
                  <a:srgbClr val="000000"/>
                </a:solidFill>
              </a:rPr>
              <a:t>hóa</a:t>
            </a:r>
            <a:r>
              <a:rPr lang="en-US" sz="2400" dirty="0" smtClean="0">
                <a:solidFill>
                  <a:srgbClr val="000000"/>
                </a:solidFill>
              </a:rPr>
              <a:t>- </a:t>
            </a:r>
            <a:r>
              <a:rPr lang="en-US" sz="2400" dirty="0" err="1" smtClean="0">
                <a:solidFill>
                  <a:srgbClr val="000000"/>
                </a:solidFill>
              </a:rPr>
              <a:t>tiền</a:t>
            </a:r>
            <a:r>
              <a:rPr lang="en-US" sz="2400" dirty="0" smtClean="0">
                <a:solidFill>
                  <a:srgbClr val="000000"/>
                </a:solidFill>
              </a:rPr>
              <a:t> </a:t>
            </a:r>
            <a:r>
              <a:rPr lang="en-US" sz="2400" dirty="0" err="1" smtClean="0">
                <a:solidFill>
                  <a:srgbClr val="000000"/>
                </a:solidFill>
              </a:rPr>
              <a:t>tệ</a:t>
            </a:r>
            <a:r>
              <a:rPr lang="en-US" sz="2400" dirty="0" smtClean="0">
                <a:solidFill>
                  <a:srgbClr val="000000"/>
                </a:solidFill>
              </a:rPr>
              <a:t> </a:t>
            </a:r>
            <a:r>
              <a:rPr lang="en-US" sz="2400" dirty="0" err="1" smtClean="0">
                <a:solidFill>
                  <a:srgbClr val="FF0000"/>
                </a:solidFill>
              </a:rPr>
              <a:t>theo</a:t>
            </a:r>
            <a:r>
              <a:rPr lang="en-US" sz="2400" dirty="0" smtClean="0">
                <a:solidFill>
                  <a:srgbClr val="FF0000"/>
                </a:solidFill>
              </a:rPr>
              <a:t> </a:t>
            </a:r>
            <a:r>
              <a:rPr lang="en-US" sz="2400" dirty="0" err="1" smtClean="0">
                <a:solidFill>
                  <a:srgbClr val="FF0000"/>
                </a:solidFill>
              </a:rPr>
              <a:t>phương</a:t>
            </a:r>
            <a:r>
              <a:rPr lang="en-US" sz="2400" dirty="0" smtClean="0">
                <a:solidFill>
                  <a:srgbClr val="FF0000"/>
                </a:solidFill>
              </a:rPr>
              <a:t> </a:t>
            </a:r>
            <a:r>
              <a:rPr lang="en-US" sz="2400" dirty="0" err="1" smtClean="0">
                <a:solidFill>
                  <a:srgbClr val="FF0000"/>
                </a:solidFill>
              </a:rPr>
              <a:t>thức</a:t>
            </a:r>
            <a:r>
              <a:rPr lang="en-US" sz="2400" dirty="0" smtClean="0">
                <a:solidFill>
                  <a:srgbClr val="FF0000"/>
                </a:solidFill>
              </a:rPr>
              <a:t> </a:t>
            </a:r>
            <a:r>
              <a:rPr lang="en-US" sz="2400" dirty="0" err="1" smtClean="0">
                <a:solidFill>
                  <a:srgbClr val="FF0000"/>
                </a:solidFill>
              </a:rPr>
              <a:t>sản</a:t>
            </a:r>
            <a:r>
              <a:rPr lang="en-US" sz="2400" dirty="0" smtClean="0">
                <a:solidFill>
                  <a:srgbClr val="FF0000"/>
                </a:solidFill>
              </a:rPr>
              <a:t> </a:t>
            </a:r>
            <a:r>
              <a:rPr lang="en-US" sz="2400" dirty="0" err="1" smtClean="0">
                <a:solidFill>
                  <a:srgbClr val="FF0000"/>
                </a:solidFill>
              </a:rPr>
              <a:t>xuất</a:t>
            </a:r>
            <a:r>
              <a:rPr lang="en-US" sz="2400" dirty="0" smtClean="0">
                <a:solidFill>
                  <a:srgbClr val="FF0000"/>
                </a:solidFill>
              </a:rPr>
              <a:t> </a:t>
            </a:r>
            <a:r>
              <a:rPr lang="en-US" sz="2400" dirty="0" err="1" smtClean="0">
                <a:solidFill>
                  <a:srgbClr val="FF0000"/>
                </a:solidFill>
              </a:rPr>
              <a:t>tư</a:t>
            </a:r>
            <a:r>
              <a:rPr lang="en-US" sz="2400" dirty="0" smtClean="0">
                <a:solidFill>
                  <a:srgbClr val="FF0000"/>
                </a:solidFill>
              </a:rPr>
              <a:t> </a:t>
            </a:r>
            <a:r>
              <a:rPr lang="en-US" sz="2400" dirty="0" err="1" smtClean="0">
                <a:solidFill>
                  <a:srgbClr val="FF0000"/>
                </a:solidFill>
              </a:rPr>
              <a:t>bản</a:t>
            </a:r>
            <a:r>
              <a:rPr lang="en-US" sz="2400" dirty="0" smtClean="0">
                <a:solidFill>
                  <a:srgbClr val="FF0000"/>
                </a:solidFill>
              </a:rPr>
              <a:t> </a:t>
            </a:r>
            <a:r>
              <a:rPr lang="en-US" sz="2400" dirty="0" err="1" smtClean="0">
                <a:solidFill>
                  <a:srgbClr val="FF0000"/>
                </a:solidFill>
              </a:rPr>
              <a:t>chủ</a:t>
            </a:r>
            <a:r>
              <a:rPr lang="en-US" sz="2400" dirty="0" smtClean="0">
                <a:solidFill>
                  <a:srgbClr val="FF0000"/>
                </a:solidFill>
              </a:rPr>
              <a:t> </a:t>
            </a:r>
            <a:r>
              <a:rPr lang="en-US" sz="2400" dirty="0" err="1" smtClean="0">
                <a:solidFill>
                  <a:srgbClr val="FF0000"/>
                </a:solidFill>
              </a:rPr>
              <a:t>nghĩa</a:t>
            </a:r>
            <a:endParaRPr lang="en-US" sz="2400" dirty="0">
              <a:solidFill>
                <a:srgbClr val="FF0000"/>
              </a:solidFill>
            </a:endParaRPr>
          </a:p>
        </p:txBody>
      </p:sp>
      <p:sp>
        <p:nvSpPr>
          <p:cNvPr id="22556" name="Rectangle 28"/>
          <p:cNvSpPr>
            <a:spLocks noChangeArrowheads="1"/>
          </p:cNvSpPr>
          <p:nvPr/>
        </p:nvSpPr>
        <p:spPr bwMode="gray">
          <a:xfrm>
            <a:off x="650082" y="1676400"/>
            <a:ext cx="8036718" cy="873316"/>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lnSpc>
                <a:spcPct val="110000"/>
              </a:lnSpc>
              <a:spcBef>
                <a:spcPct val="0"/>
              </a:spcBef>
              <a:spcAft>
                <a:spcPct val="0"/>
              </a:spcAft>
              <a:buClr>
                <a:srgbClr val="D7181F"/>
              </a:buClr>
              <a:buFont typeface="Wingdings" pitchFamily="2" charset="2"/>
              <a:buNone/>
            </a:pPr>
            <a:r>
              <a:rPr lang="en-US" sz="2400" b="1" i="1" dirty="0" err="1" smtClean="0">
                <a:solidFill>
                  <a:srgbClr val="000000"/>
                </a:solidFill>
              </a:rPr>
              <a:t>Tín</a:t>
            </a:r>
            <a:r>
              <a:rPr lang="en-US" sz="2400" b="1" i="1" dirty="0" smtClean="0">
                <a:solidFill>
                  <a:srgbClr val="000000"/>
                </a:solidFill>
              </a:rPr>
              <a:t> </a:t>
            </a:r>
            <a:r>
              <a:rPr lang="en-US" sz="2400" b="1" i="1" dirty="0" err="1">
                <a:solidFill>
                  <a:srgbClr val="000000"/>
                </a:solidFill>
              </a:rPr>
              <a:t>dụng</a:t>
            </a:r>
            <a:r>
              <a:rPr lang="en-US" sz="2400" b="1" i="1" dirty="0">
                <a:solidFill>
                  <a:srgbClr val="000000"/>
                </a:solidFill>
              </a:rPr>
              <a:t> </a:t>
            </a:r>
            <a:r>
              <a:rPr lang="en-US" sz="2400" b="1" i="1" dirty="0" err="1">
                <a:solidFill>
                  <a:srgbClr val="000000"/>
                </a:solidFill>
              </a:rPr>
              <a:t>có</a:t>
            </a:r>
            <a:r>
              <a:rPr lang="en-US" sz="2400" b="1" i="1" dirty="0">
                <a:solidFill>
                  <a:srgbClr val="000000"/>
                </a:solidFill>
              </a:rPr>
              <a:t> </a:t>
            </a:r>
            <a:r>
              <a:rPr lang="en-US" sz="2400" b="1" i="1" dirty="0" err="1">
                <a:solidFill>
                  <a:srgbClr val="000000"/>
                </a:solidFill>
              </a:rPr>
              <a:t>quá</a:t>
            </a:r>
            <a:r>
              <a:rPr lang="en-US" sz="2400" b="1" i="1" dirty="0">
                <a:solidFill>
                  <a:srgbClr val="000000"/>
                </a:solidFill>
              </a:rPr>
              <a:t> </a:t>
            </a:r>
            <a:r>
              <a:rPr lang="en-US" sz="2400" b="1" i="1" dirty="0" err="1">
                <a:solidFill>
                  <a:srgbClr val="000000"/>
                </a:solidFill>
              </a:rPr>
              <a:t>trình</a:t>
            </a:r>
            <a:r>
              <a:rPr lang="en-US" sz="2400" b="1" i="1" dirty="0">
                <a:solidFill>
                  <a:srgbClr val="000000"/>
                </a:solidFill>
              </a:rPr>
              <a:t> </a:t>
            </a:r>
            <a:r>
              <a:rPr lang="en-US" sz="2400" b="1" i="1" dirty="0" err="1">
                <a:solidFill>
                  <a:srgbClr val="000000"/>
                </a:solidFill>
              </a:rPr>
              <a:t>ra</a:t>
            </a:r>
            <a:r>
              <a:rPr lang="en-US" sz="2400" b="1" i="1" dirty="0">
                <a:solidFill>
                  <a:srgbClr val="000000"/>
                </a:solidFill>
              </a:rPr>
              <a:t> </a:t>
            </a:r>
            <a:r>
              <a:rPr lang="en-US" sz="2400" b="1" i="1" dirty="0" err="1">
                <a:solidFill>
                  <a:srgbClr val="000000"/>
                </a:solidFill>
              </a:rPr>
              <a:t>đời</a:t>
            </a:r>
            <a:r>
              <a:rPr lang="en-US" sz="2400" b="1" i="1" dirty="0">
                <a:solidFill>
                  <a:srgbClr val="000000"/>
                </a:solidFill>
              </a:rPr>
              <a:t> </a:t>
            </a:r>
            <a:r>
              <a:rPr lang="en-US" sz="2400" b="1" i="1" dirty="0" err="1">
                <a:solidFill>
                  <a:srgbClr val="000000"/>
                </a:solidFill>
              </a:rPr>
              <a:t>và</a:t>
            </a:r>
            <a:r>
              <a:rPr lang="en-US" sz="2400" b="1" i="1" dirty="0">
                <a:solidFill>
                  <a:srgbClr val="000000"/>
                </a:solidFill>
              </a:rPr>
              <a:t> </a:t>
            </a:r>
            <a:r>
              <a:rPr lang="en-US" sz="2400" b="1" i="1" dirty="0" err="1">
                <a:solidFill>
                  <a:srgbClr val="000000"/>
                </a:solidFill>
              </a:rPr>
              <a:t>phát</a:t>
            </a:r>
            <a:r>
              <a:rPr lang="en-US" sz="2400" b="1" i="1" dirty="0">
                <a:solidFill>
                  <a:srgbClr val="000000"/>
                </a:solidFill>
              </a:rPr>
              <a:t> </a:t>
            </a:r>
            <a:r>
              <a:rPr lang="en-US" sz="2400" b="1" i="1" dirty="0" err="1">
                <a:solidFill>
                  <a:srgbClr val="000000"/>
                </a:solidFill>
              </a:rPr>
              <a:t>triển</a:t>
            </a:r>
            <a:r>
              <a:rPr lang="en-US" sz="2400" b="1" i="1" dirty="0">
                <a:solidFill>
                  <a:srgbClr val="000000"/>
                </a:solidFill>
              </a:rPr>
              <a:t> </a:t>
            </a:r>
            <a:r>
              <a:rPr lang="en-US" sz="2400" b="1" i="1" dirty="0" err="1">
                <a:solidFill>
                  <a:srgbClr val="000000"/>
                </a:solidFill>
              </a:rPr>
              <a:t>cùng</a:t>
            </a:r>
            <a:r>
              <a:rPr lang="en-US" sz="2400" b="1" i="1" dirty="0">
                <a:solidFill>
                  <a:srgbClr val="000000"/>
                </a:solidFill>
              </a:rPr>
              <a:t> </a:t>
            </a:r>
            <a:r>
              <a:rPr lang="en-US" sz="2400" b="1" i="1" dirty="0" err="1">
                <a:solidFill>
                  <a:srgbClr val="000000"/>
                </a:solidFill>
              </a:rPr>
              <a:t>với</a:t>
            </a:r>
            <a:r>
              <a:rPr lang="en-US" sz="2400" b="1" i="1" dirty="0">
                <a:solidFill>
                  <a:srgbClr val="000000"/>
                </a:solidFill>
              </a:rPr>
              <a:t> </a:t>
            </a:r>
            <a:r>
              <a:rPr lang="en-US" sz="2400" b="1" i="1" dirty="0" err="1">
                <a:solidFill>
                  <a:srgbClr val="000000"/>
                </a:solidFill>
              </a:rPr>
              <a:t>kinh</a:t>
            </a:r>
            <a:r>
              <a:rPr lang="en-US" sz="2400" b="1" i="1" dirty="0">
                <a:solidFill>
                  <a:srgbClr val="000000"/>
                </a:solidFill>
              </a:rPr>
              <a:t> </a:t>
            </a:r>
            <a:r>
              <a:rPr lang="en-US" sz="2400" b="1" i="1" dirty="0" err="1">
                <a:solidFill>
                  <a:srgbClr val="000000"/>
                </a:solidFill>
              </a:rPr>
              <a:t>tế</a:t>
            </a:r>
            <a:r>
              <a:rPr lang="en-US" sz="2400" b="1" i="1" dirty="0">
                <a:solidFill>
                  <a:srgbClr val="000000"/>
                </a:solidFill>
              </a:rPr>
              <a:t> </a:t>
            </a:r>
            <a:r>
              <a:rPr lang="en-US" sz="2400" b="1" i="1" dirty="0" err="1">
                <a:solidFill>
                  <a:srgbClr val="000000"/>
                </a:solidFill>
              </a:rPr>
              <a:t>hàng</a:t>
            </a:r>
            <a:r>
              <a:rPr lang="en-US" sz="2400" b="1" i="1" dirty="0">
                <a:solidFill>
                  <a:srgbClr val="000000"/>
                </a:solidFill>
              </a:rPr>
              <a:t> </a:t>
            </a:r>
            <a:r>
              <a:rPr lang="en-US" sz="2400" b="1" i="1" dirty="0" err="1" smtClean="0">
                <a:solidFill>
                  <a:srgbClr val="000000"/>
                </a:solidFill>
              </a:rPr>
              <a:t>hóa</a:t>
            </a:r>
            <a:r>
              <a:rPr lang="en-US" sz="2400" b="1" i="1" dirty="0" smtClean="0">
                <a:solidFill>
                  <a:srgbClr val="000000"/>
                </a:solidFill>
              </a:rPr>
              <a:t>:</a:t>
            </a:r>
            <a:endParaRPr lang="en-US" sz="2400" b="1" i="1" dirty="0">
              <a:solidFill>
                <a:srgbClr val="000000"/>
              </a:solidFill>
            </a:endParaRPr>
          </a:p>
        </p:txBody>
      </p:sp>
      <p:sp>
        <p:nvSpPr>
          <p:cNvPr id="29" name="Text Box 7"/>
          <p:cNvSpPr txBox="1">
            <a:spLocks noChangeArrowheads="1"/>
          </p:cNvSpPr>
          <p:nvPr/>
        </p:nvSpPr>
        <p:spPr bwMode="black">
          <a:xfrm>
            <a:off x="675481" y="3080734"/>
            <a:ext cx="236943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4D4D4D"/>
                  </a:outerShdw>
                </a:effectLst>
              </a14:hiddenEffects>
            </a:ext>
          </a:extLst>
        </p:spPr>
        <p:txBody>
          <a:bodyPr wrap="square">
            <a:spAutoFit/>
          </a:bodyPr>
          <a:lstStyle/>
          <a:p>
            <a:pPr algn="ctr" fontAlgn="base">
              <a:spcBef>
                <a:spcPct val="50000"/>
              </a:spcBef>
              <a:spcAft>
                <a:spcPct val="0"/>
              </a:spcAft>
            </a:pPr>
            <a:r>
              <a:rPr lang="en-US" sz="2000" b="1" dirty="0" err="1" smtClean="0">
                <a:solidFill>
                  <a:srgbClr val="FFFF66"/>
                </a:solidFill>
                <a:effectLst>
                  <a:outerShdw blurRad="38100" dist="38100" dir="2700000" algn="tl">
                    <a:srgbClr val="000000">
                      <a:alpha val="43137"/>
                    </a:srgbClr>
                  </a:outerShdw>
                </a:effectLst>
              </a:rPr>
              <a:t>Tín</a:t>
            </a:r>
            <a:r>
              <a:rPr lang="en-US" sz="2000" b="1" dirty="0" smtClean="0">
                <a:solidFill>
                  <a:srgbClr val="FFFF66"/>
                </a:solidFill>
                <a:effectLst>
                  <a:outerShdw blurRad="38100" dist="38100" dir="2700000" algn="tl">
                    <a:srgbClr val="000000">
                      <a:alpha val="43137"/>
                    </a:srgbClr>
                  </a:outerShdw>
                </a:effectLst>
              </a:rPr>
              <a:t> </a:t>
            </a:r>
            <a:r>
              <a:rPr lang="en-US" sz="2000" b="1" dirty="0" err="1" smtClean="0">
                <a:solidFill>
                  <a:srgbClr val="FFFF66"/>
                </a:solidFill>
                <a:effectLst>
                  <a:outerShdw blurRad="38100" dist="38100" dir="2700000" algn="tl">
                    <a:srgbClr val="000000">
                      <a:alpha val="43137"/>
                    </a:srgbClr>
                  </a:outerShdw>
                </a:effectLst>
              </a:rPr>
              <a:t>dụng</a:t>
            </a:r>
            <a:r>
              <a:rPr lang="en-US" sz="2000" b="1" dirty="0" smtClean="0">
                <a:solidFill>
                  <a:srgbClr val="FFFF66"/>
                </a:solidFill>
                <a:effectLst>
                  <a:outerShdw blurRad="38100" dist="38100" dir="2700000" algn="tl">
                    <a:srgbClr val="000000">
                      <a:alpha val="43137"/>
                    </a:srgbClr>
                  </a:outerShdw>
                </a:effectLst>
              </a:rPr>
              <a:t> </a:t>
            </a:r>
            <a:r>
              <a:rPr lang="en-US" sz="2000" b="1" dirty="0" err="1" smtClean="0">
                <a:solidFill>
                  <a:srgbClr val="FFFF66"/>
                </a:solidFill>
                <a:effectLst>
                  <a:outerShdw blurRad="38100" dist="38100" dir="2700000" algn="tl">
                    <a:srgbClr val="000000">
                      <a:alpha val="43137"/>
                    </a:srgbClr>
                  </a:outerShdw>
                </a:effectLst>
              </a:rPr>
              <a:t>hiện</a:t>
            </a:r>
            <a:r>
              <a:rPr lang="en-US" sz="2000" b="1" dirty="0" smtClean="0">
                <a:solidFill>
                  <a:srgbClr val="FFFF66"/>
                </a:solidFill>
                <a:effectLst>
                  <a:outerShdw blurRad="38100" dist="38100" dir="2700000" algn="tl">
                    <a:srgbClr val="000000">
                      <a:alpha val="43137"/>
                    </a:srgbClr>
                  </a:outerShdw>
                </a:effectLst>
              </a:rPr>
              <a:t> </a:t>
            </a:r>
            <a:r>
              <a:rPr lang="en-US" sz="2000" b="1" dirty="0" err="1" smtClean="0">
                <a:solidFill>
                  <a:srgbClr val="FFFF66"/>
                </a:solidFill>
                <a:effectLst>
                  <a:outerShdw blurRad="38100" dist="38100" dir="2700000" algn="tl">
                    <a:srgbClr val="000000">
                      <a:alpha val="43137"/>
                    </a:srgbClr>
                  </a:outerShdw>
                </a:effectLst>
              </a:rPr>
              <a:t>vật</a:t>
            </a:r>
            <a:endParaRPr lang="en-US" sz="2000" b="1" dirty="0">
              <a:solidFill>
                <a:srgbClr val="FFFF66"/>
              </a:solidFill>
              <a:effectLst>
                <a:outerShdw blurRad="38100" dist="38100" dir="2700000" algn="tl">
                  <a:srgbClr val="000000">
                    <a:alpha val="43137"/>
                  </a:srgbClr>
                </a:outerShdw>
              </a:effectLst>
            </a:endParaRPr>
          </a:p>
        </p:txBody>
      </p:sp>
      <p:cxnSp>
        <p:nvCxnSpPr>
          <p:cNvPr id="3" name="Straight Connector 2"/>
          <p:cNvCxnSpPr/>
          <p:nvPr/>
        </p:nvCxnSpPr>
        <p:spPr>
          <a:xfrm>
            <a:off x="3229071" y="3886200"/>
            <a:ext cx="0" cy="259080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389040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arn(inVertical)">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2556"/>
                                        </p:tgtEl>
                                        <p:attrNameLst>
                                          <p:attrName>style.visibility</p:attrName>
                                        </p:attrNameLst>
                                      </p:cBhvr>
                                      <p:to>
                                        <p:strVal val="visible"/>
                                      </p:to>
                                    </p:set>
                                    <p:animEffect transition="in" filter="randombar(horizontal)">
                                      <p:cBhvr>
                                        <p:cTn id="12" dur="500"/>
                                        <p:tgtEl>
                                          <p:spTgt spid="2255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532"/>
                                        </p:tgtEl>
                                        <p:attrNameLst>
                                          <p:attrName>style.visibility</p:attrName>
                                        </p:attrNameLst>
                                      </p:cBhvr>
                                      <p:to>
                                        <p:strVal val="visible"/>
                                      </p:to>
                                    </p:set>
                                    <p:animEffect transition="in" filter="fade">
                                      <p:cBhvr>
                                        <p:cTn id="17" dur="500"/>
                                        <p:tgtEl>
                                          <p:spTgt spid="2253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2531"/>
                                        </p:tgtEl>
                                        <p:attrNameLst>
                                          <p:attrName>style.visibility</p:attrName>
                                        </p:attrNameLst>
                                      </p:cBhvr>
                                      <p:to>
                                        <p:strVal val="visible"/>
                                      </p:to>
                                    </p:set>
                                    <p:animEffect transition="in" filter="fade">
                                      <p:cBhvr>
                                        <p:cTn id="20" dur="500"/>
                                        <p:tgtEl>
                                          <p:spTgt spid="22531"/>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circle(in)">
                                      <p:cBhvr>
                                        <p:cTn id="25" dur="500"/>
                                        <p:tgtEl>
                                          <p:spTgt spid="29"/>
                                        </p:tgtEl>
                                      </p:cBhvr>
                                    </p:animEffect>
                                  </p:childTnLst>
                                </p:cTn>
                              </p:par>
                            </p:childTnLst>
                          </p:cTn>
                        </p:par>
                        <p:par>
                          <p:cTn id="26" fill="hold">
                            <p:stCondLst>
                              <p:cond delay="500"/>
                            </p:stCondLst>
                            <p:childTnLst>
                              <p:par>
                                <p:cTn id="27" presetID="2" presetClass="entr" presetSubtype="4" fill="hold" grpId="0" nodeType="afterEffect">
                                  <p:stCondLst>
                                    <p:cond delay="0"/>
                                  </p:stCondLst>
                                  <p:childTnLst>
                                    <p:set>
                                      <p:cBhvr>
                                        <p:cTn id="28" dur="1" fill="hold">
                                          <p:stCondLst>
                                            <p:cond delay="0"/>
                                          </p:stCondLst>
                                        </p:cTn>
                                        <p:tgtEl>
                                          <p:spTgt spid="22552"/>
                                        </p:tgtEl>
                                        <p:attrNameLst>
                                          <p:attrName>style.visibility</p:attrName>
                                        </p:attrNameLst>
                                      </p:cBhvr>
                                      <p:to>
                                        <p:strVal val="visible"/>
                                      </p:to>
                                    </p:set>
                                    <p:anim calcmode="lin" valueType="num">
                                      <p:cBhvr additive="base">
                                        <p:cTn id="29" dur="500" fill="hold"/>
                                        <p:tgtEl>
                                          <p:spTgt spid="22552"/>
                                        </p:tgtEl>
                                        <p:attrNameLst>
                                          <p:attrName>ppt_x</p:attrName>
                                        </p:attrNameLst>
                                      </p:cBhvr>
                                      <p:tavLst>
                                        <p:tav tm="0">
                                          <p:val>
                                            <p:strVal val="#ppt_x"/>
                                          </p:val>
                                        </p:tav>
                                        <p:tav tm="100000">
                                          <p:val>
                                            <p:strVal val="#ppt_x"/>
                                          </p:val>
                                        </p:tav>
                                      </p:tavLst>
                                    </p:anim>
                                    <p:anim calcmode="lin" valueType="num">
                                      <p:cBhvr additive="base">
                                        <p:cTn id="30" dur="500" fill="hold"/>
                                        <p:tgtEl>
                                          <p:spTgt spid="2255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2537"/>
                                        </p:tgtEl>
                                        <p:attrNameLst>
                                          <p:attrName>style.visibility</p:attrName>
                                        </p:attrNameLst>
                                      </p:cBhvr>
                                      <p:to>
                                        <p:strVal val="visible"/>
                                      </p:to>
                                    </p:set>
                                    <p:animEffect transition="in" filter="barn(inVertical)">
                                      <p:cBhvr>
                                        <p:cTn id="35" dur="500"/>
                                        <p:tgtEl>
                                          <p:spTgt spid="22537"/>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grpId="0" nodeType="clickEffect">
                                  <p:stCondLst>
                                    <p:cond delay="0"/>
                                  </p:stCondLst>
                                  <p:childTnLst>
                                    <p:set>
                                      <p:cBhvr>
                                        <p:cTn id="39" dur="1" fill="hold">
                                          <p:stCondLst>
                                            <p:cond delay="0"/>
                                          </p:stCondLst>
                                        </p:cTn>
                                        <p:tgtEl>
                                          <p:spTgt spid="22540"/>
                                        </p:tgtEl>
                                        <p:attrNameLst>
                                          <p:attrName>style.visibility</p:attrName>
                                        </p:attrNameLst>
                                      </p:cBhvr>
                                      <p:to>
                                        <p:strVal val="visible"/>
                                      </p:to>
                                    </p:set>
                                    <p:anim calcmode="lin" valueType="num">
                                      <p:cBhvr>
                                        <p:cTn id="40" dur="500" fill="hold"/>
                                        <p:tgtEl>
                                          <p:spTgt spid="22540"/>
                                        </p:tgtEl>
                                        <p:attrNameLst>
                                          <p:attrName>ppt_w</p:attrName>
                                        </p:attrNameLst>
                                      </p:cBhvr>
                                      <p:tavLst>
                                        <p:tav tm="0">
                                          <p:val>
                                            <p:fltVal val="0"/>
                                          </p:val>
                                        </p:tav>
                                        <p:tav tm="100000">
                                          <p:val>
                                            <p:strVal val="#ppt_w"/>
                                          </p:val>
                                        </p:tav>
                                      </p:tavLst>
                                    </p:anim>
                                    <p:anim calcmode="lin" valueType="num">
                                      <p:cBhvr>
                                        <p:cTn id="41" dur="500" fill="hold"/>
                                        <p:tgtEl>
                                          <p:spTgt spid="22540"/>
                                        </p:tgtEl>
                                        <p:attrNameLst>
                                          <p:attrName>ppt_h</p:attrName>
                                        </p:attrNameLst>
                                      </p:cBhvr>
                                      <p:tavLst>
                                        <p:tav tm="0">
                                          <p:val>
                                            <p:fltVal val="0"/>
                                          </p:val>
                                        </p:tav>
                                        <p:tav tm="100000">
                                          <p:val>
                                            <p:strVal val="#ppt_h"/>
                                          </p:val>
                                        </p:tav>
                                      </p:tavLst>
                                    </p:anim>
                                    <p:anim calcmode="lin" valueType="num">
                                      <p:cBhvr>
                                        <p:cTn id="42" dur="500" fill="hold"/>
                                        <p:tgtEl>
                                          <p:spTgt spid="22540"/>
                                        </p:tgtEl>
                                        <p:attrNameLst>
                                          <p:attrName>style.rotation</p:attrName>
                                        </p:attrNameLst>
                                      </p:cBhvr>
                                      <p:tavLst>
                                        <p:tav tm="0">
                                          <p:val>
                                            <p:fltVal val="90"/>
                                          </p:val>
                                        </p:tav>
                                        <p:tav tm="100000">
                                          <p:val>
                                            <p:fltVal val="0"/>
                                          </p:val>
                                        </p:tav>
                                      </p:tavLst>
                                    </p:anim>
                                    <p:animEffect transition="in" filter="fade">
                                      <p:cBhvr>
                                        <p:cTn id="43" dur="500"/>
                                        <p:tgtEl>
                                          <p:spTgt spid="22540"/>
                                        </p:tgtEl>
                                      </p:cBhvr>
                                    </p:animEffect>
                                  </p:childTnLst>
                                </p:cTn>
                              </p:par>
                            </p:childTnLst>
                          </p:cTn>
                        </p:par>
                        <p:par>
                          <p:cTn id="44" fill="hold">
                            <p:stCondLst>
                              <p:cond delay="500"/>
                            </p:stCondLst>
                            <p:childTnLst>
                              <p:par>
                                <p:cTn id="45" presetID="14" presetClass="entr" presetSubtype="10" fill="hold" grpId="0" nodeType="afterEffect">
                                  <p:stCondLst>
                                    <p:cond delay="0"/>
                                  </p:stCondLst>
                                  <p:childTnLst>
                                    <p:set>
                                      <p:cBhvr>
                                        <p:cTn id="46" dur="1" fill="hold">
                                          <p:stCondLst>
                                            <p:cond delay="0"/>
                                          </p:stCondLst>
                                        </p:cTn>
                                        <p:tgtEl>
                                          <p:spTgt spid="22553"/>
                                        </p:tgtEl>
                                        <p:attrNameLst>
                                          <p:attrName>style.visibility</p:attrName>
                                        </p:attrNameLst>
                                      </p:cBhvr>
                                      <p:to>
                                        <p:strVal val="visible"/>
                                      </p:to>
                                    </p:set>
                                    <p:animEffect transition="in" filter="randombar(horizontal)">
                                      <p:cBhvr>
                                        <p:cTn id="47" dur="500"/>
                                        <p:tgtEl>
                                          <p:spTgt spid="22553"/>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2554"/>
                                        </p:tgtEl>
                                        <p:attrNameLst>
                                          <p:attrName>style.visibility</p:attrName>
                                        </p:attrNameLst>
                                      </p:cBhvr>
                                      <p:to>
                                        <p:strVal val="visible"/>
                                      </p:to>
                                    </p:set>
                                    <p:animEffect transition="in" filter="randombar(horizontal)">
                                      <p:cBhvr>
                                        <p:cTn id="50" dur="500"/>
                                        <p:tgtEl>
                                          <p:spTgt spid="22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animBg="1"/>
      <p:bldP spid="22537" grpId="0" animBg="1"/>
      <p:bldP spid="22540" grpId="0"/>
      <p:bldP spid="22552" grpId="0"/>
      <p:bldP spid="22553" grpId="0"/>
      <p:bldP spid="22554" grpId="0"/>
      <p:bldP spid="22556" grpId="0"/>
      <p:bldP spid="2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WIN7\Desktop\hinhnen_powerpoint_nethoabinh.com\easter-3egg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2300" name="Rectangle 12"/>
          <p:cNvSpPr>
            <a:spLocks noChangeArrowheads="1"/>
          </p:cNvSpPr>
          <p:nvPr/>
        </p:nvSpPr>
        <p:spPr bwMode="auto">
          <a:xfrm>
            <a:off x="458787" y="379512"/>
            <a:ext cx="8153399" cy="70788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just" fontAlgn="base">
              <a:spcBef>
                <a:spcPct val="0"/>
              </a:spcBef>
              <a:spcAft>
                <a:spcPct val="0"/>
              </a:spcAft>
            </a:pPr>
            <a:r>
              <a:rPr lang="en-US" sz="2000" b="1" i="1" dirty="0" smtClean="0">
                <a:solidFill>
                  <a:srgbClr val="000000"/>
                </a:solidFill>
                <a:latin typeface="Times New Roman" pitchFamily="18" charset="0"/>
                <a:cs typeface="Times New Roman" pitchFamily="18" charset="0"/>
              </a:rPr>
              <a:t>2.4. </a:t>
            </a:r>
            <a:r>
              <a:rPr lang="en-US" sz="2000" b="1" i="1" dirty="0" err="1" smtClean="0">
                <a:solidFill>
                  <a:srgbClr val="000000"/>
                </a:solidFill>
                <a:latin typeface="Times New Roman" pitchFamily="18" charset="0"/>
                <a:cs typeface="Times New Roman" pitchFamily="18" charset="0"/>
              </a:rPr>
              <a:t>Ngân</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hàng</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trung</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ương</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thực</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hiện</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việc</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quản</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lý</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nhà</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nước</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đối</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với</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hệ</a:t>
            </a:r>
            <a:r>
              <a:rPr lang="en-US" sz="2000" b="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thống</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ngân</a:t>
            </a:r>
            <a:r>
              <a:rPr lang="en-US" sz="2000" b="1" i="1" dirty="0" smtClean="0">
                <a:solidFill>
                  <a:srgbClr val="000000"/>
                </a:solidFill>
                <a:latin typeface="Times New Roman" pitchFamily="18" charset="0"/>
                <a:cs typeface="Times New Roman" pitchFamily="18" charset="0"/>
              </a:rPr>
              <a:t> </a:t>
            </a:r>
            <a:r>
              <a:rPr lang="en-US" sz="2000" b="1" i="1" dirty="0" err="1" smtClean="0">
                <a:solidFill>
                  <a:srgbClr val="000000"/>
                </a:solidFill>
                <a:latin typeface="Times New Roman" pitchFamily="18" charset="0"/>
                <a:cs typeface="Times New Roman" pitchFamily="18" charset="0"/>
              </a:rPr>
              <a:t>hàng</a:t>
            </a:r>
            <a:endParaRPr lang="en-US" sz="2000" b="1" i="1" dirty="0" smtClean="0">
              <a:solidFill>
                <a:srgbClr val="000000"/>
              </a:solidFill>
              <a:latin typeface="Times New Roman" pitchFamily="18" charset="0"/>
              <a:cs typeface="Times New Roman" pitchFamily="18" charset="0"/>
            </a:endParaRPr>
          </a:p>
        </p:txBody>
      </p:sp>
      <p:sp>
        <p:nvSpPr>
          <p:cNvPr id="12301" name="Rectangle 13"/>
          <p:cNvSpPr>
            <a:spLocks noChangeArrowheads="1"/>
          </p:cNvSpPr>
          <p:nvPr/>
        </p:nvSpPr>
        <p:spPr bwMode="auto">
          <a:xfrm>
            <a:off x="79375" y="1480513"/>
            <a:ext cx="8912225" cy="34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fontAlgn="base">
              <a:spcBef>
                <a:spcPct val="0"/>
              </a:spcBef>
              <a:spcAft>
                <a:spcPct val="0"/>
              </a:spcAft>
            </a:pP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trung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ương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là</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cơ</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quan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quản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lý</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và</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điều</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tiết</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hoạt</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động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của</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hệ</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thống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cụ</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thể</a:t>
            </a:r>
            <a:r>
              <a:rPr lang="en-US" sz="2000" dirty="0" smtClean="0">
                <a:solidFill>
                  <a:srgbClr val="000000"/>
                </a:solidFill>
                <a:latin typeface="Times New Roman" pitchFamily="18" charset="0"/>
                <a:cs typeface="Times New Roman" pitchFamily="18" charset="0"/>
              </a:rPr>
              <a:t>:</a:t>
            </a:r>
          </a:p>
          <a:p>
            <a:pPr fontAlgn="base">
              <a:spcBef>
                <a:spcPct val="0"/>
              </a:spcBef>
              <a:spcAft>
                <a:spcPct val="0"/>
              </a:spcAft>
            </a:pP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trung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ương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thẩm</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định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và</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cấp</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giấy</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chứng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nhận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hoạt</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động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cho</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trung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gian</a:t>
            </a:r>
            <a:endParaRPr lang="en-US" sz="2000" dirty="0" smtClean="0">
              <a:solidFill>
                <a:srgbClr val="000000"/>
              </a:solidFill>
              <a:latin typeface="Times New Roman" pitchFamily="18" charset="0"/>
              <a:cs typeface="Times New Roman" pitchFamily="18" charset="0"/>
            </a:endParaRPr>
          </a:p>
          <a:p>
            <a:pPr fontAlgn="base">
              <a:spcBef>
                <a:spcPct val="0"/>
              </a:spcBef>
              <a:spcAft>
                <a:spcPct val="0"/>
              </a:spcAft>
            </a:pP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trung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ương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quy</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định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nội</a:t>
            </a:r>
            <a:r>
              <a:rPr lang="en-US" sz="2000" dirty="0" smtClean="0">
                <a:solidFill>
                  <a:srgbClr val="000000"/>
                </a:solidFill>
                <a:latin typeface="Times New Roman" pitchFamily="18" charset="0"/>
                <a:cs typeface="Times New Roman" pitchFamily="18" charset="0"/>
              </a:rPr>
              <a:t> dung, </a:t>
            </a:r>
            <a:r>
              <a:rPr lang="en-US" sz="2000" dirty="0" err="1" smtClean="0">
                <a:solidFill>
                  <a:srgbClr val="000000"/>
                </a:solidFill>
                <a:latin typeface="Times New Roman" pitchFamily="18" charset="0"/>
                <a:cs typeface="Times New Roman" pitchFamily="18" charset="0"/>
              </a:rPr>
              <a:t>phạm</a:t>
            </a:r>
            <a:r>
              <a:rPr lang="en-US" sz="2000" dirty="0" smtClean="0">
                <a:solidFill>
                  <a:srgbClr val="000000"/>
                </a:solidFill>
                <a:latin typeface="Times New Roman" pitchFamily="18" charset="0"/>
                <a:cs typeface="Times New Roman" pitchFamily="18" charset="0"/>
              </a:rPr>
              <a:t> vi </a:t>
            </a:r>
            <a:r>
              <a:rPr lang="en-US" sz="2000" dirty="0" err="1" smtClean="0">
                <a:solidFill>
                  <a:srgbClr val="000000"/>
                </a:solidFill>
                <a:latin typeface="Times New Roman" pitchFamily="18" charset="0"/>
                <a:cs typeface="Times New Roman" pitchFamily="18" charset="0"/>
              </a:rPr>
              <a:t>hoạt</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động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kinh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doanh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và</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các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quy</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chế</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nghiệp</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vụ</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đòi</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hỏi</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các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trung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gian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phải</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tuân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thủ</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các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hệ</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số</a:t>
            </a:r>
            <a:r>
              <a:rPr lang="en-US" sz="2000" dirty="0" smtClean="0">
                <a:solidFill>
                  <a:srgbClr val="000000"/>
                </a:solidFill>
                <a:latin typeface="Times New Roman" pitchFamily="18" charset="0"/>
                <a:cs typeface="Times New Roman" pitchFamily="18" charset="0"/>
              </a:rPr>
              <a:t> an </a:t>
            </a:r>
            <a:r>
              <a:rPr lang="en-US" sz="2000" dirty="0" err="1" smtClean="0">
                <a:solidFill>
                  <a:srgbClr val="000000"/>
                </a:solidFill>
                <a:latin typeface="Times New Roman" pitchFamily="18" charset="0"/>
                <a:cs typeface="Times New Roman" pitchFamily="18" charset="0"/>
              </a:rPr>
              <a:t>toàn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trong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quá</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trình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hoạt</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động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của</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trung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gian</a:t>
            </a:r>
            <a:r>
              <a:rPr lang="en-US" sz="2000" dirty="0" smtClean="0">
                <a:solidFill>
                  <a:srgbClr val="000000"/>
                </a:solidFill>
                <a:latin typeface="Times New Roman" pitchFamily="18" charset="0"/>
                <a:cs typeface="Times New Roman" pitchFamily="18" charset="0"/>
              </a:rPr>
              <a:t>.</a:t>
            </a:r>
          </a:p>
          <a:p>
            <a:pPr fontAlgn="base">
              <a:spcBef>
                <a:spcPct val="0"/>
              </a:spcBef>
              <a:spcAft>
                <a:spcPct val="0"/>
              </a:spcAft>
            </a:pP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trung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ương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điều</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tiết</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các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hoạt</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động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kinh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doanh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của</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trung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gian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bằng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những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biện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pháp</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kinh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tế</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và</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chính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Chẳng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hạn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như</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trung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ương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quy</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định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tỷ</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lệ</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dự</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trữ</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bắt</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buộc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hạn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mức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tín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dụng</a:t>
            </a:r>
            <a:r>
              <a:rPr lang="en-US" sz="2000" dirty="0" smtClean="0">
                <a:solidFill>
                  <a:srgbClr val="000000"/>
                </a:solidFill>
                <a:latin typeface="Times New Roman" pitchFamily="18" charset="0"/>
                <a:cs typeface="Times New Roman" pitchFamily="18" charset="0"/>
              </a:rPr>
              <a:t>, ban </a:t>
            </a:r>
            <a:r>
              <a:rPr lang="en-US" sz="2000" dirty="0" err="1" smtClean="0">
                <a:solidFill>
                  <a:srgbClr val="000000"/>
                </a:solidFill>
                <a:latin typeface="Times New Roman" pitchFamily="18" charset="0"/>
                <a:cs typeface="Times New Roman" pitchFamily="18" charset="0"/>
              </a:rPr>
              <a:t>hành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chính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sách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lãi</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suất</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tỷ</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lệ</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hoa</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hồng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lệ</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phí</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áp</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dụng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trong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hoạt</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động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kinh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doanh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của</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các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trung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gian</a:t>
            </a:r>
            <a:r>
              <a:rPr lang="en-US" sz="2000" dirty="0" smtClean="0">
                <a:solidFill>
                  <a:srgbClr val="000000"/>
                </a:solidFill>
                <a:latin typeface="Times New Roman" pitchFamily="18" charset="0"/>
                <a:cs typeface="Times New Roman" pitchFamily="18" charset="0"/>
              </a:rPr>
              <a:t>,…</a:t>
            </a:r>
          </a:p>
        </p:txBody>
      </p:sp>
    </p:spTree>
    <p:extLst>
      <p:ext uri="{BB962C8B-B14F-4D97-AF65-F5344CB8AC3E}">
        <p14:creationId xmlns:p14="http://schemas.microsoft.com/office/powerpoint/2010/main" val="25344978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300"/>
                                        </p:tgtEl>
                                        <p:attrNameLst>
                                          <p:attrName>style.visibility</p:attrName>
                                        </p:attrNameLst>
                                      </p:cBhvr>
                                      <p:to>
                                        <p:strVal val="visible"/>
                                      </p:to>
                                    </p:set>
                                    <p:animEffect transition="in" filter="checkerboard(across)">
                                      <p:cBhvr>
                                        <p:cTn id="7" dur="500"/>
                                        <p:tgtEl>
                                          <p:spTgt spid="123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301"/>
                                        </p:tgtEl>
                                        <p:attrNameLst>
                                          <p:attrName>style.visibility</p:attrName>
                                        </p:attrNameLst>
                                      </p:cBhvr>
                                      <p:to>
                                        <p:strVal val="visible"/>
                                      </p:to>
                                    </p:set>
                                    <p:animEffect transition="in" filter="diamond(in)">
                                      <p:cBhvr>
                                        <p:cTn id="12" dur="2000"/>
                                        <p:tgtEl>
                                          <p:spTgt spid="12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0" grpId="0" animBg="1"/>
      <p:bldP spid="1230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WIN7\Desktop\hinhnen_powerpoint_nethoabinh.com\frame-flower-border-800x6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2301" name="Rectangle 13"/>
          <p:cNvSpPr>
            <a:spLocks noChangeArrowheads="1"/>
          </p:cNvSpPr>
          <p:nvPr/>
        </p:nvSpPr>
        <p:spPr bwMode="auto">
          <a:xfrm>
            <a:off x="990600" y="1172736"/>
            <a:ext cx="7391400"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fontAlgn="base">
              <a:spcBef>
                <a:spcPct val="0"/>
              </a:spcBef>
              <a:spcAft>
                <a:spcPct val="0"/>
              </a:spcAft>
            </a:pP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Ngân</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hàng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trung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ương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thanh</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tra</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và</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kiểm</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soát</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thường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xuyên</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và</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toàn</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diện</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các</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hoạt</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động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của</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toàn</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bộ</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hệ</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thống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ngân</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hàng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áp</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dụng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các</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chế</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tài</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trong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các</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trường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hợp</a:t>
            </a:r>
            <a:r>
              <a:rPr lang="en-US" sz="2600" b="1" dirty="0" smtClean="0">
                <a:solidFill>
                  <a:srgbClr val="7030A0"/>
                </a:solidFill>
                <a:latin typeface="Times New Roman" pitchFamily="18" charset="0"/>
                <a:cs typeface="Times New Roman" pitchFamily="18" charset="0"/>
              </a:rPr>
              <a:t> vi </a:t>
            </a:r>
            <a:r>
              <a:rPr lang="en-US" sz="2600" b="1" dirty="0" err="1" smtClean="0">
                <a:solidFill>
                  <a:srgbClr val="7030A0"/>
                </a:solidFill>
                <a:latin typeface="Times New Roman" pitchFamily="18" charset="0"/>
                <a:cs typeface="Times New Roman" pitchFamily="18" charset="0"/>
              </a:rPr>
              <a:t>phạm</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pháp</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luật</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nhằm</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đảm</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bảo</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cho</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cả</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hệ</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thống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ngân</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hàng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hoạt</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động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ổn</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định</a:t>
            </a:r>
            <a:r>
              <a:rPr lang="en-US" sz="2600" b="1" dirty="0" smtClean="0">
                <a:solidFill>
                  <a:srgbClr val="7030A0"/>
                </a:solidFill>
                <a:latin typeface="Times New Roman" pitchFamily="18" charset="0"/>
                <a:cs typeface="Times New Roman" pitchFamily="18" charset="0"/>
              </a:rPr>
              <a:t>, an </a:t>
            </a:r>
            <a:r>
              <a:rPr lang="en-US" sz="2600" b="1" dirty="0" err="1" smtClean="0">
                <a:solidFill>
                  <a:srgbClr val="7030A0"/>
                </a:solidFill>
                <a:latin typeface="Times New Roman" pitchFamily="18" charset="0"/>
                <a:cs typeface="Times New Roman" pitchFamily="18" charset="0"/>
              </a:rPr>
              <a:t>toàn</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và</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có</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hiệu</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quả</a:t>
            </a:r>
            <a:r>
              <a:rPr lang="en-US" sz="2600" b="1" dirty="0" smtClean="0">
                <a:solidFill>
                  <a:srgbClr val="7030A0"/>
                </a:solidFill>
                <a:latin typeface="Times New Roman" pitchFamily="18" charset="0"/>
                <a:cs typeface="Times New Roman" pitchFamily="18" charset="0"/>
              </a:rPr>
              <a:t>.</a:t>
            </a:r>
          </a:p>
          <a:p>
            <a:pPr fontAlgn="base">
              <a:spcBef>
                <a:spcPct val="0"/>
              </a:spcBef>
              <a:spcAft>
                <a:spcPct val="0"/>
              </a:spcAft>
            </a:pP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Ngân</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hàng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trung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ương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quyết</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định</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đình</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chỉ</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hoạt</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động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hoặc</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giải</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thể</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đối</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với</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các</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ngân</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hàng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trung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gian</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trong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các</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trường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hợp</a:t>
            </a:r>
            <a:r>
              <a:rPr lang="en-US" sz="2600" b="1" dirty="0" smtClean="0">
                <a:solidFill>
                  <a:srgbClr val="7030A0"/>
                </a:solidFill>
                <a:latin typeface="Times New Roman" pitchFamily="18" charset="0"/>
                <a:cs typeface="Times New Roman" pitchFamily="18" charset="0"/>
              </a:rPr>
              <a:t> vi </a:t>
            </a:r>
            <a:r>
              <a:rPr lang="en-US" sz="2600" b="1" dirty="0" err="1" smtClean="0">
                <a:solidFill>
                  <a:srgbClr val="7030A0"/>
                </a:solidFill>
                <a:latin typeface="Times New Roman" pitchFamily="18" charset="0"/>
                <a:cs typeface="Times New Roman" pitchFamily="18" charset="0"/>
              </a:rPr>
              <a:t>phạm</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nghiêm</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trọng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pháp</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luật</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hoặc</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mất</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khả</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năng</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thanh</a:t>
            </a:r>
            <a:r>
              <a:rPr lang="en-US" sz="2600" b="1" dirty="0" smtClean="0">
                <a:solidFill>
                  <a:srgbClr val="7030A0"/>
                </a:solidFill>
                <a:latin typeface="Times New Roman" pitchFamily="18" charset="0"/>
                <a:cs typeface="Times New Roman" pitchFamily="18" charset="0"/>
              </a:rPr>
              <a:t> </a:t>
            </a:r>
            <a:r>
              <a:rPr lang="en-US" sz="2600" b="1" dirty="0" err="1" smtClean="0">
                <a:solidFill>
                  <a:srgbClr val="7030A0"/>
                </a:solidFill>
                <a:latin typeface="Times New Roman" pitchFamily="18" charset="0"/>
                <a:cs typeface="Times New Roman" pitchFamily="18" charset="0"/>
              </a:rPr>
              <a:t>toán</a:t>
            </a:r>
            <a:r>
              <a:rPr lang="en-US" sz="2600" b="1" dirty="0" smtClean="0">
                <a:solidFill>
                  <a:srgbClr val="7030A0"/>
                </a:solidFill>
                <a:latin typeface="Times New Roman" pitchFamily="18" charset="0"/>
                <a:cs typeface="Times New Roman" pitchFamily="18" charset="0"/>
              </a:rPr>
              <a:t> </a:t>
            </a:r>
          </a:p>
        </p:txBody>
      </p:sp>
    </p:spTree>
    <p:extLst>
      <p:ext uri="{BB962C8B-B14F-4D97-AF65-F5344CB8AC3E}">
        <p14:creationId xmlns:p14="http://schemas.microsoft.com/office/powerpoint/2010/main" val="30793542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301"/>
                                        </p:tgtEl>
                                        <p:attrNameLst>
                                          <p:attrName>style.visibility</p:attrName>
                                        </p:attrNameLst>
                                      </p:cBhvr>
                                      <p:to>
                                        <p:strVal val="visible"/>
                                      </p:to>
                                    </p:set>
                                    <p:animEffect transition="in" filter="diamond(in)">
                                      <p:cBhvr>
                                        <p:cTn id="7" dur="2000"/>
                                        <p:tgtEl>
                                          <p:spTgt spid="12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5" name="Rectangle 13"/>
          <p:cNvSpPr>
            <a:spLocks noChangeArrowheads="1"/>
          </p:cNvSpPr>
          <p:nvPr/>
        </p:nvSpPr>
        <p:spPr bwMode="auto">
          <a:xfrm>
            <a:off x="228600" y="762000"/>
            <a:ext cx="595868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just" fontAlgn="base">
              <a:spcBef>
                <a:spcPct val="0"/>
              </a:spcBef>
              <a:spcAft>
                <a:spcPct val="0"/>
              </a:spcAft>
            </a:pPr>
            <a:r>
              <a:rPr lang="en-US" sz="2000" b="1" smtClean="0">
                <a:solidFill>
                  <a:srgbClr val="000000"/>
                </a:solidFill>
                <a:latin typeface="Times New Roman" pitchFamily="18" charset="0"/>
                <a:cs typeface="Times New Roman" pitchFamily="18" charset="0"/>
              </a:rPr>
              <a:t>3. Ngân hàng trung ương là ngân hàng của nhà nước</a:t>
            </a:r>
          </a:p>
        </p:txBody>
      </p:sp>
      <p:pic>
        <p:nvPicPr>
          <p:cNvPr id="5122" name="Picture 2" descr="C:\Users\WIN7\Desktop\hinhnen_powerpoint_nethoabinh.com\jonah-and-great-fis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326" name="Rectangle 14"/>
          <p:cNvSpPr>
            <a:spLocks noChangeArrowheads="1"/>
          </p:cNvSpPr>
          <p:nvPr/>
        </p:nvSpPr>
        <p:spPr bwMode="auto">
          <a:xfrm>
            <a:off x="0" y="1382287"/>
            <a:ext cx="9144000"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fontAlgn="base">
              <a:spcBef>
                <a:spcPct val="0"/>
              </a:spcBef>
              <a:spcAft>
                <a:spcPct val="0"/>
              </a:spcAft>
            </a:pPr>
            <a:r>
              <a:rPr lang="en-US" sz="2600" b="1" dirty="0" err="1" smtClean="0">
                <a:solidFill>
                  <a:schemeClr val="tx2"/>
                </a:solidFill>
                <a:latin typeface="Times New Roman" pitchFamily="18" charset="0"/>
                <a:cs typeface="Times New Roman" pitchFamily="18" charset="0"/>
              </a:rPr>
              <a:t>Chức</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năng</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này</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của</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ngân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hàng</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trung</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ương</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thể</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hiện</a:t>
            </a:r>
            <a:r>
              <a:rPr lang="en-US" sz="2600" b="1" dirty="0" smtClean="0">
                <a:solidFill>
                  <a:schemeClr val="tx2"/>
                </a:solidFill>
                <a:latin typeface="Times New Roman" pitchFamily="18" charset="0"/>
                <a:cs typeface="Times New Roman" pitchFamily="18" charset="0"/>
              </a:rPr>
              <a:t> ở </a:t>
            </a:r>
            <a:r>
              <a:rPr lang="en-US" sz="2600" b="1" dirty="0" err="1" smtClean="0">
                <a:solidFill>
                  <a:schemeClr val="tx2"/>
                </a:solidFill>
                <a:latin typeface="Times New Roman" pitchFamily="18" charset="0"/>
                <a:cs typeface="Times New Roman" pitchFamily="18" charset="0"/>
              </a:rPr>
              <a:t>một</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số</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điểm</a:t>
            </a:r>
            <a:r>
              <a:rPr lang="en-US" sz="2600" b="1" dirty="0" smtClean="0">
                <a:solidFill>
                  <a:schemeClr val="tx2"/>
                </a:solidFill>
                <a:latin typeface="Times New Roman" pitchFamily="18" charset="0"/>
                <a:cs typeface="Times New Roman" pitchFamily="18" charset="0"/>
              </a:rPr>
              <a:t>:</a:t>
            </a:r>
          </a:p>
          <a:p>
            <a:pPr fontAlgn="base">
              <a:spcBef>
                <a:spcPct val="0"/>
              </a:spcBef>
              <a:spcAft>
                <a:spcPct val="0"/>
              </a:spcAft>
            </a:pP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Ngân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hàng</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trung</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ương</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thuộc</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sở</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hữu</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nhà</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nước</a:t>
            </a:r>
            <a:endParaRPr lang="en-US" sz="2600" b="1" dirty="0" smtClean="0">
              <a:solidFill>
                <a:schemeClr val="tx2"/>
              </a:solidFill>
              <a:latin typeface="Times New Roman" pitchFamily="18" charset="0"/>
              <a:cs typeface="Times New Roman" pitchFamily="18" charset="0"/>
            </a:endParaRPr>
          </a:p>
          <a:p>
            <a:pPr fontAlgn="base">
              <a:spcBef>
                <a:spcPct val="0"/>
              </a:spcBef>
              <a:spcAft>
                <a:spcPct val="0"/>
              </a:spcAft>
            </a:pPr>
            <a:r>
              <a:rPr lang="en-US" sz="2600" b="1" dirty="0" smtClean="0">
                <a:solidFill>
                  <a:schemeClr val="tx2"/>
                </a:solidFill>
                <a:latin typeface="Times New Roman" pitchFamily="18" charset="0"/>
                <a:cs typeface="Times New Roman" pitchFamily="18" charset="0"/>
              </a:rPr>
              <a:t>- Ban </a:t>
            </a:r>
            <a:r>
              <a:rPr lang="en-US" sz="2600" b="1" dirty="0" err="1" smtClean="0">
                <a:solidFill>
                  <a:schemeClr val="tx2"/>
                </a:solidFill>
                <a:latin typeface="Times New Roman" pitchFamily="18" charset="0"/>
                <a:cs typeface="Times New Roman" pitchFamily="18" charset="0"/>
              </a:rPr>
              <a:t>hành</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các</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văn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bản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pháp</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quy</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theo</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thẩm</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quyền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của</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mình</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về</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tiền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tệ</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tín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dụng</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thanh</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toán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ngoại</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hối</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và</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ngân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hàng</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kiểm</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tra</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thực</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hiện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các</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văn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bản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pháp</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luật</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có</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liên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quan</a:t>
            </a:r>
            <a:r>
              <a:rPr lang="en-US" sz="2600" b="1" dirty="0" smtClean="0">
                <a:solidFill>
                  <a:schemeClr val="tx2"/>
                </a:solidFill>
                <a:latin typeface="Times New Roman" pitchFamily="18" charset="0"/>
                <a:cs typeface="Times New Roman" pitchFamily="18" charset="0"/>
              </a:rPr>
              <a:t>.</a:t>
            </a:r>
          </a:p>
          <a:p>
            <a:pPr fontAlgn="base">
              <a:spcBef>
                <a:spcPct val="0"/>
              </a:spcBef>
              <a:spcAft>
                <a:spcPct val="0"/>
              </a:spcAft>
            </a:pP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Mở</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tài</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khỏan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nhận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và</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trả</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tiền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gửi</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của</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Kho</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bạc</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nhà</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nước</a:t>
            </a:r>
            <a:endParaRPr lang="en-US" sz="2600" b="1" dirty="0" smtClean="0">
              <a:solidFill>
                <a:schemeClr val="tx2"/>
              </a:solidFill>
              <a:latin typeface="Times New Roman" pitchFamily="18" charset="0"/>
              <a:cs typeface="Times New Roman" pitchFamily="18" charset="0"/>
            </a:endParaRPr>
          </a:p>
          <a:p>
            <a:pPr fontAlgn="base">
              <a:spcBef>
                <a:spcPct val="0"/>
              </a:spcBef>
              <a:spcAft>
                <a:spcPct val="0"/>
              </a:spcAft>
            </a:pP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Tổ</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chức</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thanh</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toán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cho</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Kho</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bạc</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nhà</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nước</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trong</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quan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hệ</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thanh</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toán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với</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các</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ngân</a:t>
            </a:r>
            <a:r>
              <a:rPr lang="en-US" sz="2600" b="1" dirty="0" smtClean="0">
                <a:solidFill>
                  <a:schemeClr val="tx2"/>
                </a:solidFill>
                <a:latin typeface="Times New Roman" pitchFamily="18" charset="0"/>
                <a:cs typeface="Times New Roman" pitchFamily="18" charset="0"/>
              </a:rPr>
              <a:t> </a:t>
            </a:r>
            <a:r>
              <a:rPr lang="en-US" sz="2600" b="1" dirty="0" err="1" smtClean="0">
                <a:solidFill>
                  <a:schemeClr val="tx2"/>
                </a:solidFill>
                <a:latin typeface="Times New Roman" pitchFamily="18" charset="0"/>
                <a:cs typeface="Times New Roman" pitchFamily="18" charset="0"/>
              </a:rPr>
              <a:t>hàng</a:t>
            </a:r>
            <a:endParaRPr lang="en-US" sz="2600" b="1" dirty="0" smtClean="0">
              <a:solidFill>
                <a:schemeClr val="tx2"/>
              </a:solidFill>
              <a:latin typeface="Times New Roman" pitchFamily="18" charset="0"/>
              <a:cs typeface="Times New Roman" pitchFamily="18" charset="0"/>
            </a:endParaRPr>
          </a:p>
          <a:p>
            <a:pPr fontAlgn="base">
              <a:spcBef>
                <a:spcPct val="0"/>
              </a:spcBef>
              <a:spcAft>
                <a:spcPct val="0"/>
              </a:spcAft>
            </a:pPr>
            <a:endParaRPr lang="en-US" sz="2600" b="1" dirty="0" smtClean="0">
              <a:solidFill>
                <a:schemeClr val="tx2"/>
              </a:solidFill>
              <a:latin typeface="Times New Roman" pitchFamily="18" charset="0"/>
              <a:cs typeface="Times New Roman" pitchFamily="18" charset="0"/>
            </a:endParaRPr>
          </a:p>
        </p:txBody>
      </p:sp>
    </p:spTree>
    <p:extLst>
      <p:ext uri="{BB962C8B-B14F-4D97-AF65-F5344CB8AC3E}">
        <p14:creationId xmlns:p14="http://schemas.microsoft.com/office/powerpoint/2010/main" val="14529151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325"/>
                                        </p:tgtEl>
                                        <p:attrNameLst>
                                          <p:attrName>style.visibility</p:attrName>
                                        </p:attrNameLst>
                                      </p:cBhvr>
                                      <p:to>
                                        <p:strVal val="visible"/>
                                      </p:to>
                                    </p:set>
                                    <p:animEffect transition="in" filter="checkerboard(across)">
                                      <p:cBhvr>
                                        <p:cTn id="7" dur="500"/>
                                        <p:tgtEl>
                                          <p:spTgt spid="1332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26"/>
                                        </p:tgtEl>
                                        <p:attrNameLst>
                                          <p:attrName>style.visibility</p:attrName>
                                        </p:attrNameLst>
                                      </p:cBhvr>
                                      <p:to>
                                        <p:strVal val="visible"/>
                                      </p:to>
                                    </p:set>
                                    <p:animEffect transition="in" filter="blinds(horizontal)">
                                      <p:cBhvr>
                                        <p:cTn id="12" dur="500"/>
                                        <p:tgtEl>
                                          <p:spTgt spid="13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5" grpId="0"/>
      <p:bldP spid="1332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WIN7\Desktop\hinhnen_powerpoint_nethoabinh.com\microsoft-office-powerpoint-templat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326" name="Rectangle 14"/>
          <p:cNvSpPr>
            <a:spLocks noChangeArrowheads="1"/>
          </p:cNvSpPr>
          <p:nvPr/>
        </p:nvSpPr>
        <p:spPr bwMode="auto">
          <a:xfrm>
            <a:off x="0" y="1182232"/>
            <a:ext cx="9144000" cy="449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fontAlgn="base">
              <a:spcBef>
                <a:spcPct val="0"/>
              </a:spcBef>
              <a:spcAft>
                <a:spcPct val="0"/>
              </a:spcAft>
            </a:pPr>
            <a:r>
              <a:rPr lang="en-US" sz="2600" dirty="0" err="1" smtClean="0">
                <a:solidFill>
                  <a:srgbClr val="000000"/>
                </a:solidFill>
                <a:latin typeface="Times New Roman" pitchFamily="18" charset="0"/>
                <a:cs typeface="Times New Roman" pitchFamily="18" charset="0"/>
              </a:rPr>
              <a:t>Làm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đại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lý</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cho</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Kho</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bạc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nhà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nước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trong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một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số</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nghiệp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vụ</a:t>
            </a:r>
            <a:endParaRPr lang="en-US" sz="2600" dirty="0" smtClean="0">
              <a:solidFill>
                <a:srgbClr val="000000"/>
              </a:solidFill>
              <a:latin typeface="Times New Roman" pitchFamily="18" charset="0"/>
              <a:cs typeface="Times New Roman" pitchFamily="18" charset="0"/>
            </a:endParaRPr>
          </a:p>
          <a:p>
            <a:pPr fontAlgn="base">
              <a:spcBef>
                <a:spcPct val="0"/>
              </a:spcBef>
              <a:spcAft>
                <a:spcPct val="0"/>
              </a:spcAft>
            </a:pP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Bảo</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quản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dự</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trữ</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quốc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về</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ngoại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hối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chứng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từ</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có</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giá</a:t>
            </a:r>
            <a:endParaRPr lang="en-US" sz="2600" dirty="0" smtClean="0">
              <a:solidFill>
                <a:srgbClr val="000000"/>
              </a:solidFill>
              <a:latin typeface="Times New Roman" pitchFamily="18" charset="0"/>
              <a:cs typeface="Times New Roman" pitchFamily="18" charset="0"/>
            </a:endParaRPr>
          </a:p>
          <a:p>
            <a:pPr fontAlgn="base">
              <a:spcBef>
                <a:spcPct val="0"/>
              </a:spcBef>
              <a:spcAft>
                <a:spcPct val="0"/>
              </a:spcAft>
            </a:pP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cấp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tín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dụng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tạm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ứng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cho</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sách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nhà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nước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trong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những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trường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hợp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cần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thiết</a:t>
            </a:r>
            <a:r>
              <a:rPr lang="en-US" sz="2600" dirty="0" smtClean="0">
                <a:solidFill>
                  <a:srgbClr val="000000"/>
                </a:solidFill>
                <a:latin typeface="Times New Roman" pitchFamily="18" charset="0"/>
                <a:cs typeface="Times New Roman" pitchFamily="18" charset="0"/>
              </a:rPr>
              <a:t>.</a:t>
            </a:r>
          </a:p>
          <a:p>
            <a:pPr fontAlgn="base">
              <a:spcBef>
                <a:spcPct val="0"/>
              </a:spcBef>
              <a:spcAft>
                <a:spcPct val="0"/>
              </a:spcAft>
            </a:pP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Thay</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mặt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nhà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nước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quản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lý</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hoạt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động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tệ</a:t>
            </a:r>
            <a:r>
              <a:rPr lang="en-US" sz="2600" dirty="0" smtClean="0">
                <a:solidFill>
                  <a:srgbClr val="000000"/>
                </a:solidFill>
                <a:latin typeface="Times New Roman" pitchFamily="18" charset="0"/>
                <a:cs typeface="Times New Roman" pitchFamily="18" charset="0"/>
              </a:rPr>
              <a:t> - </a:t>
            </a:r>
            <a:r>
              <a:rPr lang="en-US" sz="2600" dirty="0" err="1" smtClean="0">
                <a:solidFill>
                  <a:srgbClr val="000000"/>
                </a:solidFill>
                <a:latin typeface="Times New Roman" pitchFamily="18" charset="0"/>
                <a:cs typeface="Times New Roman" pitchFamily="18" charset="0"/>
              </a:rPr>
              <a:t>tín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dụng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thanh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toán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đối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nội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đối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ngoại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đất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nước</a:t>
            </a:r>
            <a:r>
              <a:rPr lang="en-US" sz="2600" dirty="0" smtClean="0">
                <a:solidFill>
                  <a:srgbClr val="000000"/>
                </a:solidFill>
                <a:latin typeface="Times New Roman" pitchFamily="18" charset="0"/>
                <a:cs typeface="Times New Roman" pitchFamily="18" charset="0"/>
              </a:rPr>
              <a:t>.</a:t>
            </a:r>
          </a:p>
          <a:p>
            <a:pPr fontAlgn="base">
              <a:spcBef>
                <a:spcPct val="0"/>
              </a:spcBef>
              <a:spcAft>
                <a:spcPct val="0"/>
              </a:spcAft>
            </a:pP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ương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thay</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mặt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chính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phủ</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ký</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kết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hiệp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định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tệ</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tín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dụng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thanh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toán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với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nước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ngoài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tham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với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cương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vị</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thành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viên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một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số</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tổ</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chức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tài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chính</a:t>
            </a:r>
            <a:r>
              <a:rPr lang="en-US" sz="2600" dirty="0" smtClean="0">
                <a:solidFill>
                  <a:srgbClr val="000000"/>
                </a:solidFill>
                <a:latin typeface="Times New Roman" pitchFamily="18" charset="0"/>
                <a:cs typeface="Times New Roman" pitchFamily="18" charset="0"/>
              </a:rPr>
              <a:t> -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tệ</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quốc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tế</a:t>
            </a:r>
            <a:r>
              <a:rPr lang="en-US" sz="2600" dirty="0" smtClean="0">
                <a:solidFill>
                  <a:srgbClr val="000000"/>
                </a:solidFill>
                <a:latin typeface="Times New Roman" pitchFamily="18" charset="0"/>
                <a:cs typeface="Times New Roman" pitchFamily="18" charset="0"/>
              </a:rPr>
              <a:t>.</a:t>
            </a:r>
          </a:p>
          <a:p>
            <a:pPr fontAlgn="base">
              <a:spcBef>
                <a:spcPct val="0"/>
              </a:spcBef>
              <a:spcAft>
                <a:spcPct val="0"/>
              </a:spcAft>
            </a:pPr>
            <a:endParaRPr lang="en-US" sz="2600" dirty="0" smtClean="0">
              <a:solidFill>
                <a:srgbClr val="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35618363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26"/>
                                        </p:tgtEl>
                                        <p:attrNameLst>
                                          <p:attrName>style.visibility</p:attrName>
                                        </p:attrNameLst>
                                      </p:cBhvr>
                                      <p:to>
                                        <p:strVal val="visible"/>
                                      </p:to>
                                    </p:set>
                                    <p:animEffect transition="in" filter="blinds(horizontal)">
                                      <p:cBhvr>
                                        <p:cTn id="7" dur="500"/>
                                        <p:tgtEl>
                                          <p:spTgt spid="13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WIN7\Desktop\hinhnen_powerpoint_nethoabinh.com\port_turq_bord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8" y="0"/>
            <a:ext cx="9139943" cy="6858000"/>
          </a:xfrm>
          <a:prstGeom prst="rect">
            <a:avLst/>
          </a:prstGeom>
          <a:noFill/>
          <a:extLst>
            <a:ext uri="{909E8E84-426E-40DD-AFC4-6F175D3DCCD1}">
              <a14:hiddenFill xmlns:a14="http://schemas.microsoft.com/office/drawing/2010/main">
                <a:solidFill>
                  <a:srgbClr val="FFFFFF"/>
                </a:solidFill>
              </a14:hiddenFill>
            </a:ext>
          </a:extLst>
        </p:spPr>
      </p:pic>
      <p:sp>
        <p:nvSpPr>
          <p:cNvPr id="14346" name="Rectangle 10"/>
          <p:cNvSpPr>
            <a:spLocks noChangeArrowheads="1"/>
          </p:cNvSpPr>
          <p:nvPr/>
        </p:nvSpPr>
        <p:spPr bwMode="auto">
          <a:xfrm>
            <a:off x="419668" y="639634"/>
            <a:ext cx="575253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fontAlgn="base">
              <a:spcBef>
                <a:spcPct val="0"/>
              </a:spcBef>
              <a:spcAft>
                <a:spcPct val="0"/>
              </a:spcAft>
              <a:tabLst>
                <a:tab pos="5715000" algn="l"/>
              </a:tabLst>
            </a:pPr>
            <a:r>
              <a:rPr lang="en-US" sz="2000" dirty="0" smtClean="0">
                <a:solidFill>
                  <a:srgbClr val="333399"/>
                </a:solidFill>
                <a:latin typeface="Times New Roman" pitchFamily="18" charset="0"/>
                <a:cs typeface="Times New Roman" pitchFamily="18" charset="0"/>
              </a:rPr>
              <a:t>IV.VAI TRÒ CỦA NGÂN HÀNG TRUNG ƯƠNG</a:t>
            </a:r>
            <a:endParaRPr lang="en-US" sz="2000" b="1" dirty="0" smtClean="0">
              <a:solidFill>
                <a:srgbClr val="333399"/>
              </a:solidFill>
            </a:endParaRPr>
          </a:p>
        </p:txBody>
      </p:sp>
      <p:sp>
        <p:nvSpPr>
          <p:cNvPr id="14347" name="Rectangle 11"/>
          <p:cNvSpPr>
            <a:spLocks noChangeArrowheads="1"/>
          </p:cNvSpPr>
          <p:nvPr/>
        </p:nvSpPr>
        <p:spPr bwMode="auto">
          <a:xfrm>
            <a:off x="97146" y="1416020"/>
            <a:ext cx="5646995" cy="40011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just" fontAlgn="base">
              <a:spcBef>
                <a:spcPct val="0"/>
              </a:spcBef>
              <a:spcAft>
                <a:spcPct val="0"/>
              </a:spcAft>
            </a:pPr>
            <a:r>
              <a:rPr lang="en-US" sz="2000" b="1" dirty="0" smtClean="0">
                <a:solidFill>
                  <a:srgbClr val="000000"/>
                </a:solidFill>
                <a:latin typeface="Times New Roman" pitchFamily="18" charset="0"/>
                <a:cs typeface="Times New Roman" pitchFamily="18" charset="0"/>
              </a:rPr>
              <a:t>1. </a:t>
            </a:r>
            <a:r>
              <a:rPr lang="en-US" sz="2000" b="1" dirty="0" err="1" smtClean="0">
                <a:solidFill>
                  <a:srgbClr val="000000"/>
                </a:solidFill>
                <a:latin typeface="Times New Roman" pitchFamily="18" charset="0"/>
                <a:cs typeface="Times New Roman" pitchFamily="18" charset="0"/>
              </a:rPr>
              <a:t>Vai</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trò</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điều</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tiết</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khối</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lượng</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tiền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trong</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lưu</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thông</a:t>
            </a:r>
            <a:endParaRPr lang="en-US" sz="2000" b="1" dirty="0" smtClean="0">
              <a:solidFill>
                <a:srgbClr val="000000"/>
              </a:solidFill>
              <a:latin typeface="Times New Roman" pitchFamily="18" charset="0"/>
              <a:cs typeface="Times New Roman" pitchFamily="18" charset="0"/>
            </a:endParaRPr>
          </a:p>
        </p:txBody>
      </p:sp>
      <p:sp>
        <p:nvSpPr>
          <p:cNvPr id="14348" name="Rectangle 12"/>
          <p:cNvSpPr>
            <a:spLocks noChangeArrowheads="1"/>
          </p:cNvSpPr>
          <p:nvPr/>
        </p:nvSpPr>
        <p:spPr bwMode="auto">
          <a:xfrm>
            <a:off x="69850" y="2362200"/>
            <a:ext cx="8626475"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fontAlgn="base">
              <a:spcBef>
                <a:spcPct val="0"/>
              </a:spcBef>
              <a:spcAft>
                <a:spcPct val="0"/>
              </a:spcAft>
            </a:pPr>
            <a:r>
              <a:rPr lang="en-US" sz="2600" dirty="0" err="1" smtClean="0">
                <a:solidFill>
                  <a:srgbClr val="000000"/>
                </a:solidFill>
                <a:latin typeface="Times New Roman" pitchFamily="18" charset="0"/>
                <a:cs typeface="Times New Roman" pitchFamily="18" charset="0"/>
              </a:rPr>
              <a:t>Mức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có</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động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mạnh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mẽ</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đến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tăng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trưởng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kinh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tế</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thông</a:t>
            </a:r>
            <a:r>
              <a:rPr lang="en-US" sz="2600" dirty="0" smtClean="0">
                <a:solidFill>
                  <a:srgbClr val="000000"/>
                </a:solidFill>
                <a:latin typeface="Times New Roman" pitchFamily="18" charset="0"/>
                <a:cs typeface="Times New Roman" pitchFamily="18" charset="0"/>
              </a:rPr>
              <a:t> qua </a:t>
            </a:r>
            <a:r>
              <a:rPr lang="en-US" sz="2600" dirty="0" err="1" smtClean="0">
                <a:solidFill>
                  <a:srgbClr val="000000"/>
                </a:solidFill>
                <a:latin typeface="Times New Roman" pitchFamily="18" charset="0"/>
                <a:cs typeface="Times New Roman" pitchFamily="18" charset="0"/>
              </a:rPr>
              <a:t>sự</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thúc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đẩy</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mức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tăng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giảm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tổng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sản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phẩm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quốc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nội</a:t>
            </a:r>
            <a:r>
              <a:rPr lang="en-US" sz="2600" dirty="0" smtClean="0">
                <a:solidFill>
                  <a:srgbClr val="000000"/>
                </a:solidFill>
                <a:latin typeface="Times New Roman" pitchFamily="18" charset="0"/>
                <a:cs typeface="Times New Roman" pitchFamily="18" charset="0"/>
              </a:rPr>
              <a:t>. Do </a:t>
            </a:r>
            <a:r>
              <a:rPr lang="en-US" sz="2600" dirty="0" err="1" smtClean="0">
                <a:solidFill>
                  <a:srgbClr val="000000"/>
                </a:solidFill>
                <a:latin typeface="Times New Roman" pitchFamily="18" charset="0"/>
                <a:cs typeface="Times New Roman" pitchFamily="18" charset="0"/>
              </a:rPr>
              <a:t>vậy</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điều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tiết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khối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lượng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trong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lưu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thông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phù</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hợp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với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yêu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cầu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ổn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định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phát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triển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kinh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tế</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giữ</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vị</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trí</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quan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trọng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bậc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nhất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trong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nhiệm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vụ</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ương</a:t>
            </a:r>
            <a:r>
              <a:rPr lang="en-US" sz="2600" dirty="0" smtClean="0">
                <a:solidFill>
                  <a:srgbClr val="000000"/>
                </a:solidFill>
                <a:latin typeface="Times New Roman" pitchFamily="18" charset="0"/>
                <a:cs typeface="Times New Roman" pitchFamily="18" charset="0"/>
              </a:rPr>
              <a:t>.</a:t>
            </a:r>
          </a:p>
          <a:p>
            <a:pPr fontAlgn="base">
              <a:spcBef>
                <a:spcPct val="0"/>
              </a:spcBef>
              <a:spcAft>
                <a:spcPct val="0"/>
              </a:spcAft>
            </a:pP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ương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thực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hiện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vai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trò</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này</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thông</a:t>
            </a:r>
            <a:r>
              <a:rPr lang="en-US" sz="2600" dirty="0" smtClean="0">
                <a:solidFill>
                  <a:srgbClr val="000000"/>
                </a:solidFill>
                <a:latin typeface="Times New Roman" pitchFamily="18" charset="0"/>
                <a:cs typeface="Times New Roman" pitchFamily="18" charset="0"/>
              </a:rPr>
              <a:t> qua </a:t>
            </a:r>
            <a:r>
              <a:rPr lang="en-US" sz="2600" dirty="0" err="1" smtClean="0">
                <a:solidFill>
                  <a:srgbClr val="000000"/>
                </a:solidFill>
                <a:latin typeface="Times New Roman" pitchFamily="18" charset="0"/>
                <a:cs typeface="Times New Roman" pitchFamily="18" charset="0"/>
              </a:rPr>
              <a:t>các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công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cụ</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điều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tiết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trực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tiếp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gián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tiếp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lãi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suất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hạn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mức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tín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dụng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tỷ</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lệ</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dự</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trữ</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bắt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buộc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lãi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suất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tái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chiết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khấu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nghiệp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vụ</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thị</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trường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mở</a:t>
            </a:r>
            <a:r>
              <a:rPr lang="en-US" sz="2600" dirty="0" smtClean="0">
                <a:solidFill>
                  <a:srgbClr val="000000"/>
                </a:solidFill>
                <a:latin typeface="Times New Roman" pitchFamily="18" charset="0"/>
                <a:cs typeface="Times New Roman" pitchFamily="18" charset="0"/>
              </a:rPr>
              <a:t>,…</a:t>
            </a:r>
          </a:p>
        </p:txBody>
      </p:sp>
    </p:spTree>
    <p:extLst>
      <p:ext uri="{BB962C8B-B14F-4D97-AF65-F5344CB8AC3E}">
        <p14:creationId xmlns:p14="http://schemas.microsoft.com/office/powerpoint/2010/main" val="27379609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346"/>
                                        </p:tgtEl>
                                        <p:attrNameLst>
                                          <p:attrName>style.visibility</p:attrName>
                                        </p:attrNameLst>
                                      </p:cBhvr>
                                      <p:to>
                                        <p:strVal val="visible"/>
                                      </p:to>
                                    </p:set>
                                    <p:animEffect transition="in" filter="box(in)">
                                      <p:cBhvr>
                                        <p:cTn id="7" dur="500"/>
                                        <p:tgtEl>
                                          <p:spTgt spid="143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47"/>
                                        </p:tgtEl>
                                        <p:attrNameLst>
                                          <p:attrName>style.visibility</p:attrName>
                                        </p:attrNameLst>
                                      </p:cBhvr>
                                      <p:to>
                                        <p:strVal val="visible"/>
                                      </p:to>
                                    </p:set>
                                    <p:animEffect transition="in" filter="blinds(horizontal)">
                                      <p:cBhvr>
                                        <p:cTn id="12" dur="500"/>
                                        <p:tgtEl>
                                          <p:spTgt spid="1434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4348"/>
                                        </p:tgtEl>
                                        <p:attrNameLst>
                                          <p:attrName>style.visibility</p:attrName>
                                        </p:attrNameLst>
                                      </p:cBhvr>
                                      <p:to>
                                        <p:strVal val="visible"/>
                                      </p:to>
                                    </p:set>
                                    <p:animEffect transition="in" filter="box(in)">
                                      <p:cBhvr>
                                        <p:cTn id="17" dur="500"/>
                                        <p:tgtEl>
                                          <p:spTgt spid="14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6" grpId="0"/>
      <p:bldP spid="14347" grpId="0" animBg="1"/>
      <p:bldP spid="1434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WIN7\Desktop\hinhnen_powerpoint_nethoabinh.com\wonderful-natu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13"/>
          <p:cNvSpPr>
            <a:spLocks noChangeArrowheads="1"/>
          </p:cNvSpPr>
          <p:nvPr/>
        </p:nvSpPr>
        <p:spPr bwMode="auto">
          <a:xfrm>
            <a:off x="93260" y="1187693"/>
            <a:ext cx="574458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just" fontAlgn="base">
              <a:spcBef>
                <a:spcPct val="0"/>
              </a:spcBef>
              <a:spcAft>
                <a:spcPct val="0"/>
              </a:spcAft>
            </a:pPr>
            <a:r>
              <a:rPr lang="en-US" sz="2000" b="1" dirty="0" smtClean="0">
                <a:solidFill>
                  <a:srgbClr val="000000"/>
                </a:solidFill>
                <a:latin typeface="Times New Roman" pitchFamily="18" charset="0"/>
                <a:cs typeface="Times New Roman" pitchFamily="18" charset="0"/>
              </a:rPr>
              <a:t>2. </a:t>
            </a:r>
            <a:r>
              <a:rPr lang="en-US" sz="2000" b="1" dirty="0" err="1" smtClean="0">
                <a:solidFill>
                  <a:srgbClr val="000000"/>
                </a:solidFill>
                <a:latin typeface="Times New Roman" pitchFamily="18" charset="0"/>
                <a:cs typeface="Times New Roman" pitchFamily="18" charset="0"/>
              </a:rPr>
              <a:t>Vai</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trò</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thiết</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lập</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và</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điều</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chỉnh</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cơ</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cấu</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nền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kinh</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tế</a:t>
            </a:r>
            <a:endParaRPr lang="en-US" sz="2000" b="1" dirty="0" smtClean="0">
              <a:solidFill>
                <a:srgbClr val="000000"/>
              </a:solidFill>
              <a:latin typeface="Times New Roman" pitchFamily="18" charset="0"/>
              <a:cs typeface="Times New Roman" pitchFamily="18" charset="0"/>
            </a:endParaRPr>
          </a:p>
        </p:txBody>
      </p:sp>
      <p:sp>
        <p:nvSpPr>
          <p:cNvPr id="6" name="Rectangle 14"/>
          <p:cNvSpPr>
            <a:spLocks noChangeArrowheads="1"/>
          </p:cNvSpPr>
          <p:nvPr/>
        </p:nvSpPr>
        <p:spPr bwMode="auto">
          <a:xfrm>
            <a:off x="60278" y="1684090"/>
            <a:ext cx="8991600"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fontAlgn="base">
              <a:spcBef>
                <a:spcPct val="0"/>
              </a:spcBef>
              <a:spcAft>
                <a:spcPct val="0"/>
              </a:spcAft>
            </a:pP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ương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tham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vào</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việc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xây</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dựng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chiến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lược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phát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triển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kinh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tế</a:t>
            </a:r>
            <a:r>
              <a:rPr lang="en-US" sz="2600" dirty="0" smtClean="0">
                <a:solidFill>
                  <a:srgbClr val="000000"/>
                </a:solidFill>
                <a:latin typeface="Times New Roman" pitchFamily="18" charset="0"/>
                <a:cs typeface="Times New Roman" pitchFamily="18" charset="0"/>
              </a:rPr>
              <a:t> - </a:t>
            </a:r>
            <a:r>
              <a:rPr lang="en-US" sz="2600" dirty="0" err="1" smtClean="0">
                <a:solidFill>
                  <a:srgbClr val="000000"/>
                </a:solidFill>
                <a:latin typeface="Times New Roman" pitchFamily="18" charset="0"/>
                <a:cs typeface="Times New Roman" pitchFamily="18" charset="0"/>
              </a:rPr>
              <a:t>xã</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hội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nhằm</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thiết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lập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một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cơ</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cấu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kinh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tế</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hợp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lý</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có</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hiệu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quả</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cao</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phù</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hợp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với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thực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tiễn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kinh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tế</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đất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nước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hội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nhập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với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sự</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phát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triển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kinh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tế</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trong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khu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vực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trên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thế</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giới</a:t>
            </a:r>
            <a:r>
              <a:rPr lang="en-US" sz="2600" dirty="0" smtClean="0">
                <a:solidFill>
                  <a:srgbClr val="000000"/>
                </a:solidFill>
                <a:latin typeface="Times New Roman" pitchFamily="18" charset="0"/>
                <a:cs typeface="Times New Roman" pitchFamily="18" charset="0"/>
              </a:rPr>
              <a:t>.</a:t>
            </a:r>
          </a:p>
        </p:txBody>
      </p:sp>
    </p:spTree>
    <p:extLst>
      <p:ext uri="{BB962C8B-B14F-4D97-AF65-F5344CB8AC3E}">
        <p14:creationId xmlns:p14="http://schemas.microsoft.com/office/powerpoint/2010/main" val="3314707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WIN7\Desktop\hinhnen_powerpoint_nethoabinh.com\wonderful-natu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15"/>
          <p:cNvSpPr>
            <a:spLocks noChangeArrowheads="1"/>
          </p:cNvSpPr>
          <p:nvPr/>
        </p:nvSpPr>
        <p:spPr bwMode="auto">
          <a:xfrm>
            <a:off x="117144" y="762000"/>
            <a:ext cx="557947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just" fontAlgn="base">
              <a:spcBef>
                <a:spcPct val="0"/>
              </a:spcBef>
              <a:spcAft>
                <a:spcPct val="0"/>
              </a:spcAft>
            </a:pPr>
            <a:r>
              <a:rPr lang="en-US" sz="2000" b="1" dirty="0" smtClean="0">
                <a:solidFill>
                  <a:srgbClr val="000000"/>
                </a:solidFill>
                <a:latin typeface="Times New Roman" pitchFamily="18" charset="0"/>
                <a:cs typeface="Times New Roman" pitchFamily="18" charset="0"/>
              </a:rPr>
              <a:t>3. </a:t>
            </a:r>
            <a:r>
              <a:rPr lang="en-US" sz="2000" b="1" dirty="0" err="1" smtClean="0">
                <a:solidFill>
                  <a:srgbClr val="000000"/>
                </a:solidFill>
                <a:latin typeface="Times New Roman" pitchFamily="18" charset="0"/>
                <a:cs typeface="Times New Roman" pitchFamily="18" charset="0"/>
              </a:rPr>
              <a:t>Vai</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trò</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ổn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định</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sức</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mua</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của</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đồng</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tiền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quốc</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gia</a:t>
            </a:r>
            <a:endParaRPr lang="en-US" sz="2000" b="1" dirty="0" smtClean="0">
              <a:solidFill>
                <a:srgbClr val="000000"/>
              </a:solidFill>
              <a:latin typeface="Times New Roman" pitchFamily="18" charset="0"/>
              <a:cs typeface="Times New Roman" pitchFamily="18" charset="0"/>
            </a:endParaRPr>
          </a:p>
        </p:txBody>
      </p:sp>
      <p:sp>
        <p:nvSpPr>
          <p:cNvPr id="8" name="Rectangle 16"/>
          <p:cNvSpPr>
            <a:spLocks noChangeArrowheads="1"/>
          </p:cNvSpPr>
          <p:nvPr/>
        </p:nvSpPr>
        <p:spPr bwMode="auto">
          <a:xfrm>
            <a:off x="117144" y="1676400"/>
            <a:ext cx="8991600"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fontAlgn="base">
              <a:spcBef>
                <a:spcPct val="0"/>
              </a:spcBef>
              <a:spcAft>
                <a:spcPct val="0"/>
              </a:spcAft>
            </a:pPr>
            <a:r>
              <a:rPr lang="en-US" sz="2600" dirty="0" err="1" smtClean="0">
                <a:solidFill>
                  <a:srgbClr val="000000"/>
                </a:solidFill>
                <a:latin typeface="Times New Roman" pitchFamily="18" charset="0"/>
                <a:cs typeface="Times New Roman" pitchFamily="18" charset="0"/>
              </a:rPr>
              <a:t>Để</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ổn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định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sức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mua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đồng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quốc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ương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góp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phần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đối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tổng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cầu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và</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tổng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toàn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xã</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hội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thông</a:t>
            </a:r>
            <a:r>
              <a:rPr lang="en-US" sz="2600" dirty="0" smtClean="0">
                <a:solidFill>
                  <a:srgbClr val="000000"/>
                </a:solidFill>
                <a:latin typeface="Times New Roman" pitchFamily="18" charset="0"/>
                <a:cs typeface="Times New Roman" pitchFamily="18" charset="0"/>
              </a:rPr>
              <a:t> qua </a:t>
            </a:r>
            <a:r>
              <a:rPr lang="en-US" sz="2600" dirty="0" err="1" smtClean="0">
                <a:solidFill>
                  <a:srgbClr val="000000"/>
                </a:solidFill>
                <a:latin typeface="Times New Roman" pitchFamily="18" charset="0"/>
                <a:cs typeface="Times New Roman" pitchFamily="18" charset="0"/>
              </a:rPr>
              <a:t>việc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ổn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định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sức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mua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đối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nội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đồng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quốc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Bên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cạnh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đó</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hàng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trung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ương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tác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động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mạnh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đến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cân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đối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cung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cầu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ngoại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tệ</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để</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giữ</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vững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tỷ</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giá</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hối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đoái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góp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ổn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ổn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định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sức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mua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đối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ngoại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của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đồng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tiền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quốc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gia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Từ</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đó</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vừa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đẩy</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mạnh</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xuất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khẩu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vừa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tăng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cường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nhập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khẩu</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phục</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vụ</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cho</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công</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nghiệp</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hóa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hiện</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đại</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hóa</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đất</a:t>
            </a:r>
            <a:r>
              <a:rPr lang="en-US" sz="2600" dirty="0" smtClean="0">
                <a:solidFill>
                  <a:srgbClr val="000000"/>
                </a:solidFill>
                <a:latin typeface="Times New Roman" pitchFamily="18" charset="0"/>
                <a:cs typeface="Times New Roman" pitchFamily="18" charset="0"/>
              </a:rPr>
              <a:t> </a:t>
            </a:r>
            <a:r>
              <a:rPr lang="en-US" sz="2600" dirty="0" err="1" smtClean="0">
                <a:solidFill>
                  <a:srgbClr val="000000"/>
                </a:solidFill>
                <a:latin typeface="Times New Roman" pitchFamily="18" charset="0"/>
                <a:cs typeface="Times New Roman" pitchFamily="18" charset="0"/>
              </a:rPr>
              <a:t>nước</a:t>
            </a:r>
            <a:r>
              <a:rPr lang="en-US" sz="2600" dirty="0" smtClean="0">
                <a:solidFill>
                  <a:srgbClr val="000000"/>
                </a:solidFill>
                <a:latin typeface="Times New Roman" pitchFamily="18" charset="0"/>
                <a:cs typeface="Times New Roman" pitchFamily="18" charset="0"/>
              </a:rPr>
              <a:t>.</a:t>
            </a:r>
          </a:p>
        </p:txBody>
      </p:sp>
    </p:spTree>
    <p:extLst>
      <p:ext uri="{BB962C8B-B14F-4D97-AF65-F5344CB8AC3E}">
        <p14:creationId xmlns:p14="http://schemas.microsoft.com/office/powerpoint/2010/main" val="235743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descr="C:\Users\WIN7\Desktop\hinhnen_powerpoint_nethoabinh.com\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17"/>
          <p:cNvSpPr>
            <a:spLocks noChangeArrowheads="1"/>
          </p:cNvSpPr>
          <p:nvPr/>
        </p:nvSpPr>
        <p:spPr bwMode="auto">
          <a:xfrm>
            <a:off x="89848" y="1295400"/>
            <a:ext cx="597541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just" fontAlgn="base">
              <a:spcBef>
                <a:spcPct val="0"/>
              </a:spcBef>
              <a:spcAft>
                <a:spcPct val="0"/>
              </a:spcAft>
            </a:pPr>
            <a:r>
              <a:rPr lang="en-US" sz="2000" b="1" dirty="0" smtClean="0">
                <a:solidFill>
                  <a:srgbClr val="000000"/>
                </a:solidFill>
                <a:latin typeface="Times New Roman" pitchFamily="18" charset="0"/>
                <a:cs typeface="Times New Roman" pitchFamily="18" charset="0"/>
              </a:rPr>
              <a:t>4. </a:t>
            </a:r>
            <a:r>
              <a:rPr lang="en-US" sz="2000" b="1" dirty="0" err="1" smtClean="0">
                <a:solidFill>
                  <a:srgbClr val="000000"/>
                </a:solidFill>
                <a:latin typeface="Times New Roman" pitchFamily="18" charset="0"/>
                <a:cs typeface="Times New Roman" pitchFamily="18" charset="0"/>
              </a:rPr>
              <a:t>Vai</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trò</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chỉ</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huy</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đối</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với</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toàn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bộ</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hệ</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thống</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ngân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hàng</a:t>
            </a:r>
            <a:endParaRPr lang="en-US" sz="2000" b="1" dirty="0" smtClean="0">
              <a:solidFill>
                <a:srgbClr val="000000"/>
              </a:solidFill>
              <a:latin typeface="Times New Roman" pitchFamily="18" charset="0"/>
              <a:cs typeface="Times New Roman" pitchFamily="18" charset="0"/>
            </a:endParaRPr>
          </a:p>
        </p:txBody>
      </p:sp>
      <p:sp>
        <p:nvSpPr>
          <p:cNvPr id="5" name="Rectangle 18"/>
          <p:cNvSpPr>
            <a:spLocks noChangeArrowheads="1"/>
          </p:cNvSpPr>
          <p:nvPr/>
        </p:nvSpPr>
        <p:spPr bwMode="auto">
          <a:xfrm>
            <a:off x="118281" y="1905911"/>
            <a:ext cx="8953500"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fontAlgn="base">
              <a:spcBef>
                <a:spcPct val="0"/>
              </a:spcBef>
              <a:spcAft>
                <a:spcPct val="0"/>
              </a:spcAft>
            </a:pPr>
            <a:r>
              <a:rPr lang="en-US" sz="2000" dirty="0" err="1" smtClean="0">
                <a:solidFill>
                  <a:srgbClr val="000000"/>
                </a:solidFill>
                <a:latin typeface="Times New Roman" pitchFamily="18" charset="0"/>
                <a:cs typeface="Times New Roman" pitchFamily="18" charset="0"/>
              </a:rPr>
              <a:t>Với</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chức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năng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của</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các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trung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ương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chỉ</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huy</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toàn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bộ</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hệ</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thống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Việc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chỉ</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huy</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hệ</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thống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phải</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được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thực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hiện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bằng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những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định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hướng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có</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căn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cứ</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khoa</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học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sự</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nắm</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bắt</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các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tín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hiệu</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thị</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trường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nhanh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nhạy</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sự</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phân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tích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sắc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bén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các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diễn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biến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trong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các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lĩnh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vực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tín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dụng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thanh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toán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thị</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trường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tiền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tệ</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thị</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trường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vốn</a:t>
            </a:r>
            <a:r>
              <a:rPr lang="en-US" sz="2000" dirty="0" smtClean="0">
                <a:solidFill>
                  <a:srgbClr val="000000"/>
                </a:solidFill>
                <a:latin typeface="Times New Roman" pitchFamily="18" charset="0"/>
                <a:cs typeface="Times New Roman" pitchFamily="18" charset="0"/>
              </a:rPr>
              <a:t>,…</a:t>
            </a:r>
            <a:r>
              <a:rPr lang="en-US" sz="2000" dirty="0" err="1" smtClean="0">
                <a:solidFill>
                  <a:srgbClr val="000000"/>
                </a:solidFill>
                <a:latin typeface="Times New Roman" pitchFamily="18" charset="0"/>
                <a:cs typeface="Times New Roman" pitchFamily="18" charset="0"/>
              </a:rPr>
              <a:t>và</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đưa</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ra</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các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giải</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pháp</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điều</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chỉnh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hữu</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hiệu</a:t>
            </a:r>
            <a:r>
              <a:rPr lang="en-US" sz="2000" dirty="0" smtClean="0">
                <a:solidFill>
                  <a:srgbClr val="000000"/>
                </a:solidFill>
                <a:latin typeface="Times New Roman" pitchFamily="18" charset="0"/>
                <a:cs typeface="Times New Roman" pitchFamily="18" charset="0"/>
              </a:rPr>
              <a:t>.</a:t>
            </a:r>
          </a:p>
          <a:p>
            <a:pPr fontAlgn="base">
              <a:spcBef>
                <a:spcPct val="0"/>
              </a:spcBef>
              <a:spcAft>
                <a:spcPct val="0"/>
              </a:spcAft>
            </a:pPr>
            <a:r>
              <a:rPr lang="en-US" sz="2000" dirty="0" err="1" smtClean="0">
                <a:solidFill>
                  <a:srgbClr val="000000"/>
                </a:solidFill>
                <a:latin typeface="Times New Roman" pitchFamily="18" charset="0"/>
                <a:cs typeface="Times New Roman" pitchFamily="18" charset="0"/>
              </a:rPr>
              <a:t>Việc</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chỉ</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huy</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của</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trung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ương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đối</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với</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toàn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bộ</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hệ</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thống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ngân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phải</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dựa</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vào</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lang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pháp</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lý</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nghiêm</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ngặt</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đội</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ngũ</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cán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bộ</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điều</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hành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cán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bộ</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nghiệp</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vụ</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thành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thạo</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về</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chuyên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môn</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trong</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sạch</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về</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phẩm</a:t>
            </a:r>
            <a:r>
              <a:rPr lang="en-US" sz="2000" dirty="0" smtClean="0">
                <a:solidFill>
                  <a:srgbClr val="000000"/>
                </a:solidFill>
                <a:latin typeface="Times New Roman" pitchFamily="18" charset="0"/>
                <a:cs typeface="Times New Roman" pitchFamily="18" charset="0"/>
              </a:rPr>
              <a:t> </a:t>
            </a:r>
            <a:r>
              <a:rPr lang="en-US" sz="2000" dirty="0" err="1" smtClean="0">
                <a:solidFill>
                  <a:srgbClr val="000000"/>
                </a:solidFill>
                <a:latin typeface="Times New Roman" pitchFamily="18" charset="0"/>
                <a:cs typeface="Times New Roman" pitchFamily="18" charset="0"/>
              </a:rPr>
              <a:t>chất</a:t>
            </a:r>
            <a:r>
              <a:rPr lang="en-US" sz="2000" dirty="0" smtClean="0">
                <a:solidFill>
                  <a:srgbClr val="000000"/>
                </a:solidFill>
                <a:latin typeface="Times New Roman" pitchFamily="18" charset="0"/>
                <a:cs typeface="Times New Roman" pitchFamily="18" charset="0"/>
              </a:rPr>
              <a:t>.</a:t>
            </a:r>
          </a:p>
        </p:txBody>
      </p:sp>
    </p:spTree>
    <p:extLst>
      <p:ext uri="{BB962C8B-B14F-4D97-AF65-F5344CB8AC3E}">
        <p14:creationId xmlns:p14="http://schemas.microsoft.com/office/powerpoint/2010/main" val="4191929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Rectangle 10"/>
          <p:cNvSpPr>
            <a:spLocks noGrp="1" noChangeArrowheads="1"/>
          </p:cNvSpPr>
          <p:nvPr>
            <p:ph type="subTitle" idx="1"/>
          </p:nvPr>
        </p:nvSpPr>
        <p:spPr/>
        <p:txBody>
          <a:bodyPr/>
          <a:lstStyle/>
          <a:p>
            <a:endParaRPr lang="en-US" dirty="0"/>
          </a:p>
        </p:txBody>
      </p:sp>
      <p:sp>
        <p:nvSpPr>
          <p:cNvPr id="2059" name="Rectangle 11"/>
          <p:cNvSpPr>
            <a:spLocks noGrp="1" noChangeArrowheads="1"/>
          </p:cNvSpPr>
          <p:nvPr>
            <p:ph type="ctrTitle"/>
          </p:nvPr>
        </p:nvSpPr>
        <p:spPr>
          <a:xfrm>
            <a:off x="304800" y="1000125"/>
            <a:ext cx="6324600" cy="1438275"/>
          </a:xfrm>
        </p:spPr>
        <p:txBody>
          <a:bodyPr/>
          <a:lstStyle/>
          <a:p>
            <a:r>
              <a:rPr lang="en-US" sz="3000" dirty="0" err="1" smtClean="0">
                <a:solidFill>
                  <a:srgbClr val="FF0000"/>
                </a:solidFill>
                <a:effectLst>
                  <a:outerShdw blurRad="38100" dist="38100" dir="2700000" algn="tl">
                    <a:srgbClr val="000000">
                      <a:alpha val="43137"/>
                    </a:srgbClr>
                  </a:outerShdw>
                </a:effectLst>
              </a:rPr>
              <a:t>Ngân</a:t>
            </a:r>
            <a:r>
              <a:rPr lang="en-US" sz="3000" dirty="0" smtClean="0">
                <a:solidFill>
                  <a:srgbClr val="FF0000"/>
                </a:solidFill>
                <a:effectLst>
                  <a:outerShdw blurRad="38100" dist="38100" dir="2700000" algn="tl">
                    <a:srgbClr val="000000">
                      <a:alpha val="43137"/>
                    </a:srgbClr>
                  </a:outerShdw>
                </a:effectLst>
              </a:rPr>
              <a:t> </a:t>
            </a:r>
            <a:r>
              <a:rPr lang="en-US" sz="3000" dirty="0" err="1" smtClean="0">
                <a:solidFill>
                  <a:srgbClr val="FF0000"/>
                </a:solidFill>
                <a:effectLst>
                  <a:outerShdw blurRad="38100" dist="38100" dir="2700000" algn="tl">
                    <a:srgbClr val="000000">
                      <a:alpha val="43137"/>
                    </a:srgbClr>
                  </a:outerShdw>
                </a:effectLst>
              </a:rPr>
              <a:t>Hàng</a:t>
            </a:r>
            <a:r>
              <a:rPr lang="en-US" sz="3000" dirty="0" smtClean="0">
                <a:solidFill>
                  <a:srgbClr val="FF0000"/>
                </a:solidFill>
                <a:effectLst>
                  <a:outerShdw blurRad="38100" dist="38100" dir="2700000" algn="tl">
                    <a:srgbClr val="000000">
                      <a:alpha val="43137"/>
                    </a:srgbClr>
                  </a:outerShdw>
                </a:effectLst>
              </a:rPr>
              <a:t> </a:t>
            </a:r>
            <a:r>
              <a:rPr lang="en-US" sz="3000" dirty="0" err="1" smtClean="0">
                <a:solidFill>
                  <a:srgbClr val="FF0000"/>
                </a:solidFill>
                <a:effectLst>
                  <a:outerShdw blurRad="38100" dist="38100" dir="2700000" algn="tl">
                    <a:srgbClr val="000000">
                      <a:alpha val="43137"/>
                    </a:srgbClr>
                  </a:outerShdw>
                </a:effectLst>
              </a:rPr>
              <a:t>Thương</a:t>
            </a:r>
            <a:r>
              <a:rPr lang="en-US" sz="3000" dirty="0" smtClean="0">
                <a:solidFill>
                  <a:srgbClr val="FF0000"/>
                </a:solidFill>
                <a:effectLst>
                  <a:outerShdw blurRad="38100" dist="38100" dir="2700000" algn="tl">
                    <a:srgbClr val="000000">
                      <a:alpha val="43137"/>
                    </a:srgbClr>
                  </a:outerShdw>
                </a:effectLst>
              </a:rPr>
              <a:t> </a:t>
            </a:r>
            <a:r>
              <a:rPr lang="en-US" sz="3000" dirty="0" err="1" smtClean="0">
                <a:solidFill>
                  <a:srgbClr val="FF0000"/>
                </a:solidFill>
                <a:effectLst>
                  <a:outerShdw blurRad="38100" dist="38100" dir="2700000" algn="tl">
                    <a:srgbClr val="000000">
                      <a:alpha val="43137"/>
                    </a:srgbClr>
                  </a:outerShdw>
                </a:effectLst>
              </a:rPr>
              <a:t>Mại</a:t>
            </a:r>
            <a:endParaRPr lang="en-US" sz="550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56076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059"/>
                                        </p:tgtEl>
                                        <p:attrNameLst>
                                          <p:attrName>style.visibility</p:attrName>
                                        </p:attrNameLst>
                                      </p:cBhvr>
                                      <p:to>
                                        <p:strVal val="visible"/>
                                      </p:to>
                                    </p:set>
                                    <p:animEffect transition="in" filter="circle(in)">
                                      <p:cBhvr>
                                        <p:cTn id="7" dur="2000"/>
                                        <p:tgtEl>
                                          <p:spTgt spid="2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8" name="Rectangle 110"/>
          <p:cNvSpPr>
            <a:spLocks noGrp="1" noChangeArrowheads="1"/>
          </p:cNvSpPr>
          <p:nvPr>
            <p:ph type="ctrTitle"/>
          </p:nvPr>
        </p:nvSpPr>
        <p:spPr>
          <a:xfrm>
            <a:off x="428625" y="500063"/>
            <a:ext cx="5184775" cy="544512"/>
          </a:xfrm>
        </p:spPr>
        <p:txBody>
          <a:bodyPr/>
          <a:lstStyle/>
          <a:p>
            <a:pPr algn="l" eaLnBrk="1" hangingPunct="1"/>
            <a:r>
              <a:rPr lang="es-ES" sz="3200" b="1" dirty="0" err="1" smtClean="0">
                <a:solidFill>
                  <a:schemeClr val="tx1"/>
                </a:solidFill>
              </a:rPr>
              <a:t>Nội</a:t>
            </a:r>
            <a:r>
              <a:rPr lang="es-ES" sz="3200" b="1" dirty="0" smtClean="0">
                <a:solidFill>
                  <a:schemeClr val="tx1"/>
                </a:solidFill>
              </a:rPr>
              <a:t> </a:t>
            </a:r>
            <a:r>
              <a:rPr lang="es-ES" sz="3200" b="1" dirty="0" err="1" smtClean="0">
                <a:solidFill>
                  <a:schemeClr val="tx1"/>
                </a:solidFill>
              </a:rPr>
              <a:t>Dung</a:t>
            </a:r>
            <a:endParaRPr lang="es-ES" sz="3200" b="1" dirty="0" smtClean="0">
              <a:solidFill>
                <a:schemeClr val="tx1"/>
              </a:solidFill>
            </a:endParaRPr>
          </a:p>
        </p:txBody>
      </p:sp>
      <p:sp>
        <p:nvSpPr>
          <p:cNvPr id="2170" name="Rectangle 122"/>
          <p:cNvSpPr>
            <a:spLocks noChangeArrowheads="1"/>
          </p:cNvSpPr>
          <p:nvPr/>
        </p:nvSpPr>
        <p:spPr bwMode="auto">
          <a:xfrm>
            <a:off x="357188" y="2786063"/>
            <a:ext cx="5184775" cy="544512"/>
          </a:xfrm>
          <a:prstGeom prst="rect">
            <a:avLst/>
          </a:prstGeom>
          <a:noFill/>
          <a:ln w="9525">
            <a:noFill/>
            <a:miter lim="800000"/>
            <a:headEnd/>
            <a:tailEnd/>
          </a:ln>
          <a:effectLst/>
        </p:spPr>
        <p:txBody>
          <a:bodyPr anchor="ctr"/>
          <a:lstStyle/>
          <a:p>
            <a:pPr fontAlgn="base">
              <a:spcBef>
                <a:spcPct val="0"/>
              </a:spcBef>
              <a:spcAft>
                <a:spcPct val="0"/>
              </a:spcAft>
              <a:defRPr/>
            </a:pPr>
            <a:r>
              <a:rPr lang="es-UY" sz="2800" b="1" dirty="0">
                <a:solidFill>
                  <a:srgbClr val="333399">
                    <a:lumMod val="75000"/>
                  </a:srgbClr>
                </a:solidFill>
              </a:rPr>
              <a:t>1. </a:t>
            </a:r>
            <a:r>
              <a:rPr lang="es-UY" sz="2800" b="1" dirty="0" err="1">
                <a:solidFill>
                  <a:srgbClr val="333399">
                    <a:lumMod val="75000"/>
                  </a:srgbClr>
                </a:solidFill>
              </a:rPr>
              <a:t>Khái</a:t>
            </a:r>
            <a:r>
              <a:rPr lang="es-UY" sz="2800" b="1" dirty="0">
                <a:solidFill>
                  <a:srgbClr val="333399">
                    <a:lumMod val="75000"/>
                  </a:srgbClr>
                </a:solidFill>
              </a:rPr>
              <a:t> </a:t>
            </a:r>
            <a:r>
              <a:rPr lang="es-UY" sz="2800" b="1" dirty="0" err="1">
                <a:solidFill>
                  <a:srgbClr val="333399">
                    <a:lumMod val="75000"/>
                  </a:srgbClr>
                </a:solidFill>
              </a:rPr>
              <a:t>niệm</a:t>
            </a:r>
            <a:r>
              <a:rPr lang="es-UY" sz="2800" b="1" dirty="0">
                <a:solidFill>
                  <a:srgbClr val="333399">
                    <a:lumMod val="75000"/>
                  </a:srgbClr>
                </a:solidFill>
              </a:rPr>
              <a:t> NHTM</a:t>
            </a:r>
            <a:endParaRPr lang="es-ES" sz="2800" b="1" dirty="0">
              <a:solidFill>
                <a:srgbClr val="333399">
                  <a:lumMod val="75000"/>
                </a:srgbClr>
              </a:solidFill>
            </a:endParaRPr>
          </a:p>
        </p:txBody>
      </p:sp>
      <p:sp>
        <p:nvSpPr>
          <p:cNvPr id="6" name="Rectangle 122"/>
          <p:cNvSpPr>
            <a:spLocks noChangeArrowheads="1"/>
          </p:cNvSpPr>
          <p:nvPr/>
        </p:nvSpPr>
        <p:spPr bwMode="auto">
          <a:xfrm>
            <a:off x="357188" y="3500438"/>
            <a:ext cx="5184775" cy="544512"/>
          </a:xfrm>
          <a:prstGeom prst="rect">
            <a:avLst/>
          </a:prstGeom>
          <a:noFill/>
          <a:ln w="9525">
            <a:noFill/>
            <a:miter lim="800000"/>
            <a:headEnd/>
            <a:tailEnd/>
          </a:ln>
          <a:effectLst/>
        </p:spPr>
        <p:txBody>
          <a:bodyPr anchor="ctr"/>
          <a:lstStyle/>
          <a:p>
            <a:pPr fontAlgn="base">
              <a:spcBef>
                <a:spcPct val="0"/>
              </a:spcBef>
              <a:spcAft>
                <a:spcPct val="0"/>
              </a:spcAft>
              <a:defRPr/>
            </a:pPr>
            <a:r>
              <a:rPr lang="es-UY" sz="2800" b="1" dirty="0">
                <a:solidFill>
                  <a:srgbClr val="333399">
                    <a:lumMod val="75000"/>
                  </a:srgbClr>
                </a:solidFill>
              </a:rPr>
              <a:t>2. </a:t>
            </a:r>
            <a:r>
              <a:rPr lang="es-UY" sz="2800" b="1" dirty="0" err="1">
                <a:solidFill>
                  <a:srgbClr val="333399">
                    <a:lumMod val="75000"/>
                  </a:srgbClr>
                </a:solidFill>
              </a:rPr>
              <a:t>Chức</a:t>
            </a:r>
            <a:r>
              <a:rPr lang="es-UY" sz="2800" b="1" dirty="0">
                <a:solidFill>
                  <a:srgbClr val="333399">
                    <a:lumMod val="75000"/>
                  </a:srgbClr>
                </a:solidFill>
              </a:rPr>
              <a:t> </a:t>
            </a:r>
            <a:r>
              <a:rPr lang="es-UY" sz="2800" b="1" dirty="0" err="1">
                <a:solidFill>
                  <a:srgbClr val="333399">
                    <a:lumMod val="75000"/>
                  </a:srgbClr>
                </a:solidFill>
              </a:rPr>
              <a:t>năng</a:t>
            </a:r>
            <a:r>
              <a:rPr lang="es-UY" sz="2800" b="1" dirty="0">
                <a:solidFill>
                  <a:srgbClr val="333399">
                    <a:lumMod val="75000"/>
                  </a:srgbClr>
                </a:solidFill>
              </a:rPr>
              <a:t> </a:t>
            </a:r>
            <a:r>
              <a:rPr lang="es-UY" sz="2800" b="1" dirty="0" err="1">
                <a:solidFill>
                  <a:srgbClr val="333399">
                    <a:lumMod val="75000"/>
                  </a:srgbClr>
                </a:solidFill>
              </a:rPr>
              <a:t>của</a:t>
            </a:r>
            <a:r>
              <a:rPr lang="es-UY" sz="2800" b="1" dirty="0">
                <a:solidFill>
                  <a:srgbClr val="333399">
                    <a:lumMod val="75000"/>
                  </a:srgbClr>
                </a:solidFill>
              </a:rPr>
              <a:t> NHTM</a:t>
            </a:r>
            <a:endParaRPr lang="es-ES" sz="2800" b="1" dirty="0">
              <a:solidFill>
                <a:srgbClr val="333399">
                  <a:lumMod val="75000"/>
                </a:srgbClr>
              </a:solidFill>
            </a:endParaRPr>
          </a:p>
        </p:txBody>
      </p:sp>
      <p:sp>
        <p:nvSpPr>
          <p:cNvPr id="7" name="Rectangle 122"/>
          <p:cNvSpPr>
            <a:spLocks noChangeArrowheads="1"/>
          </p:cNvSpPr>
          <p:nvPr/>
        </p:nvSpPr>
        <p:spPr bwMode="auto">
          <a:xfrm>
            <a:off x="357188" y="4241800"/>
            <a:ext cx="5184775" cy="544513"/>
          </a:xfrm>
          <a:prstGeom prst="rect">
            <a:avLst/>
          </a:prstGeom>
          <a:noFill/>
          <a:ln w="9525">
            <a:noFill/>
            <a:miter lim="800000"/>
            <a:headEnd/>
            <a:tailEnd/>
          </a:ln>
          <a:effectLst/>
        </p:spPr>
        <p:txBody>
          <a:bodyPr anchor="ctr"/>
          <a:lstStyle/>
          <a:p>
            <a:pPr fontAlgn="base">
              <a:spcBef>
                <a:spcPct val="0"/>
              </a:spcBef>
              <a:spcAft>
                <a:spcPct val="0"/>
              </a:spcAft>
              <a:defRPr/>
            </a:pPr>
            <a:r>
              <a:rPr lang="es-UY" sz="2800" b="1" dirty="0">
                <a:solidFill>
                  <a:srgbClr val="333399">
                    <a:lumMod val="75000"/>
                  </a:srgbClr>
                </a:solidFill>
              </a:rPr>
              <a:t>3. </a:t>
            </a:r>
            <a:r>
              <a:rPr lang="es-UY" sz="2800" b="1" dirty="0" err="1">
                <a:solidFill>
                  <a:srgbClr val="333399">
                    <a:lumMod val="75000"/>
                  </a:srgbClr>
                </a:solidFill>
              </a:rPr>
              <a:t>Các</a:t>
            </a:r>
            <a:r>
              <a:rPr lang="es-UY" sz="2800" b="1" dirty="0">
                <a:solidFill>
                  <a:srgbClr val="333399">
                    <a:lumMod val="75000"/>
                  </a:srgbClr>
                </a:solidFill>
              </a:rPr>
              <a:t> </a:t>
            </a:r>
            <a:r>
              <a:rPr lang="es-UY" sz="2800" b="1" dirty="0" err="1">
                <a:solidFill>
                  <a:srgbClr val="333399">
                    <a:lumMod val="75000"/>
                  </a:srgbClr>
                </a:solidFill>
              </a:rPr>
              <a:t>nghiệp</a:t>
            </a:r>
            <a:r>
              <a:rPr lang="es-UY" sz="2800" b="1" dirty="0">
                <a:solidFill>
                  <a:srgbClr val="333399">
                    <a:lumMod val="75000"/>
                  </a:srgbClr>
                </a:solidFill>
              </a:rPr>
              <a:t> </a:t>
            </a:r>
            <a:r>
              <a:rPr lang="es-UY" sz="2800" b="1" dirty="0" err="1">
                <a:solidFill>
                  <a:srgbClr val="333399">
                    <a:lumMod val="75000"/>
                  </a:srgbClr>
                </a:solidFill>
              </a:rPr>
              <a:t>vụ</a:t>
            </a:r>
            <a:r>
              <a:rPr lang="es-UY" sz="2800" b="1" dirty="0">
                <a:solidFill>
                  <a:srgbClr val="333399">
                    <a:lumMod val="75000"/>
                  </a:srgbClr>
                </a:solidFill>
              </a:rPr>
              <a:t> </a:t>
            </a:r>
            <a:r>
              <a:rPr lang="es-UY" sz="2800" b="1" dirty="0" err="1">
                <a:solidFill>
                  <a:srgbClr val="333399">
                    <a:lumMod val="75000"/>
                  </a:srgbClr>
                </a:solidFill>
              </a:rPr>
              <a:t>của</a:t>
            </a:r>
            <a:r>
              <a:rPr lang="es-UY" sz="2800" b="1" dirty="0">
                <a:solidFill>
                  <a:srgbClr val="333399">
                    <a:lumMod val="75000"/>
                  </a:srgbClr>
                </a:solidFill>
              </a:rPr>
              <a:t> NHTM</a:t>
            </a:r>
            <a:endParaRPr lang="es-ES" sz="2800" b="1" dirty="0">
              <a:solidFill>
                <a:srgbClr val="333399">
                  <a:lumMod val="75000"/>
                </a:srgbClr>
              </a:solidFill>
            </a:endParaRPr>
          </a:p>
        </p:txBody>
      </p:sp>
      <p:sp>
        <p:nvSpPr>
          <p:cNvPr id="8" name="Rectangle 122"/>
          <p:cNvSpPr>
            <a:spLocks noChangeArrowheads="1"/>
          </p:cNvSpPr>
          <p:nvPr/>
        </p:nvSpPr>
        <p:spPr bwMode="auto">
          <a:xfrm>
            <a:off x="357188" y="5072063"/>
            <a:ext cx="5184775" cy="544512"/>
          </a:xfrm>
          <a:prstGeom prst="rect">
            <a:avLst/>
          </a:prstGeom>
          <a:noFill/>
          <a:ln w="9525">
            <a:noFill/>
            <a:miter lim="800000"/>
            <a:headEnd/>
            <a:tailEnd/>
          </a:ln>
          <a:effectLst/>
        </p:spPr>
        <p:txBody>
          <a:bodyPr anchor="ctr"/>
          <a:lstStyle/>
          <a:p>
            <a:pPr fontAlgn="base">
              <a:spcBef>
                <a:spcPct val="0"/>
              </a:spcBef>
              <a:spcAft>
                <a:spcPct val="0"/>
              </a:spcAft>
              <a:defRPr/>
            </a:pPr>
            <a:r>
              <a:rPr lang="es-UY" sz="2800" b="1" dirty="0">
                <a:solidFill>
                  <a:srgbClr val="333399">
                    <a:lumMod val="75000"/>
                  </a:srgbClr>
                </a:solidFill>
              </a:rPr>
              <a:t>4. </a:t>
            </a:r>
            <a:r>
              <a:rPr lang="es-UY" sz="2800" b="1" dirty="0" err="1">
                <a:solidFill>
                  <a:srgbClr val="333399">
                    <a:lumMod val="75000"/>
                  </a:srgbClr>
                </a:solidFill>
              </a:rPr>
              <a:t>Khả</a:t>
            </a:r>
            <a:r>
              <a:rPr lang="es-UY" sz="2800" b="1" dirty="0">
                <a:solidFill>
                  <a:srgbClr val="333399">
                    <a:lumMod val="75000"/>
                  </a:srgbClr>
                </a:solidFill>
              </a:rPr>
              <a:t> </a:t>
            </a:r>
            <a:r>
              <a:rPr lang="es-UY" sz="2800" b="1" dirty="0" err="1">
                <a:solidFill>
                  <a:srgbClr val="333399">
                    <a:lumMod val="75000"/>
                  </a:srgbClr>
                </a:solidFill>
              </a:rPr>
              <a:t>năng</a:t>
            </a:r>
            <a:r>
              <a:rPr lang="es-UY" sz="2800" b="1" dirty="0">
                <a:solidFill>
                  <a:srgbClr val="333399">
                    <a:lumMod val="75000"/>
                  </a:srgbClr>
                </a:solidFill>
              </a:rPr>
              <a:t> </a:t>
            </a:r>
            <a:r>
              <a:rPr lang="es-UY" sz="2800" b="1" dirty="0" err="1">
                <a:solidFill>
                  <a:srgbClr val="333399">
                    <a:lumMod val="75000"/>
                  </a:srgbClr>
                </a:solidFill>
              </a:rPr>
              <a:t>thanh</a:t>
            </a:r>
            <a:r>
              <a:rPr lang="es-UY" sz="2800" b="1" dirty="0">
                <a:solidFill>
                  <a:srgbClr val="333399">
                    <a:lumMod val="75000"/>
                  </a:srgbClr>
                </a:solidFill>
              </a:rPr>
              <a:t> </a:t>
            </a:r>
            <a:r>
              <a:rPr lang="es-UY" sz="2800" b="1" dirty="0" err="1">
                <a:solidFill>
                  <a:srgbClr val="333399">
                    <a:lumMod val="75000"/>
                  </a:srgbClr>
                </a:solidFill>
              </a:rPr>
              <a:t>toán</a:t>
            </a:r>
            <a:r>
              <a:rPr lang="es-UY" sz="2800" b="1" dirty="0">
                <a:solidFill>
                  <a:srgbClr val="333399">
                    <a:lumMod val="75000"/>
                  </a:srgbClr>
                </a:solidFill>
              </a:rPr>
              <a:t> </a:t>
            </a:r>
            <a:r>
              <a:rPr lang="es-UY" sz="2800" b="1" dirty="0" err="1">
                <a:solidFill>
                  <a:srgbClr val="333399">
                    <a:lumMod val="75000"/>
                  </a:srgbClr>
                </a:solidFill>
              </a:rPr>
              <a:t>của</a:t>
            </a:r>
            <a:r>
              <a:rPr lang="es-UY" sz="2800" b="1" dirty="0">
                <a:solidFill>
                  <a:srgbClr val="333399">
                    <a:lumMod val="75000"/>
                  </a:srgbClr>
                </a:solidFill>
              </a:rPr>
              <a:t> NHTM</a:t>
            </a:r>
            <a:endParaRPr lang="es-ES" sz="2800" b="1" dirty="0">
              <a:solidFill>
                <a:srgbClr val="333399">
                  <a:lumMod val="75000"/>
                </a:srgbClr>
              </a:solidFill>
            </a:endParaRPr>
          </a:p>
        </p:txBody>
      </p:sp>
    </p:spTree>
    <p:extLst>
      <p:ext uri="{BB962C8B-B14F-4D97-AF65-F5344CB8AC3E}">
        <p14:creationId xmlns:p14="http://schemas.microsoft.com/office/powerpoint/2010/main" val="35000323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8"/>
                                        </p:tgtEl>
                                        <p:attrNameLst>
                                          <p:attrName>style.visibility</p:attrName>
                                        </p:attrNameLst>
                                      </p:cBhvr>
                                      <p:to>
                                        <p:strVal val="visible"/>
                                      </p:to>
                                    </p:set>
                                    <p:animEffect transition="in" filter="blinds(horizontal)">
                                      <p:cBhvr>
                                        <p:cTn id="7" dur="500"/>
                                        <p:tgtEl>
                                          <p:spTgt spid="21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2170"/>
                                        </p:tgtEl>
                                        <p:attrNameLst>
                                          <p:attrName>style.visibility</p:attrName>
                                        </p:attrNameLst>
                                      </p:cBhvr>
                                      <p:to>
                                        <p:strVal val="visible"/>
                                      </p:to>
                                    </p:set>
                                    <p:anim calcmode="lin" valueType="num">
                                      <p:cBhvr additive="base">
                                        <p:cTn id="12" dur="500" fill="hold"/>
                                        <p:tgtEl>
                                          <p:spTgt spid="2170"/>
                                        </p:tgtEl>
                                        <p:attrNameLst>
                                          <p:attrName>ppt_x</p:attrName>
                                        </p:attrNameLst>
                                      </p:cBhvr>
                                      <p:tavLst>
                                        <p:tav tm="0">
                                          <p:val>
                                            <p:strVal val="1+#ppt_w/2"/>
                                          </p:val>
                                        </p:tav>
                                        <p:tav tm="100000">
                                          <p:val>
                                            <p:strVal val="#ppt_x"/>
                                          </p:val>
                                        </p:tav>
                                      </p:tavLst>
                                    </p:anim>
                                    <p:anim calcmode="lin" valueType="num">
                                      <p:cBhvr additive="base">
                                        <p:cTn id="13" dur="500" fill="hold"/>
                                        <p:tgtEl>
                                          <p:spTgt spid="217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1+#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8" grpId="0"/>
      <p:bldP spid="2170"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AutoShape 2"/>
          <p:cNvSpPr>
            <a:spLocks noChangeArrowheads="1"/>
          </p:cNvSpPr>
          <p:nvPr/>
        </p:nvSpPr>
        <p:spPr bwMode="ltGray">
          <a:xfrm>
            <a:off x="2014538" y="2133600"/>
            <a:ext cx="5895975" cy="1225550"/>
          </a:xfrm>
          <a:prstGeom prst="roundRect">
            <a:avLst>
              <a:gd name="adj" fmla="val 16449"/>
            </a:avLst>
          </a:prstGeom>
          <a:solidFill>
            <a:srgbClr val="DDDDDD"/>
          </a:soli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5363" name="AutoShape 3"/>
          <p:cNvSpPr>
            <a:spLocks noChangeArrowheads="1"/>
          </p:cNvSpPr>
          <p:nvPr/>
        </p:nvSpPr>
        <p:spPr bwMode="ltGray">
          <a:xfrm>
            <a:off x="2044700" y="3581400"/>
            <a:ext cx="5853113" cy="1289050"/>
          </a:xfrm>
          <a:prstGeom prst="roundRect">
            <a:avLst>
              <a:gd name="adj" fmla="val 16227"/>
            </a:avLst>
          </a:prstGeom>
          <a:solidFill>
            <a:srgbClr val="DDDDDD"/>
          </a:solidFill>
          <a:ln>
            <a:noFill/>
          </a:ln>
          <a:effectLst/>
          <a:extLst>
            <a:ext uri="{91240B29-F687-4F45-9708-019B960494DF}">
              <a14:hiddenLine xmlns:a14="http://schemas.microsoft.com/office/drawing/2010/main" w="12700" algn="ctr">
                <a:solidFill>
                  <a:schemeClr val="bg2"/>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5364" name="AutoShape 4"/>
          <p:cNvSpPr>
            <a:spLocks noChangeArrowheads="1"/>
          </p:cNvSpPr>
          <p:nvPr/>
        </p:nvSpPr>
        <p:spPr bwMode="ltGray">
          <a:xfrm>
            <a:off x="2044700" y="5099050"/>
            <a:ext cx="5853113" cy="1225550"/>
          </a:xfrm>
          <a:prstGeom prst="roundRect">
            <a:avLst>
              <a:gd name="adj" fmla="val 22019"/>
            </a:avLst>
          </a:prstGeom>
          <a:solidFill>
            <a:srgbClr val="DDDDDD"/>
          </a:soli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5365" name="Rectangle 5"/>
          <p:cNvSpPr>
            <a:spLocks noChangeArrowheads="1"/>
          </p:cNvSpPr>
          <p:nvPr/>
        </p:nvSpPr>
        <p:spPr bwMode="gray">
          <a:xfrm>
            <a:off x="3094831" y="2181750"/>
            <a:ext cx="4179887" cy="113877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171450" indent="-171450" fontAlgn="base">
              <a:spcBef>
                <a:spcPct val="0"/>
              </a:spcBef>
              <a:spcAft>
                <a:spcPct val="0"/>
              </a:spcAft>
            </a:pPr>
            <a:r>
              <a:rPr lang="en-US" sz="1700" b="1" i="1" dirty="0" err="1">
                <a:solidFill>
                  <a:srgbClr val="000000"/>
                </a:solidFill>
              </a:rPr>
              <a:t>Tín</a:t>
            </a:r>
            <a:r>
              <a:rPr lang="en-US" sz="1700" b="1" i="1" dirty="0">
                <a:solidFill>
                  <a:srgbClr val="000000"/>
                </a:solidFill>
              </a:rPr>
              <a:t> </a:t>
            </a:r>
            <a:r>
              <a:rPr lang="en-US" sz="1700" b="1" i="1" dirty="0" err="1">
                <a:solidFill>
                  <a:srgbClr val="000000"/>
                </a:solidFill>
              </a:rPr>
              <a:t>dụng</a:t>
            </a:r>
            <a:r>
              <a:rPr lang="en-US" sz="1700" b="1" i="1" dirty="0">
                <a:solidFill>
                  <a:srgbClr val="000000"/>
                </a:solidFill>
              </a:rPr>
              <a:t> </a:t>
            </a:r>
            <a:r>
              <a:rPr lang="en-US" sz="1700" b="1" i="1" dirty="0" err="1">
                <a:solidFill>
                  <a:srgbClr val="FF0000"/>
                </a:solidFill>
              </a:rPr>
              <a:t>chỉ</a:t>
            </a:r>
            <a:r>
              <a:rPr lang="en-US" sz="1700" b="1" i="1" dirty="0">
                <a:solidFill>
                  <a:srgbClr val="FF0000"/>
                </a:solidFill>
              </a:rPr>
              <a:t> </a:t>
            </a:r>
            <a:r>
              <a:rPr lang="en-US" sz="1700" b="1" i="1" dirty="0" err="1">
                <a:solidFill>
                  <a:srgbClr val="FF0000"/>
                </a:solidFill>
              </a:rPr>
              <a:t>là</a:t>
            </a:r>
            <a:r>
              <a:rPr lang="en-US" sz="1700" b="1" i="1" dirty="0">
                <a:solidFill>
                  <a:srgbClr val="FF0000"/>
                </a:solidFill>
              </a:rPr>
              <a:t> </a:t>
            </a:r>
            <a:r>
              <a:rPr lang="en-US" sz="1700" b="1" i="1" dirty="0" err="1">
                <a:solidFill>
                  <a:srgbClr val="FF0000"/>
                </a:solidFill>
              </a:rPr>
              <a:t>sự</a:t>
            </a:r>
            <a:r>
              <a:rPr lang="en-US" sz="1700" b="1" i="1" dirty="0">
                <a:solidFill>
                  <a:srgbClr val="FF0000"/>
                </a:solidFill>
              </a:rPr>
              <a:t> </a:t>
            </a:r>
            <a:r>
              <a:rPr lang="en-US" sz="1700" b="1" i="1" dirty="0" err="1">
                <a:solidFill>
                  <a:srgbClr val="FF0000"/>
                </a:solidFill>
              </a:rPr>
              <a:t>chuyển</a:t>
            </a:r>
            <a:r>
              <a:rPr lang="en-US" sz="1700" b="1" i="1" dirty="0">
                <a:solidFill>
                  <a:srgbClr val="FF0000"/>
                </a:solidFill>
              </a:rPr>
              <a:t> </a:t>
            </a:r>
            <a:r>
              <a:rPr lang="en-US" sz="1700" b="1" i="1" dirty="0" err="1">
                <a:solidFill>
                  <a:srgbClr val="FF0000"/>
                </a:solidFill>
              </a:rPr>
              <a:t>giao</a:t>
            </a:r>
            <a:r>
              <a:rPr lang="en-US" sz="1700" b="1" i="1" dirty="0">
                <a:solidFill>
                  <a:srgbClr val="FF0000"/>
                </a:solidFill>
              </a:rPr>
              <a:t> </a:t>
            </a:r>
            <a:r>
              <a:rPr lang="en-US" sz="1700" b="1" i="1" dirty="0" err="1">
                <a:solidFill>
                  <a:srgbClr val="FF0000"/>
                </a:solidFill>
              </a:rPr>
              <a:t>quyền</a:t>
            </a:r>
            <a:r>
              <a:rPr lang="en-US" sz="1700" b="1" i="1" dirty="0">
                <a:solidFill>
                  <a:srgbClr val="FF0000"/>
                </a:solidFill>
              </a:rPr>
              <a:t> </a:t>
            </a:r>
            <a:r>
              <a:rPr lang="en-US" sz="1700" b="1" i="1" dirty="0" err="1" smtClean="0">
                <a:solidFill>
                  <a:srgbClr val="FF0000"/>
                </a:solidFill>
              </a:rPr>
              <a:t>sử</a:t>
            </a:r>
            <a:r>
              <a:rPr lang="en-US" sz="1700" b="1" i="1" dirty="0" smtClean="0">
                <a:solidFill>
                  <a:srgbClr val="FF0000"/>
                </a:solidFill>
              </a:rPr>
              <a:t> </a:t>
            </a:r>
            <a:r>
              <a:rPr lang="en-US" sz="1700" b="1" i="1" dirty="0" err="1" smtClean="0">
                <a:solidFill>
                  <a:srgbClr val="FF0000"/>
                </a:solidFill>
              </a:rPr>
              <a:t>dụng</a:t>
            </a:r>
            <a:r>
              <a:rPr lang="en-US" sz="1700" b="1" i="1" dirty="0" smtClean="0">
                <a:solidFill>
                  <a:srgbClr val="FF0000"/>
                </a:solidFill>
              </a:rPr>
              <a:t> </a:t>
            </a:r>
            <a:r>
              <a:rPr lang="en-US" sz="1700" b="1" i="1" dirty="0" err="1">
                <a:solidFill>
                  <a:srgbClr val="FF0000"/>
                </a:solidFill>
              </a:rPr>
              <a:t>số</a:t>
            </a:r>
            <a:r>
              <a:rPr lang="en-US" sz="1700" b="1" i="1" dirty="0">
                <a:solidFill>
                  <a:srgbClr val="FF0000"/>
                </a:solidFill>
              </a:rPr>
              <a:t> </a:t>
            </a:r>
            <a:r>
              <a:rPr lang="en-US" sz="1700" b="1" i="1" dirty="0" err="1">
                <a:solidFill>
                  <a:srgbClr val="FF0000"/>
                </a:solidFill>
              </a:rPr>
              <a:t>tiền</a:t>
            </a:r>
            <a:r>
              <a:rPr lang="en-US" sz="1700" b="1" i="1" dirty="0">
                <a:solidFill>
                  <a:srgbClr val="FF0000"/>
                </a:solidFill>
              </a:rPr>
              <a:t> </a:t>
            </a:r>
            <a:r>
              <a:rPr lang="en-US" sz="1700" b="1" i="1" dirty="0">
                <a:solidFill>
                  <a:srgbClr val="000000"/>
                </a:solidFill>
              </a:rPr>
              <a:t>(</a:t>
            </a:r>
            <a:r>
              <a:rPr lang="en-US" sz="1700" b="1" i="1" dirty="0" err="1">
                <a:solidFill>
                  <a:srgbClr val="000000"/>
                </a:solidFill>
              </a:rPr>
              <a:t>hiện</a:t>
            </a:r>
            <a:r>
              <a:rPr lang="en-US" sz="1700" b="1" i="1" dirty="0">
                <a:solidFill>
                  <a:srgbClr val="000000"/>
                </a:solidFill>
              </a:rPr>
              <a:t> </a:t>
            </a:r>
            <a:r>
              <a:rPr lang="en-US" sz="1700" b="1" i="1" dirty="0" err="1">
                <a:solidFill>
                  <a:srgbClr val="000000"/>
                </a:solidFill>
              </a:rPr>
              <a:t>kim</a:t>
            </a:r>
            <a:r>
              <a:rPr lang="en-US" sz="1700" b="1" i="1" dirty="0">
                <a:solidFill>
                  <a:srgbClr val="000000"/>
                </a:solidFill>
              </a:rPr>
              <a:t>) hay </a:t>
            </a:r>
            <a:r>
              <a:rPr lang="en-US" sz="1700" b="1" i="1" dirty="0" err="1">
                <a:solidFill>
                  <a:srgbClr val="000000"/>
                </a:solidFill>
              </a:rPr>
              <a:t>tài</a:t>
            </a:r>
            <a:r>
              <a:rPr lang="en-US" sz="1700" b="1" i="1" dirty="0">
                <a:solidFill>
                  <a:srgbClr val="000000"/>
                </a:solidFill>
              </a:rPr>
              <a:t> </a:t>
            </a:r>
            <a:r>
              <a:rPr lang="en-US" sz="1700" b="1" i="1" dirty="0" err="1">
                <a:solidFill>
                  <a:srgbClr val="000000"/>
                </a:solidFill>
              </a:rPr>
              <a:t>sản</a:t>
            </a:r>
            <a:r>
              <a:rPr lang="en-US" sz="1700" b="1" i="1" dirty="0">
                <a:solidFill>
                  <a:srgbClr val="000000"/>
                </a:solidFill>
              </a:rPr>
              <a:t> (</a:t>
            </a:r>
            <a:r>
              <a:rPr lang="en-US" sz="1700" b="1" i="1" dirty="0" err="1">
                <a:solidFill>
                  <a:srgbClr val="000000"/>
                </a:solidFill>
              </a:rPr>
              <a:t>hiện</a:t>
            </a:r>
            <a:r>
              <a:rPr lang="en-US" sz="1700" b="1" i="1" dirty="0">
                <a:solidFill>
                  <a:srgbClr val="000000"/>
                </a:solidFill>
              </a:rPr>
              <a:t> </a:t>
            </a:r>
            <a:r>
              <a:rPr lang="en-US" sz="1700" b="1" i="1" dirty="0" err="1">
                <a:solidFill>
                  <a:srgbClr val="000000"/>
                </a:solidFill>
              </a:rPr>
              <a:t>vật</a:t>
            </a:r>
            <a:r>
              <a:rPr lang="en-US" sz="1700" b="1" i="1" dirty="0">
                <a:solidFill>
                  <a:srgbClr val="000000"/>
                </a:solidFill>
              </a:rPr>
              <a:t>) </a:t>
            </a:r>
            <a:r>
              <a:rPr lang="en-US" sz="1700" b="1" i="1" dirty="0" err="1" smtClean="0">
                <a:solidFill>
                  <a:srgbClr val="000000"/>
                </a:solidFill>
              </a:rPr>
              <a:t>mà</a:t>
            </a:r>
            <a:r>
              <a:rPr lang="en-US" sz="1700" b="1" i="1" dirty="0" smtClean="0">
                <a:solidFill>
                  <a:srgbClr val="000000"/>
                </a:solidFill>
              </a:rPr>
              <a:t> </a:t>
            </a:r>
            <a:r>
              <a:rPr lang="en-US" sz="1700" b="1" i="1" dirty="0" err="1">
                <a:solidFill>
                  <a:srgbClr val="000000"/>
                </a:solidFill>
              </a:rPr>
              <a:t>không</a:t>
            </a:r>
            <a:r>
              <a:rPr lang="en-US" sz="1700" b="1" i="1" dirty="0">
                <a:solidFill>
                  <a:srgbClr val="000000"/>
                </a:solidFill>
              </a:rPr>
              <a:t> </a:t>
            </a:r>
            <a:r>
              <a:rPr lang="en-US" sz="1700" b="1" i="1" dirty="0" err="1">
                <a:solidFill>
                  <a:srgbClr val="000000"/>
                </a:solidFill>
              </a:rPr>
              <a:t>làm</a:t>
            </a:r>
            <a:r>
              <a:rPr lang="en-US" sz="1700" b="1" i="1" dirty="0">
                <a:solidFill>
                  <a:srgbClr val="000000"/>
                </a:solidFill>
              </a:rPr>
              <a:t> </a:t>
            </a:r>
            <a:r>
              <a:rPr lang="en-US" sz="1700" b="1" i="1" dirty="0" err="1">
                <a:solidFill>
                  <a:srgbClr val="000000"/>
                </a:solidFill>
              </a:rPr>
              <a:t>thay</a:t>
            </a:r>
            <a:r>
              <a:rPr lang="en-US" sz="1700" b="1" i="1" dirty="0">
                <a:solidFill>
                  <a:srgbClr val="000000"/>
                </a:solidFill>
              </a:rPr>
              <a:t> </a:t>
            </a:r>
            <a:r>
              <a:rPr lang="en-US" sz="1700" b="1" i="1" dirty="0" err="1">
                <a:solidFill>
                  <a:srgbClr val="000000"/>
                </a:solidFill>
              </a:rPr>
              <a:t>đổi</a:t>
            </a:r>
            <a:r>
              <a:rPr lang="en-US" sz="1700" b="1" i="1" dirty="0">
                <a:solidFill>
                  <a:srgbClr val="000000"/>
                </a:solidFill>
              </a:rPr>
              <a:t> </a:t>
            </a:r>
            <a:r>
              <a:rPr lang="en-US" sz="1700" b="1" i="1" dirty="0" err="1">
                <a:solidFill>
                  <a:srgbClr val="000000"/>
                </a:solidFill>
              </a:rPr>
              <a:t>quyền</a:t>
            </a:r>
            <a:r>
              <a:rPr lang="en-US" sz="1700" b="1" i="1" dirty="0">
                <a:solidFill>
                  <a:srgbClr val="000000"/>
                </a:solidFill>
              </a:rPr>
              <a:t> </a:t>
            </a:r>
            <a:r>
              <a:rPr lang="en-US" sz="1700" b="1" i="1" dirty="0" err="1">
                <a:solidFill>
                  <a:srgbClr val="000000"/>
                </a:solidFill>
              </a:rPr>
              <a:t>sở</a:t>
            </a:r>
            <a:r>
              <a:rPr lang="en-US" sz="1700" b="1" i="1" dirty="0">
                <a:solidFill>
                  <a:srgbClr val="000000"/>
                </a:solidFill>
              </a:rPr>
              <a:t> </a:t>
            </a:r>
            <a:r>
              <a:rPr lang="en-US" sz="1700" b="1" i="1" dirty="0" err="1">
                <a:solidFill>
                  <a:srgbClr val="000000"/>
                </a:solidFill>
              </a:rPr>
              <a:t>hữu</a:t>
            </a:r>
            <a:r>
              <a:rPr lang="en-US" sz="1700" b="1" i="1" dirty="0">
                <a:solidFill>
                  <a:srgbClr val="000000"/>
                </a:solidFill>
              </a:rPr>
              <a:t> </a:t>
            </a:r>
            <a:r>
              <a:rPr lang="en-US" sz="1700" b="1" i="1" dirty="0" err="1">
                <a:solidFill>
                  <a:srgbClr val="000000"/>
                </a:solidFill>
              </a:rPr>
              <a:t>chúng</a:t>
            </a:r>
            <a:endParaRPr lang="en-US" sz="1700" b="1" i="1" dirty="0">
              <a:solidFill>
                <a:srgbClr val="080808"/>
              </a:solidFill>
            </a:endParaRPr>
          </a:p>
        </p:txBody>
      </p:sp>
      <p:sp>
        <p:nvSpPr>
          <p:cNvPr id="15366" name="AutoShape 6"/>
          <p:cNvSpPr>
            <a:spLocks noChangeArrowheads="1"/>
          </p:cNvSpPr>
          <p:nvPr/>
        </p:nvSpPr>
        <p:spPr bwMode="gray">
          <a:xfrm>
            <a:off x="1219200" y="2286000"/>
            <a:ext cx="1806575" cy="930275"/>
          </a:xfrm>
          <a:prstGeom prst="roundRect">
            <a:avLst>
              <a:gd name="adj" fmla="val 16667"/>
            </a:avLst>
          </a:prstGeom>
          <a:gradFill rotWithShape="1">
            <a:gsLst>
              <a:gs pos="0">
                <a:schemeClr val="accent1"/>
              </a:gs>
              <a:gs pos="100000">
                <a:schemeClr val="accent1">
                  <a:gamma/>
                  <a:shade val="78824"/>
                  <a:invGamma/>
                </a:schemeClr>
              </a:gs>
            </a:gsLst>
            <a:path path="rect">
              <a:fillToRect l="100000" b="100000"/>
            </a:path>
          </a:gradFill>
          <a:ln w="38100" algn="ctr">
            <a:solidFill>
              <a:srgbClr val="F8F8F8">
                <a:alpha val="70000"/>
              </a:srgbClr>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5367" name="Rectangle 7"/>
          <p:cNvSpPr>
            <a:spLocks noChangeArrowheads="1"/>
          </p:cNvSpPr>
          <p:nvPr/>
        </p:nvSpPr>
        <p:spPr bwMode="gray">
          <a:xfrm>
            <a:off x="1285875" y="2327275"/>
            <a:ext cx="1730375" cy="83099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en-US" sz="2400" b="1" dirty="0" err="1">
                <a:solidFill>
                  <a:srgbClr val="FFECAF"/>
                </a:solidFill>
                <a:effectLst>
                  <a:outerShdw blurRad="38100" dist="38100" dir="2700000" algn="tl">
                    <a:srgbClr val="000000">
                      <a:alpha val="43137"/>
                    </a:srgbClr>
                  </a:outerShdw>
                </a:effectLst>
              </a:rPr>
              <a:t>Chuyển</a:t>
            </a:r>
            <a:r>
              <a:rPr lang="en-US" sz="2400" b="1" dirty="0">
                <a:solidFill>
                  <a:srgbClr val="FFECAF"/>
                </a:solidFill>
                <a:effectLst>
                  <a:outerShdw blurRad="38100" dist="38100" dir="2700000" algn="tl">
                    <a:srgbClr val="000000">
                      <a:alpha val="43137"/>
                    </a:srgbClr>
                  </a:outerShdw>
                </a:effectLst>
              </a:rPr>
              <a:t> </a:t>
            </a:r>
            <a:r>
              <a:rPr lang="en-US" sz="2400" b="1" dirty="0" err="1" smtClean="0">
                <a:solidFill>
                  <a:srgbClr val="FFECAF"/>
                </a:solidFill>
                <a:effectLst>
                  <a:outerShdw blurRad="38100" dist="38100" dir="2700000" algn="tl">
                    <a:srgbClr val="000000">
                      <a:alpha val="43137"/>
                    </a:srgbClr>
                  </a:outerShdw>
                </a:effectLst>
              </a:rPr>
              <a:t>giao</a:t>
            </a:r>
            <a:endParaRPr lang="en-US" sz="2400" b="1" dirty="0">
              <a:solidFill>
                <a:srgbClr val="FFECAF"/>
              </a:solidFill>
              <a:effectLst>
                <a:outerShdw blurRad="38100" dist="38100" dir="2700000" algn="tl">
                  <a:srgbClr val="000000">
                    <a:alpha val="43137"/>
                  </a:srgbClr>
                </a:outerShdw>
              </a:effectLst>
            </a:endParaRPr>
          </a:p>
        </p:txBody>
      </p:sp>
      <p:sp>
        <p:nvSpPr>
          <p:cNvPr id="15368" name="AutoShape 8"/>
          <p:cNvSpPr>
            <a:spLocks noChangeArrowheads="1"/>
          </p:cNvSpPr>
          <p:nvPr/>
        </p:nvSpPr>
        <p:spPr bwMode="gray">
          <a:xfrm>
            <a:off x="1247775" y="3748088"/>
            <a:ext cx="1806575" cy="930275"/>
          </a:xfrm>
          <a:prstGeom prst="roundRect">
            <a:avLst>
              <a:gd name="adj" fmla="val 16667"/>
            </a:avLst>
          </a:prstGeom>
          <a:gradFill rotWithShape="1">
            <a:gsLst>
              <a:gs pos="0">
                <a:schemeClr val="accent2"/>
              </a:gs>
              <a:gs pos="100000">
                <a:schemeClr val="accent2">
                  <a:gamma/>
                  <a:shade val="78824"/>
                  <a:invGamma/>
                </a:schemeClr>
              </a:gs>
            </a:gsLst>
            <a:path path="rect">
              <a:fillToRect l="100000" b="100000"/>
            </a:path>
          </a:gradFill>
          <a:ln w="38100" algn="ctr">
            <a:solidFill>
              <a:srgbClr val="F8F8F8">
                <a:alpha val="70000"/>
              </a:srgbClr>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5369" name="AutoShape 9"/>
          <p:cNvSpPr>
            <a:spLocks noChangeArrowheads="1"/>
          </p:cNvSpPr>
          <p:nvPr/>
        </p:nvSpPr>
        <p:spPr bwMode="gray">
          <a:xfrm>
            <a:off x="1236663" y="5241925"/>
            <a:ext cx="1806575" cy="930275"/>
          </a:xfrm>
          <a:prstGeom prst="roundRect">
            <a:avLst>
              <a:gd name="adj" fmla="val 16667"/>
            </a:avLst>
          </a:prstGeom>
          <a:gradFill rotWithShape="1">
            <a:gsLst>
              <a:gs pos="0">
                <a:schemeClr val="hlink"/>
              </a:gs>
              <a:gs pos="100000">
                <a:schemeClr val="hlink">
                  <a:gamma/>
                  <a:shade val="78824"/>
                  <a:invGamma/>
                </a:schemeClr>
              </a:gs>
            </a:gsLst>
            <a:path path="rect">
              <a:fillToRect l="100000" b="100000"/>
            </a:path>
          </a:gradFill>
          <a:ln w="38100" algn="ctr">
            <a:solidFill>
              <a:srgbClr val="F8F8F8">
                <a:alpha val="70000"/>
              </a:srgbClr>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5370" name="Text Box 10"/>
          <p:cNvSpPr txBox="1">
            <a:spLocks noChangeArrowheads="1"/>
          </p:cNvSpPr>
          <p:nvPr/>
        </p:nvSpPr>
        <p:spPr bwMode="gray">
          <a:xfrm>
            <a:off x="1270000" y="4008438"/>
            <a:ext cx="1743075" cy="45720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en-US" sz="2400" b="1" dirty="0" err="1" smtClean="0">
                <a:solidFill>
                  <a:srgbClr val="FFFF00"/>
                </a:solidFill>
                <a:effectLst>
                  <a:outerShdw blurRad="38100" dist="38100" dir="2700000" algn="tl">
                    <a:srgbClr val="000000">
                      <a:alpha val="43137"/>
                    </a:srgbClr>
                  </a:outerShdw>
                </a:effectLst>
              </a:rPr>
              <a:t>Thời</a:t>
            </a:r>
            <a:r>
              <a:rPr lang="en-US" sz="2400" b="1" dirty="0" smtClean="0">
                <a:solidFill>
                  <a:srgbClr val="FFFF00"/>
                </a:solidFill>
                <a:effectLst>
                  <a:outerShdw blurRad="38100" dist="38100" dir="2700000" algn="tl">
                    <a:srgbClr val="000000">
                      <a:alpha val="43137"/>
                    </a:srgbClr>
                  </a:outerShdw>
                </a:effectLst>
              </a:rPr>
              <a:t> </a:t>
            </a:r>
            <a:r>
              <a:rPr lang="en-US" sz="2400" b="1" dirty="0" err="1" smtClean="0">
                <a:solidFill>
                  <a:srgbClr val="FFFF00"/>
                </a:solidFill>
                <a:effectLst>
                  <a:outerShdw blurRad="38100" dist="38100" dir="2700000" algn="tl">
                    <a:srgbClr val="000000">
                      <a:alpha val="43137"/>
                    </a:srgbClr>
                  </a:outerShdw>
                </a:effectLst>
              </a:rPr>
              <a:t>hạn</a:t>
            </a:r>
            <a:endParaRPr lang="en-US" sz="2400" b="1" dirty="0">
              <a:solidFill>
                <a:srgbClr val="FFFF00"/>
              </a:solidFill>
              <a:effectLst>
                <a:outerShdw blurRad="38100" dist="38100" dir="2700000" algn="tl">
                  <a:srgbClr val="000000">
                    <a:alpha val="43137"/>
                  </a:srgbClr>
                </a:outerShdw>
              </a:effectLst>
            </a:endParaRPr>
          </a:p>
        </p:txBody>
      </p:sp>
      <p:sp>
        <p:nvSpPr>
          <p:cNvPr id="15371" name="Text Box 11"/>
          <p:cNvSpPr txBox="1">
            <a:spLocks noChangeArrowheads="1"/>
          </p:cNvSpPr>
          <p:nvPr/>
        </p:nvSpPr>
        <p:spPr bwMode="gray">
          <a:xfrm>
            <a:off x="1277938" y="5486400"/>
            <a:ext cx="1711325" cy="45720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en-US" sz="2400" b="1" dirty="0" err="1" smtClean="0">
                <a:solidFill>
                  <a:srgbClr val="66FF99"/>
                </a:solidFill>
                <a:effectLst>
                  <a:outerShdw blurRad="38100" dist="38100" dir="2700000" algn="tl">
                    <a:srgbClr val="000000">
                      <a:alpha val="43137"/>
                    </a:srgbClr>
                  </a:outerShdw>
                </a:effectLst>
              </a:rPr>
              <a:t>Giá</a:t>
            </a:r>
            <a:r>
              <a:rPr lang="en-US" sz="2400" b="1" dirty="0" smtClean="0">
                <a:solidFill>
                  <a:srgbClr val="66FF99"/>
                </a:solidFill>
                <a:effectLst>
                  <a:outerShdw blurRad="38100" dist="38100" dir="2700000" algn="tl">
                    <a:srgbClr val="000000">
                      <a:alpha val="43137"/>
                    </a:srgbClr>
                  </a:outerShdw>
                </a:effectLst>
              </a:rPr>
              <a:t> </a:t>
            </a:r>
            <a:r>
              <a:rPr lang="en-US" sz="2400" b="1" dirty="0" err="1" smtClean="0">
                <a:solidFill>
                  <a:srgbClr val="66FF99"/>
                </a:solidFill>
                <a:effectLst>
                  <a:outerShdw blurRad="38100" dist="38100" dir="2700000" algn="tl">
                    <a:srgbClr val="000000">
                      <a:alpha val="43137"/>
                    </a:srgbClr>
                  </a:outerShdw>
                </a:effectLst>
              </a:rPr>
              <a:t>trị</a:t>
            </a:r>
            <a:endParaRPr lang="en-US" sz="2400" b="1" dirty="0">
              <a:solidFill>
                <a:srgbClr val="66FF99"/>
              </a:solidFill>
              <a:effectLst>
                <a:outerShdw blurRad="38100" dist="38100" dir="2700000" algn="tl">
                  <a:srgbClr val="000000">
                    <a:alpha val="43137"/>
                  </a:srgbClr>
                </a:outerShdw>
              </a:effectLst>
            </a:endParaRPr>
          </a:p>
        </p:txBody>
      </p:sp>
      <p:sp>
        <p:nvSpPr>
          <p:cNvPr id="15372" name="Rectangle 12"/>
          <p:cNvSpPr>
            <a:spLocks noChangeArrowheads="1"/>
          </p:cNvSpPr>
          <p:nvPr/>
        </p:nvSpPr>
        <p:spPr bwMode="gray">
          <a:xfrm>
            <a:off x="3198813" y="3868738"/>
            <a:ext cx="3971925" cy="61555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sz="1700" b="1" i="1" dirty="0" err="1">
                <a:solidFill>
                  <a:srgbClr val="000000"/>
                </a:solidFill>
              </a:rPr>
              <a:t>Tín</a:t>
            </a:r>
            <a:r>
              <a:rPr lang="en-US" sz="1700" b="1" i="1" dirty="0">
                <a:solidFill>
                  <a:srgbClr val="000000"/>
                </a:solidFill>
              </a:rPr>
              <a:t> </a:t>
            </a:r>
            <a:r>
              <a:rPr lang="en-US" sz="1700" b="1" i="1" dirty="0" err="1">
                <a:solidFill>
                  <a:srgbClr val="000000"/>
                </a:solidFill>
              </a:rPr>
              <a:t>dụng</a:t>
            </a:r>
            <a:r>
              <a:rPr lang="en-US" sz="1700" b="1" i="1" dirty="0">
                <a:solidFill>
                  <a:srgbClr val="000000"/>
                </a:solidFill>
              </a:rPr>
              <a:t> </a:t>
            </a:r>
            <a:r>
              <a:rPr lang="en-US" sz="1700" b="1" i="1" dirty="0" err="1">
                <a:solidFill>
                  <a:srgbClr val="000000"/>
                </a:solidFill>
              </a:rPr>
              <a:t>bao</a:t>
            </a:r>
            <a:r>
              <a:rPr lang="en-US" sz="1700" b="1" i="1" dirty="0">
                <a:solidFill>
                  <a:srgbClr val="000000"/>
                </a:solidFill>
              </a:rPr>
              <a:t> </a:t>
            </a:r>
            <a:r>
              <a:rPr lang="en-US" sz="1700" b="1" i="1" dirty="0" err="1">
                <a:solidFill>
                  <a:srgbClr val="000000"/>
                </a:solidFill>
              </a:rPr>
              <a:t>giờ</a:t>
            </a:r>
            <a:r>
              <a:rPr lang="en-US" sz="1700" b="1" i="1" dirty="0">
                <a:solidFill>
                  <a:srgbClr val="000000"/>
                </a:solidFill>
              </a:rPr>
              <a:t> </a:t>
            </a:r>
            <a:r>
              <a:rPr lang="en-US" sz="1700" b="1" i="1" dirty="0" err="1">
                <a:solidFill>
                  <a:srgbClr val="000000"/>
                </a:solidFill>
              </a:rPr>
              <a:t>cũng</a:t>
            </a:r>
            <a:r>
              <a:rPr lang="en-US" sz="1700" b="1" i="1" dirty="0">
                <a:solidFill>
                  <a:srgbClr val="000000"/>
                </a:solidFill>
              </a:rPr>
              <a:t> </a:t>
            </a:r>
            <a:r>
              <a:rPr lang="en-US" sz="1700" b="1" i="1" dirty="0" err="1">
                <a:solidFill>
                  <a:srgbClr val="FF0000"/>
                </a:solidFill>
              </a:rPr>
              <a:t>có</a:t>
            </a:r>
            <a:r>
              <a:rPr lang="en-US" sz="1700" b="1" i="1" dirty="0">
                <a:solidFill>
                  <a:srgbClr val="FF0000"/>
                </a:solidFill>
              </a:rPr>
              <a:t> </a:t>
            </a:r>
            <a:r>
              <a:rPr lang="en-US" sz="1700" b="1" i="1" dirty="0" err="1">
                <a:solidFill>
                  <a:srgbClr val="FF0000"/>
                </a:solidFill>
              </a:rPr>
              <a:t>thời</a:t>
            </a:r>
            <a:r>
              <a:rPr lang="en-US" sz="1700" b="1" i="1" dirty="0">
                <a:solidFill>
                  <a:srgbClr val="FF0000"/>
                </a:solidFill>
              </a:rPr>
              <a:t> </a:t>
            </a:r>
            <a:r>
              <a:rPr lang="en-US" sz="1700" b="1" i="1" dirty="0" err="1">
                <a:solidFill>
                  <a:srgbClr val="FF0000"/>
                </a:solidFill>
              </a:rPr>
              <a:t>hạn</a:t>
            </a:r>
            <a:r>
              <a:rPr lang="en-US" sz="1700" b="1" i="1" dirty="0">
                <a:solidFill>
                  <a:srgbClr val="FF0000"/>
                </a:solidFill>
              </a:rPr>
              <a:t> </a:t>
            </a:r>
            <a:r>
              <a:rPr lang="en-US" sz="1700" b="1" i="1" dirty="0" err="1">
                <a:solidFill>
                  <a:srgbClr val="FF0000"/>
                </a:solidFill>
              </a:rPr>
              <a:t>và</a:t>
            </a:r>
            <a:r>
              <a:rPr lang="en-US" sz="1700" b="1" i="1" dirty="0">
                <a:solidFill>
                  <a:srgbClr val="FF0000"/>
                </a:solidFill>
              </a:rPr>
              <a:t> </a:t>
            </a:r>
            <a:r>
              <a:rPr lang="en-US" sz="1700" b="1" i="1" dirty="0" err="1">
                <a:solidFill>
                  <a:srgbClr val="FF0000"/>
                </a:solidFill>
              </a:rPr>
              <a:t>phải</a:t>
            </a:r>
            <a:r>
              <a:rPr lang="en-US" sz="1700" b="1" i="1" dirty="0">
                <a:solidFill>
                  <a:srgbClr val="FF0000"/>
                </a:solidFill>
              </a:rPr>
              <a:t> </a:t>
            </a:r>
            <a:r>
              <a:rPr lang="en-US" sz="1700" b="1" i="1" dirty="0" err="1">
                <a:solidFill>
                  <a:srgbClr val="FF0000"/>
                </a:solidFill>
              </a:rPr>
              <a:t>được</a:t>
            </a:r>
            <a:r>
              <a:rPr lang="en-US" sz="1700" b="1" i="1" dirty="0">
                <a:solidFill>
                  <a:srgbClr val="FF0000"/>
                </a:solidFill>
              </a:rPr>
              <a:t> “</a:t>
            </a:r>
            <a:r>
              <a:rPr lang="en-US" sz="1700" b="1" i="1" dirty="0" err="1">
                <a:solidFill>
                  <a:srgbClr val="FF0000"/>
                </a:solidFill>
              </a:rPr>
              <a:t>hoàn</a:t>
            </a:r>
            <a:r>
              <a:rPr lang="en-US" sz="1700" b="1" i="1" dirty="0">
                <a:solidFill>
                  <a:srgbClr val="FF0000"/>
                </a:solidFill>
              </a:rPr>
              <a:t> </a:t>
            </a:r>
            <a:r>
              <a:rPr lang="en-US" sz="1700" b="1" i="1" dirty="0" err="1">
                <a:solidFill>
                  <a:srgbClr val="FF0000"/>
                </a:solidFill>
              </a:rPr>
              <a:t>trả</a:t>
            </a:r>
            <a:r>
              <a:rPr lang="en-US" sz="1700" b="1" i="1" dirty="0">
                <a:solidFill>
                  <a:srgbClr val="FF0000"/>
                </a:solidFill>
              </a:rPr>
              <a:t>”</a:t>
            </a:r>
          </a:p>
        </p:txBody>
      </p:sp>
      <p:sp>
        <p:nvSpPr>
          <p:cNvPr id="15373" name="Rectangle 13"/>
          <p:cNvSpPr>
            <a:spLocks noChangeArrowheads="1"/>
          </p:cNvSpPr>
          <p:nvPr/>
        </p:nvSpPr>
        <p:spPr bwMode="gray">
          <a:xfrm>
            <a:off x="3198813" y="5257800"/>
            <a:ext cx="3954462" cy="87716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sz="1700" b="1" i="1" dirty="0">
                <a:solidFill>
                  <a:srgbClr val="080808"/>
                </a:solidFill>
              </a:rPr>
              <a:t> </a:t>
            </a:r>
            <a:r>
              <a:rPr lang="en-US" sz="1700" b="1" i="1" dirty="0" err="1">
                <a:solidFill>
                  <a:srgbClr val="000000"/>
                </a:solidFill>
              </a:rPr>
              <a:t>Giá</a:t>
            </a:r>
            <a:r>
              <a:rPr lang="en-US" sz="1700" b="1" i="1" dirty="0">
                <a:solidFill>
                  <a:srgbClr val="000000"/>
                </a:solidFill>
              </a:rPr>
              <a:t> </a:t>
            </a:r>
            <a:r>
              <a:rPr lang="en-US" sz="1700" b="1" i="1" dirty="0" err="1">
                <a:solidFill>
                  <a:srgbClr val="000000"/>
                </a:solidFill>
              </a:rPr>
              <a:t>trị</a:t>
            </a:r>
            <a:r>
              <a:rPr lang="en-US" sz="1700" b="1" i="1" dirty="0">
                <a:solidFill>
                  <a:srgbClr val="000000"/>
                </a:solidFill>
              </a:rPr>
              <a:t> </a:t>
            </a:r>
            <a:r>
              <a:rPr lang="en-US" sz="1700" b="1" i="1" dirty="0" err="1">
                <a:solidFill>
                  <a:srgbClr val="000000"/>
                </a:solidFill>
              </a:rPr>
              <a:t>của</a:t>
            </a:r>
            <a:r>
              <a:rPr lang="en-US" sz="1700" b="1" i="1" dirty="0">
                <a:solidFill>
                  <a:srgbClr val="000000"/>
                </a:solidFill>
              </a:rPr>
              <a:t> </a:t>
            </a:r>
            <a:r>
              <a:rPr lang="en-US" sz="1700" b="1" i="1" dirty="0" err="1">
                <a:solidFill>
                  <a:srgbClr val="000000"/>
                </a:solidFill>
              </a:rPr>
              <a:t>tín</a:t>
            </a:r>
            <a:r>
              <a:rPr lang="en-US" sz="1700" b="1" i="1" dirty="0">
                <a:solidFill>
                  <a:srgbClr val="000000"/>
                </a:solidFill>
              </a:rPr>
              <a:t> </a:t>
            </a:r>
            <a:r>
              <a:rPr lang="en-US" sz="1700" b="1" i="1" dirty="0" err="1">
                <a:solidFill>
                  <a:srgbClr val="000000"/>
                </a:solidFill>
              </a:rPr>
              <a:t>dụng</a:t>
            </a:r>
            <a:r>
              <a:rPr lang="en-US" sz="1700" b="1" i="1" dirty="0">
                <a:solidFill>
                  <a:srgbClr val="000000"/>
                </a:solidFill>
              </a:rPr>
              <a:t> </a:t>
            </a:r>
            <a:r>
              <a:rPr lang="en-US" sz="1700" b="1" i="1" dirty="0" err="1">
                <a:solidFill>
                  <a:srgbClr val="000000"/>
                </a:solidFill>
              </a:rPr>
              <a:t>không</a:t>
            </a:r>
            <a:r>
              <a:rPr lang="en-US" sz="1700" b="1" i="1" dirty="0">
                <a:solidFill>
                  <a:srgbClr val="000000"/>
                </a:solidFill>
              </a:rPr>
              <a:t> </a:t>
            </a:r>
            <a:r>
              <a:rPr lang="en-US" sz="1700" b="1" i="1" dirty="0" err="1">
                <a:solidFill>
                  <a:srgbClr val="000000"/>
                </a:solidFill>
              </a:rPr>
              <a:t>những</a:t>
            </a:r>
            <a:r>
              <a:rPr lang="en-US" sz="1700" b="1" i="1" dirty="0">
                <a:solidFill>
                  <a:srgbClr val="000000"/>
                </a:solidFill>
              </a:rPr>
              <a:t> </a:t>
            </a:r>
            <a:r>
              <a:rPr lang="en-US" sz="1700" b="1" i="1" dirty="0" err="1">
                <a:solidFill>
                  <a:srgbClr val="FF0000"/>
                </a:solidFill>
              </a:rPr>
              <a:t>được</a:t>
            </a:r>
            <a:r>
              <a:rPr lang="en-US" sz="1700" b="1" i="1" dirty="0">
                <a:solidFill>
                  <a:srgbClr val="FF0000"/>
                </a:solidFill>
              </a:rPr>
              <a:t> </a:t>
            </a:r>
            <a:r>
              <a:rPr lang="en-US" sz="1700" b="1" i="1" dirty="0" err="1">
                <a:solidFill>
                  <a:srgbClr val="FF0000"/>
                </a:solidFill>
              </a:rPr>
              <a:t>bảo</a:t>
            </a:r>
            <a:r>
              <a:rPr lang="en-US" sz="1700" b="1" i="1" dirty="0">
                <a:solidFill>
                  <a:srgbClr val="FF0000"/>
                </a:solidFill>
              </a:rPr>
              <a:t> </a:t>
            </a:r>
            <a:r>
              <a:rPr lang="en-US" sz="1700" b="1" i="1" dirty="0" err="1">
                <a:solidFill>
                  <a:srgbClr val="FF0000"/>
                </a:solidFill>
              </a:rPr>
              <a:t>tồn</a:t>
            </a:r>
            <a:r>
              <a:rPr lang="en-US" sz="1700" b="1" i="1" dirty="0">
                <a:solidFill>
                  <a:srgbClr val="FF0000"/>
                </a:solidFill>
              </a:rPr>
              <a:t> </a:t>
            </a:r>
            <a:r>
              <a:rPr lang="en-US" sz="1700" b="1" i="1" dirty="0" err="1">
                <a:solidFill>
                  <a:srgbClr val="000000"/>
                </a:solidFill>
              </a:rPr>
              <a:t>mà</a:t>
            </a:r>
            <a:r>
              <a:rPr lang="en-US" sz="1700" b="1" i="1" dirty="0">
                <a:solidFill>
                  <a:srgbClr val="000000"/>
                </a:solidFill>
              </a:rPr>
              <a:t> </a:t>
            </a:r>
            <a:r>
              <a:rPr lang="en-US" sz="1700" b="1" i="1" dirty="0" err="1">
                <a:solidFill>
                  <a:srgbClr val="000000"/>
                </a:solidFill>
              </a:rPr>
              <a:t>còn</a:t>
            </a:r>
            <a:r>
              <a:rPr lang="en-US" sz="1700" b="1" i="1" dirty="0">
                <a:solidFill>
                  <a:srgbClr val="000000"/>
                </a:solidFill>
              </a:rPr>
              <a:t> </a:t>
            </a:r>
            <a:r>
              <a:rPr lang="en-US" sz="1700" b="1" i="1" dirty="0" err="1">
                <a:solidFill>
                  <a:srgbClr val="FF0000"/>
                </a:solidFill>
              </a:rPr>
              <a:t>được</a:t>
            </a:r>
            <a:r>
              <a:rPr lang="en-US" sz="1700" b="1" i="1" dirty="0">
                <a:solidFill>
                  <a:srgbClr val="FF0000"/>
                </a:solidFill>
              </a:rPr>
              <a:t> </a:t>
            </a:r>
            <a:r>
              <a:rPr lang="en-US" sz="1700" b="1" i="1" dirty="0" err="1">
                <a:solidFill>
                  <a:srgbClr val="FF0000"/>
                </a:solidFill>
              </a:rPr>
              <a:t>nâng</a:t>
            </a:r>
            <a:r>
              <a:rPr lang="en-US" sz="1700" b="1" i="1" dirty="0">
                <a:solidFill>
                  <a:srgbClr val="FF0000"/>
                </a:solidFill>
              </a:rPr>
              <a:t> </a:t>
            </a:r>
            <a:r>
              <a:rPr lang="en-US" sz="1700" b="1" i="1" dirty="0" err="1">
                <a:solidFill>
                  <a:srgbClr val="FF0000"/>
                </a:solidFill>
              </a:rPr>
              <a:t>cao</a:t>
            </a:r>
            <a:r>
              <a:rPr lang="en-US" sz="1700" b="1" i="1" dirty="0">
                <a:solidFill>
                  <a:srgbClr val="000000"/>
                </a:solidFill>
              </a:rPr>
              <a:t> </a:t>
            </a:r>
            <a:r>
              <a:rPr lang="en-US" sz="1700" b="1" i="1" dirty="0" err="1">
                <a:solidFill>
                  <a:srgbClr val="000000"/>
                </a:solidFill>
              </a:rPr>
              <a:t>nhờ</a:t>
            </a:r>
            <a:r>
              <a:rPr lang="en-US" sz="1700" b="1" i="1" dirty="0">
                <a:solidFill>
                  <a:srgbClr val="000000"/>
                </a:solidFill>
              </a:rPr>
              <a:t> </a:t>
            </a:r>
            <a:r>
              <a:rPr lang="en-US" sz="1700" b="1" i="1" dirty="0" err="1">
                <a:solidFill>
                  <a:srgbClr val="000000"/>
                </a:solidFill>
              </a:rPr>
              <a:t>lợi</a:t>
            </a:r>
            <a:r>
              <a:rPr lang="en-US" sz="1700" b="1" i="1" dirty="0">
                <a:solidFill>
                  <a:srgbClr val="000000"/>
                </a:solidFill>
              </a:rPr>
              <a:t> </a:t>
            </a:r>
            <a:r>
              <a:rPr lang="en-US" sz="1700" b="1" i="1" dirty="0" err="1">
                <a:solidFill>
                  <a:srgbClr val="000000"/>
                </a:solidFill>
              </a:rPr>
              <a:t>tức</a:t>
            </a:r>
            <a:r>
              <a:rPr lang="en-US" sz="1700" b="1" i="1" dirty="0">
                <a:solidFill>
                  <a:srgbClr val="000000"/>
                </a:solidFill>
              </a:rPr>
              <a:t> </a:t>
            </a:r>
            <a:r>
              <a:rPr lang="en-US" sz="1700" b="1" i="1" dirty="0" err="1">
                <a:solidFill>
                  <a:srgbClr val="000000"/>
                </a:solidFill>
              </a:rPr>
              <a:t>tín</a:t>
            </a:r>
            <a:r>
              <a:rPr lang="en-US" sz="1700" b="1" i="1" dirty="0">
                <a:solidFill>
                  <a:srgbClr val="000000"/>
                </a:solidFill>
              </a:rPr>
              <a:t> </a:t>
            </a:r>
            <a:r>
              <a:rPr lang="en-US" sz="1700" b="1" i="1" dirty="0" err="1">
                <a:solidFill>
                  <a:srgbClr val="000000"/>
                </a:solidFill>
              </a:rPr>
              <a:t>dụng</a:t>
            </a:r>
            <a:r>
              <a:rPr lang="en-US" sz="1700" b="1" i="1" dirty="0">
                <a:solidFill>
                  <a:srgbClr val="000000"/>
                </a:solidFill>
              </a:rPr>
              <a:t> (</a:t>
            </a:r>
            <a:r>
              <a:rPr lang="en-US" sz="1700" b="1" i="1" dirty="0" err="1">
                <a:solidFill>
                  <a:srgbClr val="000000"/>
                </a:solidFill>
              </a:rPr>
              <a:t>tiền</a:t>
            </a:r>
            <a:r>
              <a:rPr lang="en-US" sz="1700" b="1" i="1" dirty="0">
                <a:solidFill>
                  <a:srgbClr val="000000"/>
                </a:solidFill>
              </a:rPr>
              <a:t> </a:t>
            </a:r>
            <a:r>
              <a:rPr lang="en-US" sz="1700" b="1" i="1" dirty="0" err="1">
                <a:solidFill>
                  <a:srgbClr val="000000"/>
                </a:solidFill>
              </a:rPr>
              <a:t>lãi</a:t>
            </a:r>
            <a:r>
              <a:rPr lang="en-US" sz="1700" b="1" i="1" dirty="0">
                <a:solidFill>
                  <a:srgbClr val="000000"/>
                </a:solidFill>
              </a:rPr>
              <a:t>).</a:t>
            </a:r>
          </a:p>
        </p:txBody>
      </p:sp>
      <p:sp>
        <p:nvSpPr>
          <p:cNvPr id="15374" name="Rectangle 14"/>
          <p:cNvSpPr>
            <a:spLocks noChangeArrowheads="1"/>
          </p:cNvSpPr>
          <p:nvPr/>
        </p:nvSpPr>
        <p:spPr bwMode="gray">
          <a:xfrm>
            <a:off x="381000" y="1295400"/>
            <a:ext cx="8404225" cy="701731"/>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lnSpc>
                <a:spcPct val="110000"/>
              </a:lnSpc>
              <a:spcBef>
                <a:spcPct val="0"/>
              </a:spcBef>
              <a:spcAft>
                <a:spcPct val="0"/>
              </a:spcAft>
              <a:buFontTx/>
              <a:buChar char="•"/>
            </a:pPr>
            <a:r>
              <a:rPr lang="en-US" sz="2000" b="1" dirty="0" smtClean="0">
                <a:solidFill>
                  <a:srgbClr val="333399"/>
                </a:solidFill>
              </a:rPr>
              <a:t> </a:t>
            </a:r>
            <a:r>
              <a:rPr lang="en-US" sz="2000" b="1" i="1" u="sng" dirty="0" err="1" smtClean="0">
                <a:solidFill>
                  <a:srgbClr val="333399"/>
                </a:solidFill>
              </a:rPr>
              <a:t>Tuy</a:t>
            </a:r>
            <a:r>
              <a:rPr lang="en-US" sz="2000" b="1" i="1" u="sng" dirty="0" smtClean="0">
                <a:solidFill>
                  <a:srgbClr val="333399"/>
                </a:solidFill>
              </a:rPr>
              <a:t> </a:t>
            </a:r>
            <a:r>
              <a:rPr lang="en-US" sz="2000" b="1" i="1" u="sng" dirty="0" err="1" smtClean="0">
                <a:solidFill>
                  <a:srgbClr val="333399"/>
                </a:solidFill>
              </a:rPr>
              <a:t>nhiên</a:t>
            </a:r>
            <a:r>
              <a:rPr lang="en-US" sz="2000" b="1" i="1" u="sng" dirty="0" smtClean="0">
                <a:solidFill>
                  <a:srgbClr val="333399"/>
                </a:solidFill>
              </a:rPr>
              <a:t>:</a:t>
            </a:r>
          </a:p>
          <a:p>
            <a:pPr eaLnBrk="0" fontAlgn="base" hangingPunct="0">
              <a:lnSpc>
                <a:spcPct val="110000"/>
              </a:lnSpc>
              <a:spcBef>
                <a:spcPct val="0"/>
              </a:spcBef>
              <a:spcAft>
                <a:spcPct val="0"/>
              </a:spcAft>
            </a:pPr>
            <a:r>
              <a:rPr lang="en-US" sz="1600" b="1" i="1" dirty="0" smtClean="0">
                <a:solidFill>
                  <a:srgbClr val="000000"/>
                </a:solidFill>
              </a:rPr>
              <a:t>          </a:t>
            </a:r>
            <a:r>
              <a:rPr lang="en-US" sz="1600" b="1" i="1" dirty="0" err="1" smtClean="0">
                <a:solidFill>
                  <a:srgbClr val="000000"/>
                </a:solidFill>
              </a:rPr>
              <a:t>Tín</a:t>
            </a:r>
            <a:r>
              <a:rPr lang="en-US" sz="1600" b="1" i="1" dirty="0" smtClean="0">
                <a:solidFill>
                  <a:srgbClr val="000000"/>
                </a:solidFill>
              </a:rPr>
              <a:t> </a:t>
            </a:r>
            <a:r>
              <a:rPr lang="en-US" sz="1600" b="1" i="1" dirty="0" err="1" smtClean="0">
                <a:solidFill>
                  <a:srgbClr val="000000"/>
                </a:solidFill>
              </a:rPr>
              <a:t>dụng</a:t>
            </a:r>
            <a:r>
              <a:rPr lang="en-US" sz="1600" b="1" i="1" dirty="0" smtClean="0">
                <a:solidFill>
                  <a:srgbClr val="000000"/>
                </a:solidFill>
              </a:rPr>
              <a:t> ở </a:t>
            </a:r>
            <a:r>
              <a:rPr lang="en-US" sz="1600" b="1" i="1" dirty="0" err="1">
                <a:solidFill>
                  <a:srgbClr val="000000"/>
                </a:solidFill>
              </a:rPr>
              <a:t>thời</a:t>
            </a:r>
            <a:r>
              <a:rPr lang="en-US" sz="1600" b="1" i="1" dirty="0">
                <a:solidFill>
                  <a:srgbClr val="000000"/>
                </a:solidFill>
              </a:rPr>
              <a:t> </a:t>
            </a:r>
            <a:r>
              <a:rPr lang="en-US" sz="1600" b="1" i="1" dirty="0" err="1">
                <a:solidFill>
                  <a:srgbClr val="000000"/>
                </a:solidFill>
              </a:rPr>
              <a:t>đại</a:t>
            </a:r>
            <a:r>
              <a:rPr lang="en-US" sz="1600" b="1" i="1" dirty="0">
                <a:solidFill>
                  <a:srgbClr val="000000"/>
                </a:solidFill>
              </a:rPr>
              <a:t> </a:t>
            </a:r>
            <a:r>
              <a:rPr lang="en-US" sz="1600" b="1" i="1" dirty="0" err="1">
                <a:solidFill>
                  <a:srgbClr val="000000"/>
                </a:solidFill>
              </a:rPr>
              <a:t>nào</a:t>
            </a:r>
            <a:r>
              <a:rPr lang="en-US" sz="1600" b="1" i="1" dirty="0">
                <a:solidFill>
                  <a:srgbClr val="000000"/>
                </a:solidFill>
              </a:rPr>
              <a:t> </a:t>
            </a:r>
            <a:r>
              <a:rPr lang="en-US" sz="1600" b="1" i="1" dirty="0" err="1">
                <a:solidFill>
                  <a:srgbClr val="000000"/>
                </a:solidFill>
              </a:rPr>
              <a:t>cũng</a:t>
            </a:r>
            <a:r>
              <a:rPr lang="en-US" sz="1600" b="1" i="1" dirty="0">
                <a:solidFill>
                  <a:srgbClr val="000000"/>
                </a:solidFill>
              </a:rPr>
              <a:t> </a:t>
            </a:r>
            <a:r>
              <a:rPr lang="en-US" sz="1600" b="1" i="1" dirty="0" err="1">
                <a:solidFill>
                  <a:srgbClr val="000000"/>
                </a:solidFill>
              </a:rPr>
              <a:t>đều</a:t>
            </a:r>
            <a:r>
              <a:rPr lang="en-US" sz="1600" b="1" i="1" dirty="0">
                <a:solidFill>
                  <a:srgbClr val="000000"/>
                </a:solidFill>
              </a:rPr>
              <a:t> </a:t>
            </a:r>
            <a:r>
              <a:rPr lang="en-US" sz="1600" b="1" i="1" dirty="0" err="1">
                <a:solidFill>
                  <a:srgbClr val="000000"/>
                </a:solidFill>
              </a:rPr>
              <a:t>có</a:t>
            </a:r>
            <a:r>
              <a:rPr lang="en-US" sz="1600" b="1" i="1" dirty="0">
                <a:solidFill>
                  <a:srgbClr val="000000"/>
                </a:solidFill>
              </a:rPr>
              <a:t> </a:t>
            </a:r>
            <a:r>
              <a:rPr lang="en-US" sz="1600" b="1" i="1" dirty="0" err="1">
                <a:solidFill>
                  <a:srgbClr val="000000"/>
                </a:solidFill>
              </a:rPr>
              <a:t>những</a:t>
            </a:r>
            <a:r>
              <a:rPr lang="en-US" sz="1600" b="1" i="1" dirty="0">
                <a:solidFill>
                  <a:srgbClr val="000000"/>
                </a:solidFill>
              </a:rPr>
              <a:t> </a:t>
            </a:r>
            <a:r>
              <a:rPr lang="en-US" sz="1600" b="1" i="1" dirty="0" err="1">
                <a:solidFill>
                  <a:srgbClr val="000000"/>
                </a:solidFill>
              </a:rPr>
              <a:t>tính</a:t>
            </a:r>
            <a:r>
              <a:rPr lang="en-US" sz="1600" b="1" i="1" dirty="0">
                <a:solidFill>
                  <a:srgbClr val="000000"/>
                </a:solidFill>
              </a:rPr>
              <a:t> </a:t>
            </a:r>
            <a:r>
              <a:rPr lang="en-US" sz="1600" b="1" i="1" dirty="0" err="1">
                <a:solidFill>
                  <a:srgbClr val="000000"/>
                </a:solidFill>
              </a:rPr>
              <a:t>chất</a:t>
            </a:r>
            <a:r>
              <a:rPr lang="en-US" sz="1600" b="1" i="1" dirty="0">
                <a:solidFill>
                  <a:srgbClr val="000000"/>
                </a:solidFill>
              </a:rPr>
              <a:t> </a:t>
            </a:r>
            <a:r>
              <a:rPr lang="en-US" sz="1600" b="1" i="1" dirty="0" err="1">
                <a:solidFill>
                  <a:srgbClr val="000000"/>
                </a:solidFill>
              </a:rPr>
              <a:t>quan</a:t>
            </a:r>
            <a:r>
              <a:rPr lang="en-US" sz="1600" b="1" i="1" dirty="0">
                <a:solidFill>
                  <a:srgbClr val="000000"/>
                </a:solidFill>
              </a:rPr>
              <a:t> </a:t>
            </a:r>
            <a:r>
              <a:rPr lang="en-US" sz="1600" b="1" i="1" dirty="0" err="1">
                <a:solidFill>
                  <a:srgbClr val="000000"/>
                </a:solidFill>
              </a:rPr>
              <a:t>trọng</a:t>
            </a:r>
            <a:r>
              <a:rPr lang="en-US" sz="1600" b="1" i="1" dirty="0">
                <a:solidFill>
                  <a:srgbClr val="000000"/>
                </a:solidFill>
              </a:rPr>
              <a:t> </a:t>
            </a:r>
            <a:r>
              <a:rPr lang="en-US" sz="1600" b="1" i="1" dirty="0" err="1">
                <a:solidFill>
                  <a:srgbClr val="000000"/>
                </a:solidFill>
              </a:rPr>
              <a:t>sau</a:t>
            </a:r>
            <a:r>
              <a:rPr lang="en-US" sz="1600" b="1" i="1" dirty="0">
                <a:solidFill>
                  <a:srgbClr val="000000"/>
                </a:solidFill>
              </a:rPr>
              <a:t> </a:t>
            </a:r>
            <a:r>
              <a:rPr lang="en-US" sz="1600" b="1" i="1" dirty="0" err="1">
                <a:solidFill>
                  <a:srgbClr val="000000"/>
                </a:solidFill>
              </a:rPr>
              <a:t>đây</a:t>
            </a:r>
            <a:endParaRPr lang="en-US" sz="1600" b="1" i="1" dirty="0">
              <a:solidFill>
                <a:srgbClr val="080808"/>
              </a:solidFill>
            </a:endParaRPr>
          </a:p>
        </p:txBody>
      </p:sp>
      <p:sp>
        <p:nvSpPr>
          <p:cNvPr id="15375" name="Rectangle 15"/>
          <p:cNvSpPr>
            <a:spLocks noGrp="1" noChangeArrowheads="1"/>
          </p:cNvSpPr>
          <p:nvPr>
            <p:ph type="title"/>
          </p:nvPr>
        </p:nvSpPr>
        <p:spPr/>
        <p:txBody>
          <a:bodyPr/>
          <a:lstStyle/>
          <a:p>
            <a:r>
              <a:rPr lang="en-US" dirty="0" smtClean="0"/>
              <a:t>I. </a:t>
            </a:r>
            <a:r>
              <a:rPr lang="en-US" dirty="0" err="1" smtClean="0"/>
              <a:t>Tín</a:t>
            </a:r>
            <a:r>
              <a:rPr lang="en-US" dirty="0" smtClean="0"/>
              <a:t> </a:t>
            </a:r>
            <a:r>
              <a:rPr lang="en-US" dirty="0" err="1" smtClean="0"/>
              <a:t>dụng</a:t>
            </a:r>
            <a:r>
              <a:rPr lang="en-US" dirty="0" smtClean="0"/>
              <a:t> </a:t>
            </a:r>
            <a:r>
              <a:rPr lang="en-US" dirty="0" err="1" smtClean="0"/>
              <a:t>là</a:t>
            </a:r>
            <a:r>
              <a:rPr lang="en-US" dirty="0" smtClean="0"/>
              <a:t> </a:t>
            </a:r>
            <a:r>
              <a:rPr lang="en-US" dirty="0" err="1" smtClean="0"/>
              <a:t>gì</a:t>
            </a:r>
            <a:r>
              <a:rPr lang="en-US" dirty="0" smtClean="0"/>
              <a:t>? – </a:t>
            </a:r>
            <a:r>
              <a:rPr lang="en-US" dirty="0" err="1" smtClean="0">
                <a:solidFill>
                  <a:srgbClr val="FFFF00"/>
                </a:solidFill>
                <a:effectLst>
                  <a:outerShdw blurRad="38100" dist="38100" dir="2700000" algn="tl">
                    <a:srgbClr val="000000">
                      <a:alpha val="43137"/>
                    </a:srgbClr>
                  </a:outerShdw>
                </a:effectLst>
              </a:rPr>
              <a:t>đặc</a:t>
            </a:r>
            <a:r>
              <a:rPr lang="en-US" dirty="0" smtClean="0">
                <a:solidFill>
                  <a:srgbClr val="FFFF00"/>
                </a:solidFill>
                <a:effectLst>
                  <a:outerShdw blurRad="38100" dist="38100" dir="2700000" algn="tl">
                    <a:srgbClr val="000000">
                      <a:alpha val="43137"/>
                    </a:srgbClr>
                  </a:outerShdw>
                </a:effectLst>
              </a:rPr>
              <a:t> </a:t>
            </a:r>
            <a:r>
              <a:rPr lang="en-US" dirty="0" err="1" smtClean="0">
                <a:solidFill>
                  <a:srgbClr val="FFFF00"/>
                </a:solidFill>
                <a:effectLst>
                  <a:outerShdw blurRad="38100" dist="38100" dir="2700000" algn="tl">
                    <a:srgbClr val="000000">
                      <a:alpha val="43137"/>
                    </a:srgbClr>
                  </a:outerShdw>
                </a:effectLst>
              </a:rPr>
              <a:t>điểm</a:t>
            </a:r>
            <a:endParaRPr lang="en-US" dirty="0">
              <a:solidFill>
                <a:srgbClr val="FFFF00"/>
              </a:solidFill>
              <a:effectLst>
                <a:outerShdw blurRad="38100" dist="38100" dir="2700000" algn="tl">
                  <a:srgbClr val="000000">
                    <a:alpha val="43137"/>
                  </a:srgbClr>
                </a:outerShdw>
              </a:effectLst>
            </a:endParaRPr>
          </a:p>
        </p:txBody>
      </p:sp>
      <p:pic>
        <p:nvPicPr>
          <p:cNvPr id="15376" name="Picture 16"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875" y="2327275"/>
            <a:ext cx="1689100" cy="244475"/>
          </a:xfrm>
          <a:prstGeom prst="rect">
            <a:avLst/>
          </a:prstGeom>
          <a:noFill/>
          <a:extLst>
            <a:ext uri="{909E8E84-426E-40DD-AFC4-6F175D3DCCD1}">
              <a14:hiddenFill xmlns:a14="http://schemas.microsoft.com/office/drawing/2010/main">
                <a:solidFill>
                  <a:srgbClr val="FFFFFF"/>
                </a:solidFill>
              </a14:hiddenFill>
            </a:ext>
          </a:extLst>
        </p:spPr>
      </p:pic>
      <p:pic>
        <p:nvPicPr>
          <p:cNvPr id="15377" name="Picture 17"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4925" y="3781425"/>
            <a:ext cx="1689100" cy="244475"/>
          </a:xfrm>
          <a:prstGeom prst="rect">
            <a:avLst/>
          </a:prstGeom>
          <a:noFill/>
          <a:extLst>
            <a:ext uri="{909E8E84-426E-40DD-AFC4-6F175D3DCCD1}">
              <a14:hiddenFill xmlns:a14="http://schemas.microsoft.com/office/drawing/2010/main">
                <a:solidFill>
                  <a:srgbClr val="FFFFFF"/>
                </a:solidFill>
              </a14:hiddenFill>
            </a:ext>
          </a:extLst>
        </p:spPr>
      </p:pic>
      <p:pic>
        <p:nvPicPr>
          <p:cNvPr id="15378" name="Picture 18"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5276850"/>
            <a:ext cx="1689100" cy="244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42971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375"/>
                                        </p:tgtEl>
                                        <p:attrNameLst>
                                          <p:attrName>style.visibility</p:attrName>
                                        </p:attrNameLst>
                                      </p:cBhvr>
                                      <p:to>
                                        <p:strVal val="visible"/>
                                      </p:to>
                                    </p:set>
                                    <p:animEffect transition="in" filter="barn(inVertical)">
                                      <p:cBhvr>
                                        <p:cTn id="7" dur="500"/>
                                        <p:tgtEl>
                                          <p:spTgt spid="1537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374"/>
                                        </p:tgtEl>
                                        <p:attrNameLst>
                                          <p:attrName>style.visibility</p:attrName>
                                        </p:attrNameLst>
                                      </p:cBhvr>
                                      <p:to>
                                        <p:strVal val="visible"/>
                                      </p:to>
                                    </p:set>
                                    <p:animEffect transition="in" filter="randombar(horizontal)">
                                      <p:cBhvr>
                                        <p:cTn id="12" dur="500"/>
                                        <p:tgtEl>
                                          <p:spTgt spid="1537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5366"/>
                                        </p:tgtEl>
                                        <p:attrNameLst>
                                          <p:attrName>style.visibility</p:attrName>
                                        </p:attrNameLst>
                                      </p:cBhvr>
                                      <p:to>
                                        <p:strVal val="visible"/>
                                      </p:to>
                                    </p:set>
                                    <p:animEffect transition="in" filter="circle(in)">
                                      <p:cBhvr>
                                        <p:cTn id="17" dur="1000"/>
                                        <p:tgtEl>
                                          <p:spTgt spid="15366"/>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15367"/>
                                        </p:tgtEl>
                                        <p:attrNameLst>
                                          <p:attrName>style.visibility</p:attrName>
                                        </p:attrNameLst>
                                      </p:cBhvr>
                                      <p:to>
                                        <p:strVal val="visible"/>
                                      </p:to>
                                    </p:set>
                                    <p:animEffect transition="in" filter="circle(in)">
                                      <p:cBhvr>
                                        <p:cTn id="20" dur="1000"/>
                                        <p:tgtEl>
                                          <p:spTgt spid="15367"/>
                                        </p:tgtEl>
                                      </p:cBhvr>
                                    </p:animEffect>
                                  </p:childTnLst>
                                </p:cTn>
                              </p:par>
                            </p:childTnLst>
                          </p:cTn>
                        </p:par>
                        <p:par>
                          <p:cTn id="21" fill="hold">
                            <p:stCondLst>
                              <p:cond delay="1000"/>
                            </p:stCondLst>
                            <p:childTnLst>
                              <p:par>
                                <p:cTn id="22" presetID="31" presetClass="entr" presetSubtype="0" fill="hold" grpId="0" nodeType="afterEffect">
                                  <p:stCondLst>
                                    <p:cond delay="0"/>
                                  </p:stCondLst>
                                  <p:childTnLst>
                                    <p:set>
                                      <p:cBhvr>
                                        <p:cTn id="23" dur="1" fill="hold">
                                          <p:stCondLst>
                                            <p:cond delay="0"/>
                                          </p:stCondLst>
                                        </p:cTn>
                                        <p:tgtEl>
                                          <p:spTgt spid="15362"/>
                                        </p:tgtEl>
                                        <p:attrNameLst>
                                          <p:attrName>style.visibility</p:attrName>
                                        </p:attrNameLst>
                                      </p:cBhvr>
                                      <p:to>
                                        <p:strVal val="visible"/>
                                      </p:to>
                                    </p:set>
                                    <p:anim calcmode="lin" valueType="num">
                                      <p:cBhvr>
                                        <p:cTn id="24" dur="500" fill="hold"/>
                                        <p:tgtEl>
                                          <p:spTgt spid="15362"/>
                                        </p:tgtEl>
                                        <p:attrNameLst>
                                          <p:attrName>ppt_w</p:attrName>
                                        </p:attrNameLst>
                                      </p:cBhvr>
                                      <p:tavLst>
                                        <p:tav tm="0">
                                          <p:val>
                                            <p:fltVal val="0"/>
                                          </p:val>
                                        </p:tav>
                                        <p:tav tm="100000">
                                          <p:val>
                                            <p:strVal val="#ppt_w"/>
                                          </p:val>
                                        </p:tav>
                                      </p:tavLst>
                                    </p:anim>
                                    <p:anim calcmode="lin" valueType="num">
                                      <p:cBhvr>
                                        <p:cTn id="25" dur="500" fill="hold"/>
                                        <p:tgtEl>
                                          <p:spTgt spid="15362"/>
                                        </p:tgtEl>
                                        <p:attrNameLst>
                                          <p:attrName>ppt_h</p:attrName>
                                        </p:attrNameLst>
                                      </p:cBhvr>
                                      <p:tavLst>
                                        <p:tav tm="0">
                                          <p:val>
                                            <p:fltVal val="0"/>
                                          </p:val>
                                        </p:tav>
                                        <p:tav tm="100000">
                                          <p:val>
                                            <p:strVal val="#ppt_h"/>
                                          </p:val>
                                        </p:tav>
                                      </p:tavLst>
                                    </p:anim>
                                    <p:anim calcmode="lin" valueType="num">
                                      <p:cBhvr>
                                        <p:cTn id="26" dur="500" fill="hold"/>
                                        <p:tgtEl>
                                          <p:spTgt spid="15362"/>
                                        </p:tgtEl>
                                        <p:attrNameLst>
                                          <p:attrName>style.rotation</p:attrName>
                                        </p:attrNameLst>
                                      </p:cBhvr>
                                      <p:tavLst>
                                        <p:tav tm="0">
                                          <p:val>
                                            <p:fltVal val="90"/>
                                          </p:val>
                                        </p:tav>
                                        <p:tav tm="100000">
                                          <p:val>
                                            <p:fltVal val="0"/>
                                          </p:val>
                                        </p:tav>
                                      </p:tavLst>
                                    </p:anim>
                                    <p:animEffect transition="in" filter="fade">
                                      <p:cBhvr>
                                        <p:cTn id="27" dur="500"/>
                                        <p:tgtEl>
                                          <p:spTgt spid="15362"/>
                                        </p:tgtEl>
                                      </p:cBhvr>
                                    </p:animEffect>
                                  </p:childTnLst>
                                </p:cTn>
                              </p:par>
                            </p:childTnLst>
                          </p:cTn>
                        </p:par>
                        <p:par>
                          <p:cTn id="28" fill="hold">
                            <p:stCondLst>
                              <p:cond delay="1500"/>
                            </p:stCondLst>
                            <p:childTnLst>
                              <p:par>
                                <p:cTn id="29" presetID="14" presetClass="entr" presetSubtype="10" fill="hold" grpId="0" nodeType="afterEffect">
                                  <p:stCondLst>
                                    <p:cond delay="0"/>
                                  </p:stCondLst>
                                  <p:childTnLst>
                                    <p:set>
                                      <p:cBhvr>
                                        <p:cTn id="30" dur="1" fill="hold">
                                          <p:stCondLst>
                                            <p:cond delay="0"/>
                                          </p:stCondLst>
                                        </p:cTn>
                                        <p:tgtEl>
                                          <p:spTgt spid="15365"/>
                                        </p:tgtEl>
                                        <p:attrNameLst>
                                          <p:attrName>style.visibility</p:attrName>
                                        </p:attrNameLst>
                                      </p:cBhvr>
                                      <p:to>
                                        <p:strVal val="visible"/>
                                      </p:to>
                                    </p:set>
                                    <p:animEffect transition="in" filter="randombar(horizontal)">
                                      <p:cBhvr>
                                        <p:cTn id="31" dur="500"/>
                                        <p:tgtEl>
                                          <p:spTgt spid="15365"/>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nodeType="clickEffect">
                                  <p:stCondLst>
                                    <p:cond delay="0"/>
                                  </p:stCondLst>
                                  <p:childTnLst>
                                    <p:set>
                                      <p:cBhvr>
                                        <p:cTn id="35" dur="1" fill="hold">
                                          <p:stCondLst>
                                            <p:cond delay="0"/>
                                          </p:stCondLst>
                                        </p:cTn>
                                        <p:tgtEl>
                                          <p:spTgt spid="15377"/>
                                        </p:tgtEl>
                                        <p:attrNameLst>
                                          <p:attrName>style.visibility</p:attrName>
                                        </p:attrNameLst>
                                      </p:cBhvr>
                                      <p:to>
                                        <p:strVal val="visible"/>
                                      </p:to>
                                    </p:set>
                                    <p:animEffect transition="in" filter="wheel(1)">
                                      <p:cBhvr>
                                        <p:cTn id="36" dur="500"/>
                                        <p:tgtEl>
                                          <p:spTgt spid="15377"/>
                                        </p:tgtEl>
                                      </p:cBhvr>
                                    </p:animEffect>
                                  </p:childTnLst>
                                </p:cTn>
                              </p:par>
                              <p:par>
                                <p:cTn id="37" presetID="21" presetClass="entr" presetSubtype="1" fill="hold" grpId="0" nodeType="withEffect">
                                  <p:stCondLst>
                                    <p:cond delay="0"/>
                                  </p:stCondLst>
                                  <p:childTnLst>
                                    <p:set>
                                      <p:cBhvr>
                                        <p:cTn id="38" dur="1" fill="hold">
                                          <p:stCondLst>
                                            <p:cond delay="0"/>
                                          </p:stCondLst>
                                        </p:cTn>
                                        <p:tgtEl>
                                          <p:spTgt spid="15370"/>
                                        </p:tgtEl>
                                        <p:attrNameLst>
                                          <p:attrName>style.visibility</p:attrName>
                                        </p:attrNameLst>
                                      </p:cBhvr>
                                      <p:to>
                                        <p:strVal val="visible"/>
                                      </p:to>
                                    </p:set>
                                    <p:animEffect transition="in" filter="wheel(1)">
                                      <p:cBhvr>
                                        <p:cTn id="39" dur="500"/>
                                        <p:tgtEl>
                                          <p:spTgt spid="15370"/>
                                        </p:tgtEl>
                                      </p:cBhvr>
                                    </p:animEffect>
                                  </p:childTnLst>
                                </p:cTn>
                              </p:par>
                              <p:par>
                                <p:cTn id="40" presetID="21" presetClass="entr" presetSubtype="1" fill="hold" grpId="0" nodeType="withEffect">
                                  <p:stCondLst>
                                    <p:cond delay="0"/>
                                  </p:stCondLst>
                                  <p:childTnLst>
                                    <p:set>
                                      <p:cBhvr>
                                        <p:cTn id="41" dur="1" fill="hold">
                                          <p:stCondLst>
                                            <p:cond delay="0"/>
                                          </p:stCondLst>
                                        </p:cTn>
                                        <p:tgtEl>
                                          <p:spTgt spid="15368"/>
                                        </p:tgtEl>
                                        <p:attrNameLst>
                                          <p:attrName>style.visibility</p:attrName>
                                        </p:attrNameLst>
                                      </p:cBhvr>
                                      <p:to>
                                        <p:strVal val="visible"/>
                                      </p:to>
                                    </p:set>
                                    <p:animEffect transition="in" filter="wheel(1)">
                                      <p:cBhvr>
                                        <p:cTn id="42" dur="500"/>
                                        <p:tgtEl>
                                          <p:spTgt spid="15368"/>
                                        </p:tgtEl>
                                      </p:cBhvr>
                                    </p:animEffect>
                                  </p:childTnLst>
                                </p:cTn>
                              </p:par>
                            </p:childTnLst>
                          </p:cTn>
                        </p:par>
                        <p:par>
                          <p:cTn id="43" fill="hold">
                            <p:stCondLst>
                              <p:cond delay="500"/>
                            </p:stCondLst>
                            <p:childTnLst>
                              <p:par>
                                <p:cTn id="44" presetID="52" presetClass="entr" presetSubtype="0" fill="hold" grpId="0" nodeType="afterEffect">
                                  <p:stCondLst>
                                    <p:cond delay="0"/>
                                  </p:stCondLst>
                                  <p:childTnLst>
                                    <p:set>
                                      <p:cBhvr>
                                        <p:cTn id="45" dur="1" fill="hold">
                                          <p:stCondLst>
                                            <p:cond delay="0"/>
                                          </p:stCondLst>
                                        </p:cTn>
                                        <p:tgtEl>
                                          <p:spTgt spid="15363"/>
                                        </p:tgtEl>
                                        <p:attrNameLst>
                                          <p:attrName>style.visibility</p:attrName>
                                        </p:attrNameLst>
                                      </p:cBhvr>
                                      <p:to>
                                        <p:strVal val="visible"/>
                                      </p:to>
                                    </p:set>
                                    <p:animScale>
                                      <p:cBhvr>
                                        <p:cTn id="46" dur="1000" decel="50000" fill="hold">
                                          <p:stCondLst>
                                            <p:cond delay="0"/>
                                          </p:stCondLst>
                                        </p:cTn>
                                        <p:tgtEl>
                                          <p:spTgt spid="153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5363"/>
                                        </p:tgtEl>
                                        <p:attrNameLst>
                                          <p:attrName>ppt_x</p:attrName>
                                          <p:attrName>ppt_y</p:attrName>
                                        </p:attrNameLst>
                                      </p:cBhvr>
                                    </p:animMotion>
                                    <p:animEffect transition="in" filter="fade">
                                      <p:cBhvr>
                                        <p:cTn id="48" dur="1000"/>
                                        <p:tgtEl>
                                          <p:spTgt spid="15363"/>
                                        </p:tgtEl>
                                      </p:cBhvr>
                                    </p:animEffect>
                                  </p:childTnLst>
                                </p:cTn>
                              </p:par>
                            </p:childTnLst>
                          </p:cTn>
                        </p:par>
                        <p:par>
                          <p:cTn id="49" fill="hold">
                            <p:stCondLst>
                              <p:cond delay="1500"/>
                            </p:stCondLst>
                            <p:childTnLst>
                              <p:par>
                                <p:cTn id="50" presetID="14" presetClass="entr" presetSubtype="10" fill="hold" grpId="0" nodeType="afterEffect">
                                  <p:stCondLst>
                                    <p:cond delay="0"/>
                                  </p:stCondLst>
                                  <p:childTnLst>
                                    <p:set>
                                      <p:cBhvr>
                                        <p:cTn id="51" dur="1" fill="hold">
                                          <p:stCondLst>
                                            <p:cond delay="0"/>
                                          </p:stCondLst>
                                        </p:cTn>
                                        <p:tgtEl>
                                          <p:spTgt spid="15372"/>
                                        </p:tgtEl>
                                        <p:attrNameLst>
                                          <p:attrName>style.visibility</p:attrName>
                                        </p:attrNameLst>
                                      </p:cBhvr>
                                      <p:to>
                                        <p:strVal val="visible"/>
                                      </p:to>
                                    </p:set>
                                    <p:animEffect transition="in" filter="randombar(horizontal)">
                                      <p:cBhvr>
                                        <p:cTn id="52" dur="500"/>
                                        <p:tgtEl>
                                          <p:spTgt spid="15372"/>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5369"/>
                                        </p:tgtEl>
                                        <p:attrNameLst>
                                          <p:attrName>style.visibility</p:attrName>
                                        </p:attrNameLst>
                                      </p:cBhvr>
                                      <p:to>
                                        <p:strVal val="visible"/>
                                      </p:to>
                                    </p:set>
                                    <p:animEffect transition="in" filter="fade">
                                      <p:cBhvr>
                                        <p:cTn id="57" dur="1000"/>
                                        <p:tgtEl>
                                          <p:spTgt spid="15369"/>
                                        </p:tgtEl>
                                      </p:cBhvr>
                                    </p:animEffect>
                                    <p:anim calcmode="lin" valueType="num">
                                      <p:cBhvr>
                                        <p:cTn id="58" dur="1000" fill="hold"/>
                                        <p:tgtEl>
                                          <p:spTgt spid="15369"/>
                                        </p:tgtEl>
                                        <p:attrNameLst>
                                          <p:attrName>ppt_x</p:attrName>
                                        </p:attrNameLst>
                                      </p:cBhvr>
                                      <p:tavLst>
                                        <p:tav tm="0">
                                          <p:val>
                                            <p:strVal val="#ppt_x"/>
                                          </p:val>
                                        </p:tav>
                                        <p:tav tm="100000">
                                          <p:val>
                                            <p:strVal val="#ppt_x"/>
                                          </p:val>
                                        </p:tav>
                                      </p:tavLst>
                                    </p:anim>
                                    <p:anim calcmode="lin" valueType="num">
                                      <p:cBhvr>
                                        <p:cTn id="59" dur="1000" fill="hold"/>
                                        <p:tgtEl>
                                          <p:spTgt spid="1536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371"/>
                                        </p:tgtEl>
                                        <p:attrNameLst>
                                          <p:attrName>style.visibility</p:attrName>
                                        </p:attrNameLst>
                                      </p:cBhvr>
                                      <p:to>
                                        <p:strVal val="visible"/>
                                      </p:to>
                                    </p:set>
                                    <p:animEffect transition="in" filter="fade">
                                      <p:cBhvr>
                                        <p:cTn id="62" dur="1000"/>
                                        <p:tgtEl>
                                          <p:spTgt spid="15371"/>
                                        </p:tgtEl>
                                      </p:cBhvr>
                                    </p:animEffect>
                                    <p:anim calcmode="lin" valueType="num">
                                      <p:cBhvr>
                                        <p:cTn id="63" dur="1000" fill="hold"/>
                                        <p:tgtEl>
                                          <p:spTgt spid="15371"/>
                                        </p:tgtEl>
                                        <p:attrNameLst>
                                          <p:attrName>ppt_x</p:attrName>
                                        </p:attrNameLst>
                                      </p:cBhvr>
                                      <p:tavLst>
                                        <p:tav tm="0">
                                          <p:val>
                                            <p:strVal val="#ppt_x"/>
                                          </p:val>
                                        </p:tav>
                                        <p:tav tm="100000">
                                          <p:val>
                                            <p:strVal val="#ppt_x"/>
                                          </p:val>
                                        </p:tav>
                                      </p:tavLst>
                                    </p:anim>
                                    <p:anim calcmode="lin" valueType="num">
                                      <p:cBhvr>
                                        <p:cTn id="64" dur="1000" fill="hold"/>
                                        <p:tgtEl>
                                          <p:spTgt spid="1537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5378"/>
                                        </p:tgtEl>
                                        <p:attrNameLst>
                                          <p:attrName>style.visibility</p:attrName>
                                        </p:attrNameLst>
                                      </p:cBhvr>
                                      <p:to>
                                        <p:strVal val="visible"/>
                                      </p:to>
                                    </p:set>
                                    <p:animEffect transition="in" filter="fade">
                                      <p:cBhvr>
                                        <p:cTn id="67" dur="1000"/>
                                        <p:tgtEl>
                                          <p:spTgt spid="15378"/>
                                        </p:tgtEl>
                                      </p:cBhvr>
                                    </p:animEffect>
                                    <p:anim calcmode="lin" valueType="num">
                                      <p:cBhvr>
                                        <p:cTn id="68" dur="1000" fill="hold"/>
                                        <p:tgtEl>
                                          <p:spTgt spid="15378"/>
                                        </p:tgtEl>
                                        <p:attrNameLst>
                                          <p:attrName>ppt_x</p:attrName>
                                        </p:attrNameLst>
                                      </p:cBhvr>
                                      <p:tavLst>
                                        <p:tav tm="0">
                                          <p:val>
                                            <p:strVal val="#ppt_x"/>
                                          </p:val>
                                        </p:tav>
                                        <p:tav tm="100000">
                                          <p:val>
                                            <p:strVal val="#ppt_x"/>
                                          </p:val>
                                        </p:tav>
                                      </p:tavLst>
                                    </p:anim>
                                    <p:anim calcmode="lin" valueType="num">
                                      <p:cBhvr>
                                        <p:cTn id="69" dur="1000" fill="hold"/>
                                        <p:tgtEl>
                                          <p:spTgt spid="15378"/>
                                        </p:tgtEl>
                                        <p:attrNameLst>
                                          <p:attrName>ppt_y</p:attrName>
                                        </p:attrNameLst>
                                      </p:cBhvr>
                                      <p:tavLst>
                                        <p:tav tm="0">
                                          <p:val>
                                            <p:strVal val="#ppt_y+.1"/>
                                          </p:val>
                                        </p:tav>
                                        <p:tav tm="100000">
                                          <p:val>
                                            <p:strVal val="#ppt_y"/>
                                          </p:val>
                                        </p:tav>
                                      </p:tavLst>
                                    </p:anim>
                                  </p:childTnLst>
                                </p:cTn>
                              </p:par>
                            </p:childTnLst>
                          </p:cTn>
                        </p:par>
                        <p:par>
                          <p:cTn id="70" fill="hold">
                            <p:stCondLst>
                              <p:cond delay="1000"/>
                            </p:stCondLst>
                            <p:childTnLst>
                              <p:par>
                                <p:cTn id="71" presetID="2" presetClass="entr" presetSubtype="4" fill="hold" grpId="0" nodeType="afterEffect">
                                  <p:stCondLst>
                                    <p:cond delay="0"/>
                                  </p:stCondLst>
                                  <p:childTnLst>
                                    <p:set>
                                      <p:cBhvr>
                                        <p:cTn id="72" dur="1" fill="hold">
                                          <p:stCondLst>
                                            <p:cond delay="0"/>
                                          </p:stCondLst>
                                        </p:cTn>
                                        <p:tgtEl>
                                          <p:spTgt spid="15364"/>
                                        </p:tgtEl>
                                        <p:attrNameLst>
                                          <p:attrName>style.visibility</p:attrName>
                                        </p:attrNameLst>
                                      </p:cBhvr>
                                      <p:to>
                                        <p:strVal val="visible"/>
                                      </p:to>
                                    </p:set>
                                    <p:anim calcmode="lin" valueType="num">
                                      <p:cBhvr additive="base">
                                        <p:cTn id="73" dur="500" fill="hold"/>
                                        <p:tgtEl>
                                          <p:spTgt spid="15364"/>
                                        </p:tgtEl>
                                        <p:attrNameLst>
                                          <p:attrName>ppt_x</p:attrName>
                                        </p:attrNameLst>
                                      </p:cBhvr>
                                      <p:tavLst>
                                        <p:tav tm="0">
                                          <p:val>
                                            <p:strVal val="#ppt_x"/>
                                          </p:val>
                                        </p:tav>
                                        <p:tav tm="100000">
                                          <p:val>
                                            <p:strVal val="#ppt_x"/>
                                          </p:val>
                                        </p:tav>
                                      </p:tavLst>
                                    </p:anim>
                                    <p:anim calcmode="lin" valueType="num">
                                      <p:cBhvr additive="base">
                                        <p:cTn id="74" dur="500" fill="hold"/>
                                        <p:tgtEl>
                                          <p:spTgt spid="15364"/>
                                        </p:tgtEl>
                                        <p:attrNameLst>
                                          <p:attrName>ppt_y</p:attrName>
                                        </p:attrNameLst>
                                      </p:cBhvr>
                                      <p:tavLst>
                                        <p:tav tm="0">
                                          <p:val>
                                            <p:strVal val="1+#ppt_h/2"/>
                                          </p:val>
                                        </p:tav>
                                        <p:tav tm="100000">
                                          <p:val>
                                            <p:strVal val="#ppt_y"/>
                                          </p:val>
                                        </p:tav>
                                      </p:tavLst>
                                    </p:anim>
                                  </p:childTnLst>
                                </p:cTn>
                              </p:par>
                            </p:childTnLst>
                          </p:cTn>
                        </p:par>
                        <p:par>
                          <p:cTn id="75" fill="hold">
                            <p:stCondLst>
                              <p:cond delay="1500"/>
                            </p:stCondLst>
                            <p:childTnLst>
                              <p:par>
                                <p:cTn id="76" presetID="14" presetClass="entr" presetSubtype="10" fill="hold" grpId="0" nodeType="afterEffect">
                                  <p:stCondLst>
                                    <p:cond delay="0"/>
                                  </p:stCondLst>
                                  <p:childTnLst>
                                    <p:set>
                                      <p:cBhvr>
                                        <p:cTn id="77" dur="1" fill="hold">
                                          <p:stCondLst>
                                            <p:cond delay="0"/>
                                          </p:stCondLst>
                                        </p:cTn>
                                        <p:tgtEl>
                                          <p:spTgt spid="15373"/>
                                        </p:tgtEl>
                                        <p:attrNameLst>
                                          <p:attrName>style.visibility</p:attrName>
                                        </p:attrNameLst>
                                      </p:cBhvr>
                                      <p:to>
                                        <p:strVal val="visible"/>
                                      </p:to>
                                    </p:set>
                                    <p:animEffect transition="in" filter="randombar(horizontal)">
                                      <p:cBhvr>
                                        <p:cTn id="78" dur="500"/>
                                        <p:tgtEl>
                                          <p:spTgt spid="15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P spid="15363" grpId="0" animBg="1"/>
      <p:bldP spid="15364" grpId="0" animBg="1"/>
      <p:bldP spid="15365" grpId="0"/>
      <p:bldP spid="15366" grpId="0" animBg="1"/>
      <p:bldP spid="15367" grpId="0"/>
      <p:bldP spid="15368" grpId="0" animBg="1"/>
      <p:bldP spid="15369" grpId="0" animBg="1"/>
      <p:bldP spid="15370" grpId="0"/>
      <p:bldP spid="15371" grpId="0"/>
      <p:bldP spid="15372" grpId="0"/>
      <p:bldP spid="15373" grpId="0"/>
      <p:bldP spid="15374" grpId="0"/>
      <p:bldP spid="1537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395288" y="188913"/>
            <a:ext cx="8229600" cy="981075"/>
          </a:xfrm>
        </p:spPr>
        <p:txBody>
          <a:bodyPr/>
          <a:lstStyle/>
          <a:p>
            <a:pPr eaLnBrk="1" hangingPunct="1"/>
            <a:r>
              <a:rPr lang="en-US" sz="3200" b="1" smtClean="0">
                <a:solidFill>
                  <a:schemeClr val="tx1"/>
                </a:solidFill>
              </a:rPr>
              <a:t>1. Khái niệm ngân hàng thương mại (NHTM):</a:t>
            </a:r>
          </a:p>
        </p:txBody>
      </p:sp>
      <p:sp>
        <p:nvSpPr>
          <p:cNvPr id="106499" name="Rectangle 3"/>
          <p:cNvSpPr>
            <a:spLocks noGrp="1" noChangeArrowheads="1"/>
          </p:cNvSpPr>
          <p:nvPr>
            <p:ph type="body" idx="1"/>
          </p:nvPr>
        </p:nvSpPr>
        <p:spPr>
          <a:xfrm>
            <a:off x="457200" y="1855788"/>
            <a:ext cx="8229600" cy="4525962"/>
          </a:xfrm>
        </p:spPr>
        <p:txBody>
          <a:bodyPr/>
          <a:lstStyle/>
          <a:p>
            <a:pPr eaLnBrk="1" hangingPunct="1"/>
            <a:r>
              <a:rPr lang="en-US" b="1" smtClean="0"/>
              <a:t>NHTM</a:t>
            </a:r>
            <a:r>
              <a:rPr lang="en-US" smtClean="0"/>
              <a:t> (hay còn gọi là </a:t>
            </a:r>
            <a:r>
              <a:rPr lang="en-US" i="1" smtClean="0"/>
              <a:t>ngân hàng trung gian</a:t>
            </a:r>
            <a:r>
              <a:rPr lang="en-US" smtClean="0"/>
              <a:t>) là tổ chức kinh doanh tiền tệ mà hoạt động chủ yếu và thường xuyên là nhận tiền gởi của khách hàng với trách nhiệm hoàn trả và sử dụng số tiền đó để cho vay, thực hiện nghiệp vụ chiết khấu và làm phương tiện thanh toán. </a:t>
            </a:r>
          </a:p>
          <a:p>
            <a:pPr eaLnBrk="1" hangingPunct="1"/>
            <a:endParaRPr lang="en-US" smtClean="0"/>
          </a:p>
        </p:txBody>
      </p:sp>
    </p:spTree>
    <p:extLst>
      <p:ext uri="{BB962C8B-B14F-4D97-AF65-F5344CB8AC3E}">
        <p14:creationId xmlns:p14="http://schemas.microsoft.com/office/powerpoint/2010/main" val="9257799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6498"/>
                                        </p:tgtEl>
                                        <p:attrNameLst>
                                          <p:attrName>style.visibility</p:attrName>
                                        </p:attrNameLst>
                                      </p:cBhvr>
                                      <p:to>
                                        <p:strVal val="visible"/>
                                      </p:to>
                                    </p:set>
                                    <p:animEffect transition="in" filter="box(in)">
                                      <p:cBhvr>
                                        <p:cTn id="7" dur="500"/>
                                        <p:tgtEl>
                                          <p:spTgt spid="1064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6499">
                                            <p:txEl>
                                              <p:pRg st="0" end="0"/>
                                            </p:txEl>
                                          </p:spTgt>
                                        </p:tgtEl>
                                        <p:attrNameLst>
                                          <p:attrName>style.visibility</p:attrName>
                                        </p:attrNameLst>
                                      </p:cBhvr>
                                      <p:to>
                                        <p:strVal val="visible"/>
                                      </p:to>
                                    </p:set>
                                    <p:animEffect transition="in" filter="slide(fromBottom)">
                                      <p:cBhvr>
                                        <p:cTn id="12" dur="1000"/>
                                        <p:tgtEl>
                                          <p:spTgt spid="1064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8" grpId="0"/>
      <p:bldP spid="106499"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b.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4438" y="3857625"/>
            <a:ext cx="2857500"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acb.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1563" y="1071563"/>
            <a:ext cx="3035300" cy="235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sacom.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57813" y="1071563"/>
            <a:ext cx="2714625" cy="235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tech.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43500" y="4000500"/>
            <a:ext cx="2852738" cy="235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8"/>
          <p:cNvSpPr>
            <a:spLocks noGrp="1"/>
          </p:cNvSpPr>
          <p:nvPr>
            <p:ph type="title"/>
          </p:nvPr>
        </p:nvSpPr>
        <p:spPr>
          <a:xfrm>
            <a:off x="214313" y="0"/>
            <a:ext cx="8229600" cy="1143000"/>
          </a:xfrm>
        </p:spPr>
        <p:txBody>
          <a:bodyPr/>
          <a:lstStyle/>
          <a:p>
            <a:pPr eaLnBrk="1" hangingPunct="1"/>
            <a:r>
              <a:rPr lang="en-US" sz="3200" smtClean="0"/>
              <a:t>Một vài NHTM ở Việt Nam:</a:t>
            </a:r>
          </a:p>
        </p:txBody>
      </p:sp>
    </p:spTree>
    <p:extLst>
      <p:ext uri="{BB962C8B-B14F-4D97-AF65-F5344CB8AC3E}">
        <p14:creationId xmlns:p14="http://schemas.microsoft.com/office/powerpoint/2010/main" val="9167863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1+#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12"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8" presetClass="entr" presetSubtype="16"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diamond(in)">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395288" y="188913"/>
            <a:ext cx="8229600" cy="981075"/>
          </a:xfrm>
        </p:spPr>
        <p:txBody>
          <a:bodyPr/>
          <a:lstStyle/>
          <a:p>
            <a:pPr eaLnBrk="1" hangingPunct="1"/>
            <a:r>
              <a:rPr lang="en-US" b="1" smtClean="0">
                <a:solidFill>
                  <a:schemeClr val="tx1"/>
                </a:solidFill>
              </a:rPr>
              <a:t>2. Chức năng của NHTM</a:t>
            </a:r>
          </a:p>
        </p:txBody>
      </p:sp>
      <p:sp>
        <p:nvSpPr>
          <p:cNvPr id="148483" name="Rectangle 3"/>
          <p:cNvSpPr>
            <a:spLocks noGrp="1" noChangeArrowheads="1"/>
          </p:cNvSpPr>
          <p:nvPr>
            <p:ph type="body" idx="1"/>
          </p:nvPr>
        </p:nvSpPr>
        <p:spPr>
          <a:xfrm>
            <a:off x="457200" y="1855788"/>
            <a:ext cx="8229600" cy="4525962"/>
          </a:xfrm>
        </p:spPr>
        <p:txBody>
          <a:bodyPr/>
          <a:lstStyle/>
          <a:p>
            <a:pPr eaLnBrk="1" hangingPunct="1"/>
            <a:r>
              <a:rPr lang="en-US" sz="2400" b="1" smtClean="0"/>
              <a:t>2.1. Chức năng trung gian tín dụng</a:t>
            </a:r>
          </a:p>
          <a:p>
            <a:pPr eaLnBrk="1" hangingPunct="1"/>
            <a:endParaRPr lang="en-US" sz="2400" b="1" smtClean="0"/>
          </a:p>
          <a:p>
            <a:pPr eaLnBrk="1" hangingPunct="1"/>
            <a:r>
              <a:rPr lang="en-US" sz="2400" b="1" smtClean="0"/>
              <a:t>2.2 Chức năng trung gian thanh toán</a:t>
            </a:r>
          </a:p>
          <a:p>
            <a:pPr eaLnBrk="1" hangingPunct="1"/>
            <a:endParaRPr lang="en-US" sz="2400" b="1" smtClean="0"/>
          </a:p>
          <a:p>
            <a:pPr eaLnBrk="1" hangingPunct="1"/>
            <a:r>
              <a:rPr lang="en-US" sz="2400" b="1" smtClean="0"/>
              <a:t>2.3 Chức năng tạo tiền</a:t>
            </a:r>
          </a:p>
        </p:txBody>
      </p:sp>
    </p:spTree>
    <p:extLst>
      <p:ext uri="{BB962C8B-B14F-4D97-AF65-F5344CB8AC3E}">
        <p14:creationId xmlns:p14="http://schemas.microsoft.com/office/powerpoint/2010/main" val="16435298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8482"/>
                                        </p:tgtEl>
                                        <p:attrNameLst>
                                          <p:attrName>style.visibility</p:attrName>
                                        </p:attrNameLst>
                                      </p:cBhvr>
                                      <p:to>
                                        <p:strVal val="visible"/>
                                      </p:to>
                                    </p:set>
                                    <p:anim calcmode="lin" valueType="num">
                                      <p:cBhvr additive="base">
                                        <p:cTn id="7" dur="500" fill="hold"/>
                                        <p:tgtEl>
                                          <p:spTgt spid="148482"/>
                                        </p:tgtEl>
                                        <p:attrNameLst>
                                          <p:attrName>ppt_x</p:attrName>
                                        </p:attrNameLst>
                                      </p:cBhvr>
                                      <p:tavLst>
                                        <p:tav tm="0">
                                          <p:val>
                                            <p:strVal val="0-#ppt_w/2"/>
                                          </p:val>
                                        </p:tav>
                                        <p:tav tm="100000">
                                          <p:val>
                                            <p:strVal val="#ppt_x"/>
                                          </p:val>
                                        </p:tav>
                                      </p:tavLst>
                                    </p:anim>
                                    <p:anim calcmode="lin" valueType="num">
                                      <p:cBhvr additive="base">
                                        <p:cTn id="8" dur="500" fill="hold"/>
                                        <p:tgtEl>
                                          <p:spTgt spid="14848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148483">
                                            <p:txEl>
                                              <p:pRg st="0" end="0"/>
                                            </p:txEl>
                                          </p:spTgt>
                                        </p:tgtEl>
                                        <p:attrNameLst>
                                          <p:attrName>style.visibility</p:attrName>
                                        </p:attrNameLst>
                                      </p:cBhvr>
                                      <p:to>
                                        <p:strVal val="visible"/>
                                      </p:to>
                                    </p:set>
                                    <p:animEffect transition="in" filter="slide(fromBottom)">
                                      <p:cBhvr>
                                        <p:cTn id="13" dur="500"/>
                                        <p:tgtEl>
                                          <p:spTgt spid="148483">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2" presetClass="entr" presetSubtype="4" fill="hold" nodeType="clickEffect">
                                  <p:stCondLst>
                                    <p:cond delay="0"/>
                                  </p:stCondLst>
                                  <p:childTnLst>
                                    <p:set>
                                      <p:cBhvr>
                                        <p:cTn id="17" dur="1" fill="hold">
                                          <p:stCondLst>
                                            <p:cond delay="0"/>
                                          </p:stCondLst>
                                        </p:cTn>
                                        <p:tgtEl>
                                          <p:spTgt spid="148483">
                                            <p:txEl>
                                              <p:pRg st="2" end="2"/>
                                            </p:txEl>
                                          </p:spTgt>
                                        </p:tgtEl>
                                        <p:attrNameLst>
                                          <p:attrName>style.visibility</p:attrName>
                                        </p:attrNameLst>
                                      </p:cBhvr>
                                      <p:to>
                                        <p:strVal val="visible"/>
                                      </p:to>
                                    </p:set>
                                    <p:animEffect transition="in" filter="slide(fromBottom)">
                                      <p:cBhvr>
                                        <p:cTn id="18" dur="500"/>
                                        <p:tgtEl>
                                          <p:spTgt spid="148483">
                                            <p:txEl>
                                              <p:pRg st="2" end="2"/>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2" presetClass="entr" presetSubtype="4" fill="hold" nodeType="clickEffect">
                                  <p:stCondLst>
                                    <p:cond delay="0"/>
                                  </p:stCondLst>
                                  <p:childTnLst>
                                    <p:set>
                                      <p:cBhvr>
                                        <p:cTn id="22" dur="1" fill="hold">
                                          <p:stCondLst>
                                            <p:cond delay="0"/>
                                          </p:stCondLst>
                                        </p:cTn>
                                        <p:tgtEl>
                                          <p:spTgt spid="148483">
                                            <p:txEl>
                                              <p:pRg st="4" end="4"/>
                                            </p:txEl>
                                          </p:spTgt>
                                        </p:tgtEl>
                                        <p:attrNameLst>
                                          <p:attrName>style.visibility</p:attrName>
                                        </p:attrNameLst>
                                      </p:cBhvr>
                                      <p:to>
                                        <p:strVal val="visible"/>
                                      </p:to>
                                    </p:set>
                                    <p:animEffect transition="in" filter="slide(fromBottom)">
                                      <p:cBhvr>
                                        <p:cTn id="23" dur="500"/>
                                        <p:tgtEl>
                                          <p:spTgt spid="1484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95288" y="188913"/>
            <a:ext cx="8229600" cy="981075"/>
          </a:xfrm>
        </p:spPr>
        <p:txBody>
          <a:bodyPr/>
          <a:lstStyle/>
          <a:p>
            <a:pPr eaLnBrk="1" hangingPunct="1"/>
            <a:r>
              <a:rPr lang="en-US" b="1" smtClean="0">
                <a:solidFill>
                  <a:schemeClr val="tx1"/>
                </a:solidFill>
              </a:rPr>
              <a:t>2. Chức năng của NHTM</a:t>
            </a:r>
          </a:p>
        </p:txBody>
      </p:sp>
      <p:sp>
        <p:nvSpPr>
          <p:cNvPr id="148483" name="Rectangle 3"/>
          <p:cNvSpPr>
            <a:spLocks noGrp="1" noChangeArrowheads="1"/>
          </p:cNvSpPr>
          <p:nvPr>
            <p:ph type="body" idx="1"/>
          </p:nvPr>
        </p:nvSpPr>
        <p:spPr>
          <a:xfrm>
            <a:off x="457200" y="1855788"/>
            <a:ext cx="8229600" cy="4525962"/>
          </a:xfrm>
        </p:spPr>
        <p:txBody>
          <a:bodyPr/>
          <a:lstStyle/>
          <a:p>
            <a:pPr eaLnBrk="1" hangingPunct="1"/>
            <a:r>
              <a:rPr lang="en-US" sz="2400" b="1" smtClean="0"/>
              <a:t>2.1. Chức năng trung gian tín dụng</a:t>
            </a:r>
          </a:p>
          <a:p>
            <a:pPr eaLnBrk="1" hangingPunct="1"/>
            <a:endParaRPr lang="en-US" sz="2400" smtClean="0"/>
          </a:p>
          <a:p>
            <a:pPr eaLnBrk="1" hangingPunct="1"/>
            <a:r>
              <a:rPr lang="en-US" sz="2400" smtClean="0"/>
              <a:t>Trong nền kinh tế có những chủ thể có dư tiền và có nhu cầu cho vay đồng thời cũng có những chủ thể cần vay tiền để hoạt động kinh doanh, sản xuất. Nhưng những chủ thể này không quen biết nhau và cũng có thể không tin tưởng nhau nên tiền vẫn chưa được lưu thông. Ngân hàng thương mại với vai trò trung gian của mình, nhận tiền gửi từ người muốn cho vay, trả lãi cho họ và đem số tiền ấy cho người muốn vay vay và thu lãi từ người này.</a:t>
            </a:r>
          </a:p>
          <a:p>
            <a:pPr eaLnBrk="1" hangingPunct="1"/>
            <a:endParaRPr lang="en-US" sz="2400" smtClean="0"/>
          </a:p>
        </p:txBody>
      </p:sp>
    </p:spTree>
    <p:extLst>
      <p:ext uri="{BB962C8B-B14F-4D97-AF65-F5344CB8AC3E}">
        <p14:creationId xmlns:p14="http://schemas.microsoft.com/office/powerpoint/2010/main" val="8480098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148483">
                                            <p:txEl>
                                              <p:pRg st="0" end="0"/>
                                            </p:txEl>
                                          </p:spTgt>
                                        </p:tgtEl>
                                        <p:attrNameLst>
                                          <p:attrName>style.visibility</p:attrName>
                                        </p:attrNameLst>
                                      </p:cBhvr>
                                      <p:to>
                                        <p:strVal val="visible"/>
                                      </p:to>
                                    </p:set>
                                    <p:animEffect transition="in" filter="slide(fromBottom)">
                                      <p:cBhvr>
                                        <p:cTn id="7" dur="500"/>
                                        <p:tgtEl>
                                          <p:spTgt spid="1484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48483">
                                            <p:txEl>
                                              <p:pRg st="2" end="2"/>
                                            </p:txEl>
                                          </p:spTgt>
                                        </p:tgtEl>
                                        <p:attrNameLst>
                                          <p:attrName>style.visibility</p:attrName>
                                        </p:attrNameLst>
                                      </p:cBhvr>
                                      <p:to>
                                        <p:strVal val="visible"/>
                                      </p:to>
                                    </p:set>
                                    <p:animEffect transition="in" filter="slide(fromBottom)">
                                      <p:cBhvr>
                                        <p:cTn id="12" dur="500"/>
                                        <p:tgtEl>
                                          <p:spTgt spid="1484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2" descr="graphics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3" y="285750"/>
            <a:ext cx="8732837"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ubtitle 5"/>
          <p:cNvSpPr>
            <a:spLocks noGrp="1"/>
          </p:cNvSpPr>
          <p:nvPr>
            <p:ph type="subTitle" idx="1"/>
          </p:nvPr>
        </p:nvSpPr>
        <p:spPr>
          <a:xfrm>
            <a:off x="285750" y="3500438"/>
            <a:ext cx="8429625" cy="1752600"/>
          </a:xfrm>
        </p:spPr>
        <p:txBody>
          <a:bodyPr/>
          <a:lstStyle/>
          <a:p>
            <a:pPr algn="l" eaLnBrk="1" hangingPunct="1">
              <a:buFontTx/>
              <a:buChar char="-"/>
            </a:pPr>
            <a:r>
              <a:rPr lang="en-US" sz="2800" i="1" smtClean="0"/>
              <a:t>Chủ thể có dư vốn mà muốn vốn đó sinh lời có thể cho NH vay dưới hình thức gửi tiền hoặc uỷ thác đầu tư.</a:t>
            </a:r>
          </a:p>
          <a:p>
            <a:pPr algn="l" eaLnBrk="1" hangingPunct="1">
              <a:buFontTx/>
              <a:buChar char="-"/>
            </a:pPr>
            <a:r>
              <a:rPr lang="en-US" sz="2800" i="1" smtClean="0"/>
              <a:t> NH dùng vốn đó cho vay hoặc đầu tư cho cá nhân và doanh nghiệp cần vốn.</a:t>
            </a:r>
          </a:p>
        </p:txBody>
      </p:sp>
    </p:spTree>
    <p:extLst>
      <p:ext uri="{BB962C8B-B14F-4D97-AF65-F5344CB8AC3E}">
        <p14:creationId xmlns:p14="http://schemas.microsoft.com/office/powerpoint/2010/main" val="41008492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49506"/>
                                        </p:tgtEl>
                                        <p:attrNameLst>
                                          <p:attrName>style.visibility</p:attrName>
                                        </p:attrNameLst>
                                      </p:cBhvr>
                                      <p:to>
                                        <p:strVal val="visible"/>
                                      </p:to>
                                    </p:set>
                                    <p:animEffect transition="in" filter="diamond(in)">
                                      <p:cBhvr>
                                        <p:cTn id="7" dur="1000"/>
                                        <p:tgtEl>
                                          <p:spTgt spid="1495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linds(horizontal)">
                                      <p:cBhvr>
                                        <p:cTn id="1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3"/>
          <p:cNvSpPr>
            <a:spLocks noGrp="1" noChangeArrowheads="1"/>
          </p:cNvSpPr>
          <p:nvPr>
            <p:ph type="body" idx="1"/>
          </p:nvPr>
        </p:nvSpPr>
        <p:spPr>
          <a:xfrm>
            <a:off x="317500" y="428625"/>
            <a:ext cx="8826500" cy="4525963"/>
          </a:xfrm>
        </p:spPr>
        <p:txBody>
          <a:bodyPr/>
          <a:lstStyle/>
          <a:p>
            <a:pPr eaLnBrk="1" hangingPunct="1"/>
            <a:r>
              <a:rPr lang="en-US" sz="2400" smtClean="0"/>
              <a:t>Như vậy, NHTM đã làm "cầu nối" giữa người thừa vốn và người thiếu vốn</a:t>
            </a:r>
          </a:p>
          <a:p>
            <a:pPr eaLnBrk="1" hangingPunct="1"/>
            <a:r>
              <a:rPr lang="en-US" sz="2400" smtClean="0"/>
              <a:t>Hoạt động này không chỉ đem lại lợi ích cho những người dư thừa vốn và những người thiếu vốn mà còn đem lại lợi ích kinh tế cho bản thân NH và nền kinh tế: </a:t>
            </a:r>
          </a:p>
          <a:p>
            <a:pPr eaLnBrk="1" hangingPunct="1"/>
            <a:r>
              <a:rPr lang="en-US" sz="2400" smtClean="0"/>
              <a:t>Đối với NH, họ sẽ tìm được lợi nhuận cho bản thân mình từ chênh lệch giữa lãi suất cho vay và lãi suất tiền gửi hoặc hoa hồng môi giới. Lợi nhuận này chính là lợi nhuận quan trọng nhất cho NHTM tồn tại và phát triển. </a:t>
            </a:r>
          </a:p>
          <a:p>
            <a:pPr eaLnBrk="1" hangingPunct="1"/>
            <a:r>
              <a:rPr lang="en-US" sz="2400" smtClean="0"/>
              <a:t>Đối với nền kinh tế, chức năng này có vai trò quan trọng trong việc thúc đẩy tăng trưởng kinh tế vì nó đáp ứng nhu cầu vốn để đảm bảo quá trình sản xuất được thực hiện liên tục và để mở rộng quy mô sản xuất. </a:t>
            </a:r>
            <a:r>
              <a:rPr lang="en-US" sz="2400" i="1" smtClean="0"/>
              <a:t>Với chức năng này, NH đã biến vốn nhàn rỗi không hoạt động thành vốn hoạt động, kích thích quá trình luân chuyển vốn, thúc đẩy sản xuất kinh doanh.</a:t>
            </a:r>
          </a:p>
        </p:txBody>
      </p:sp>
    </p:spTree>
    <p:extLst>
      <p:ext uri="{BB962C8B-B14F-4D97-AF65-F5344CB8AC3E}">
        <p14:creationId xmlns:p14="http://schemas.microsoft.com/office/powerpoint/2010/main" val="17445236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148483">
                                            <p:txEl>
                                              <p:pRg st="0" end="0"/>
                                            </p:txEl>
                                          </p:spTgt>
                                        </p:tgtEl>
                                        <p:attrNameLst>
                                          <p:attrName>style.visibility</p:attrName>
                                        </p:attrNameLst>
                                      </p:cBhvr>
                                      <p:to>
                                        <p:strVal val="visible"/>
                                      </p:to>
                                    </p:set>
                                    <p:animEffect transition="in" filter="slide(fromBottom)">
                                      <p:cBhvr>
                                        <p:cTn id="7" dur="500"/>
                                        <p:tgtEl>
                                          <p:spTgt spid="1484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48483">
                                            <p:txEl>
                                              <p:pRg st="1" end="1"/>
                                            </p:txEl>
                                          </p:spTgt>
                                        </p:tgtEl>
                                        <p:attrNameLst>
                                          <p:attrName>style.visibility</p:attrName>
                                        </p:attrNameLst>
                                      </p:cBhvr>
                                      <p:to>
                                        <p:strVal val="visible"/>
                                      </p:to>
                                    </p:set>
                                    <p:animEffect transition="in" filter="slide(fromBottom)">
                                      <p:cBhvr>
                                        <p:cTn id="12" dur="500"/>
                                        <p:tgtEl>
                                          <p:spTgt spid="14848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148483">
                                            <p:txEl>
                                              <p:pRg st="2" end="2"/>
                                            </p:txEl>
                                          </p:spTgt>
                                        </p:tgtEl>
                                        <p:attrNameLst>
                                          <p:attrName>style.visibility</p:attrName>
                                        </p:attrNameLst>
                                      </p:cBhvr>
                                      <p:to>
                                        <p:strVal val="visible"/>
                                      </p:to>
                                    </p:set>
                                    <p:animEffect transition="in" filter="slide(fromBottom)">
                                      <p:cBhvr>
                                        <p:cTn id="17" dur="500"/>
                                        <p:tgtEl>
                                          <p:spTgt spid="14848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148483">
                                            <p:txEl>
                                              <p:pRg st="3" end="3"/>
                                            </p:txEl>
                                          </p:spTgt>
                                        </p:tgtEl>
                                        <p:attrNameLst>
                                          <p:attrName>style.visibility</p:attrName>
                                        </p:attrNameLst>
                                      </p:cBhvr>
                                      <p:to>
                                        <p:strVal val="visible"/>
                                      </p:to>
                                    </p:set>
                                    <p:animEffect transition="in" filter="slide(fromBottom)">
                                      <p:cBhvr>
                                        <p:cTn id="22" dur="500"/>
                                        <p:tgtEl>
                                          <p:spTgt spid="1484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3"/>
          <p:cNvSpPr>
            <a:spLocks noGrp="1" noChangeArrowheads="1"/>
          </p:cNvSpPr>
          <p:nvPr>
            <p:ph type="body" idx="1"/>
          </p:nvPr>
        </p:nvSpPr>
        <p:spPr>
          <a:xfrm>
            <a:off x="317500" y="1143000"/>
            <a:ext cx="8826500" cy="4525963"/>
          </a:xfrm>
        </p:spPr>
        <p:txBody>
          <a:bodyPr/>
          <a:lstStyle/>
          <a:p>
            <a:pPr eaLnBrk="1" hangingPunct="1"/>
            <a:r>
              <a:rPr lang="en-US" sz="2800" smtClean="0"/>
              <a:t>Chức năng trung gian tín dụng là chức năng quan trọng nhất của NHTM, nó quyết định sự duy trì và phát triển của Ngân hàng đồng thời là cơ sở để thực hiện các </a:t>
            </a:r>
            <a:r>
              <a:rPr lang="en-US" sz="2800" i="1" smtClean="0"/>
              <a:t>chức năng trung gian thanh toán</a:t>
            </a:r>
            <a:r>
              <a:rPr lang="en-US" sz="2800" smtClean="0"/>
              <a:t> và </a:t>
            </a:r>
            <a:r>
              <a:rPr lang="en-US" sz="2800" i="1" smtClean="0"/>
              <a:t>chức năng tạo tiền</a:t>
            </a:r>
            <a:r>
              <a:rPr lang="en-US" sz="2800" smtClean="0"/>
              <a:t>.</a:t>
            </a:r>
          </a:p>
        </p:txBody>
      </p:sp>
    </p:spTree>
    <p:extLst>
      <p:ext uri="{BB962C8B-B14F-4D97-AF65-F5344CB8AC3E}">
        <p14:creationId xmlns:p14="http://schemas.microsoft.com/office/powerpoint/2010/main" val="4895174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148483">
                                            <p:txEl>
                                              <p:pRg st="0" end="0"/>
                                            </p:txEl>
                                          </p:spTgt>
                                        </p:tgtEl>
                                        <p:attrNameLst>
                                          <p:attrName>style.visibility</p:attrName>
                                        </p:attrNameLst>
                                      </p:cBhvr>
                                      <p:to>
                                        <p:strVal val="visible"/>
                                      </p:to>
                                    </p:set>
                                    <p:animEffect transition="in" filter="slide(fromBottom)">
                                      <p:cBhvr>
                                        <p:cTn id="7" dur="500"/>
                                        <p:tgtEl>
                                          <p:spTgt spid="1484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14313" y="285750"/>
            <a:ext cx="7772400" cy="1470025"/>
          </a:xfrm>
        </p:spPr>
        <p:txBody>
          <a:bodyPr/>
          <a:lstStyle/>
          <a:p>
            <a:pPr eaLnBrk="1" hangingPunct="1"/>
            <a:r>
              <a:rPr lang="en-US" sz="2800" b="1" smtClean="0"/>
              <a:t>2.2 Chức năng trung gian thanh toán</a:t>
            </a:r>
          </a:p>
        </p:txBody>
      </p:sp>
      <p:sp>
        <p:nvSpPr>
          <p:cNvPr id="5" name="Subtitle 4"/>
          <p:cNvSpPr>
            <a:spLocks noGrp="1"/>
          </p:cNvSpPr>
          <p:nvPr>
            <p:ph type="subTitle" idx="1"/>
          </p:nvPr>
        </p:nvSpPr>
        <p:spPr>
          <a:xfrm>
            <a:off x="285750" y="1500188"/>
            <a:ext cx="8572500" cy="1752600"/>
          </a:xfrm>
        </p:spPr>
        <p:txBody>
          <a:bodyPr/>
          <a:lstStyle/>
          <a:p>
            <a:pPr algn="just" eaLnBrk="1" hangingPunct="1"/>
            <a:r>
              <a:rPr lang="en-US" sz="2400" smtClean="0"/>
              <a:t>-Ngân hàng thực hiện chức năng này thông qua tiến hành nhập tiền vào tài khoản hay chi trả tiền theo lệnh của chủ tài khỏan. </a:t>
            </a:r>
          </a:p>
          <a:p>
            <a:pPr algn="just" eaLnBrk="1" hangingPunct="1"/>
            <a:r>
              <a:rPr lang="en-US" sz="2400" smtClean="0"/>
              <a:t>-Khi các khách hàng gởi tiền vào ngân hàng, họ sẽ được đảm bảo an toàn trong việc cất giữ tiền và thực hiện thu chi một cách nhanh chóng tiện lợi, nhất là đối với các khỏan thanh tóan có giá trị lớn, ở mọi địa phương mà nếu khách hàng tự làm sẽ rất tốn kém khó khăn và không an toàn. </a:t>
            </a:r>
          </a:p>
          <a:p>
            <a:pPr algn="just" eaLnBrk="1" hangingPunct="1"/>
            <a:r>
              <a:rPr lang="en-US" sz="2400" smtClean="0"/>
              <a:t>-Thông qua chức năng này Ngân hàng đóng vai trò là người "thủ quỹ" cho các doanh nghiệp và cá nhân bởi ngân hàng là người giữ tiền của khách hàng, chi tiền hộ cho khách hàng. Nền kinh tế thị trường càng phát triển thì chức năng này của ngân hàng ngày càng được mở rộng.</a:t>
            </a:r>
          </a:p>
          <a:p>
            <a:pPr algn="just" eaLnBrk="1" hangingPunct="1"/>
            <a:endParaRPr lang="en-US" sz="2400" smtClean="0"/>
          </a:p>
        </p:txBody>
      </p:sp>
    </p:spTree>
    <p:extLst>
      <p:ext uri="{BB962C8B-B14F-4D97-AF65-F5344CB8AC3E}">
        <p14:creationId xmlns:p14="http://schemas.microsoft.com/office/powerpoint/2010/main" val="19209046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linds(horizontal)">
                                      <p:cBhvr>
                                        <p:cTn id="2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3"/>
          <p:cNvSpPr>
            <a:spLocks noGrp="1"/>
          </p:cNvSpPr>
          <p:nvPr>
            <p:ph type="ctrTitle"/>
          </p:nvPr>
        </p:nvSpPr>
        <p:spPr>
          <a:xfrm>
            <a:off x="214313" y="285750"/>
            <a:ext cx="7772400" cy="1470025"/>
          </a:xfrm>
        </p:spPr>
        <p:txBody>
          <a:bodyPr/>
          <a:lstStyle/>
          <a:p>
            <a:pPr eaLnBrk="1" hangingPunct="1"/>
            <a:r>
              <a:rPr lang="en-US" sz="2800" b="1" smtClean="0"/>
              <a:t>2.2 Chức năng trung gian thanh toán</a:t>
            </a:r>
          </a:p>
        </p:txBody>
      </p:sp>
      <p:sp>
        <p:nvSpPr>
          <p:cNvPr id="5" name="Subtitle 4"/>
          <p:cNvSpPr>
            <a:spLocks noGrp="1"/>
          </p:cNvSpPr>
          <p:nvPr>
            <p:ph type="subTitle" idx="1"/>
          </p:nvPr>
        </p:nvSpPr>
        <p:spPr>
          <a:xfrm>
            <a:off x="285750" y="1500188"/>
            <a:ext cx="8572500" cy="1752600"/>
          </a:xfrm>
        </p:spPr>
        <p:txBody>
          <a:bodyPr/>
          <a:lstStyle/>
          <a:p>
            <a:pPr algn="just" eaLnBrk="1" hangingPunct="1">
              <a:buFontTx/>
              <a:buChar char="-"/>
            </a:pPr>
            <a:r>
              <a:rPr lang="en-US" sz="2400" smtClean="0"/>
              <a:t>Thông qua chức năng trung gian thanh toán, hệ thống Ngân hàng thương mại cũng góp phần phát triển nền kinh tế. Khi khách hàng thực hiện thanh toán qua ngân hàng sẽ làm giảm rủi ro, giảm chi phí thanh toán cho khách hàng đồng thời tốc độ luân chuyển vốn kinh doanh của khách hàng nhanh hơn, làm cho hiệu quả sử dụng vốn của khách hàng tăng. </a:t>
            </a:r>
          </a:p>
          <a:p>
            <a:pPr algn="just" eaLnBrk="1" hangingPunct="1">
              <a:buFontTx/>
              <a:buChar char="-"/>
            </a:pPr>
            <a:r>
              <a:rPr lang="en-US" sz="2400" smtClean="0"/>
              <a:t>Đối với Ngân hàng thương mại chức năng này góp phần tăng lợi nhuận của ngân hàng thông qua việc thu lệ phí thanh toán. Hơn nữa, nó lại tăng nguồn vốn cho vay của ngân hàng thể hiện trên số dư có tài khoản tiền gửi của khách hàng. Chức năng này cũng chính là cơ sở để hình thành chức năng tạo tiền của Ngân hàng thương mại.</a:t>
            </a:r>
          </a:p>
          <a:p>
            <a:pPr algn="just" eaLnBrk="1" hangingPunct="1"/>
            <a:endParaRPr lang="en-US" sz="2400" smtClean="0"/>
          </a:p>
        </p:txBody>
      </p:sp>
    </p:spTree>
    <p:extLst>
      <p:ext uri="{BB962C8B-B14F-4D97-AF65-F5344CB8AC3E}">
        <p14:creationId xmlns:p14="http://schemas.microsoft.com/office/powerpoint/2010/main" val="4520084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14313" y="285750"/>
            <a:ext cx="7772400" cy="1470025"/>
          </a:xfrm>
        </p:spPr>
        <p:txBody>
          <a:bodyPr/>
          <a:lstStyle/>
          <a:p>
            <a:pPr eaLnBrk="1" hangingPunct="1"/>
            <a:r>
              <a:rPr lang="en-US" sz="2800" b="1" smtClean="0"/>
              <a:t>2.2. Chức năng tạo tiền</a:t>
            </a:r>
          </a:p>
        </p:txBody>
      </p:sp>
      <p:sp>
        <p:nvSpPr>
          <p:cNvPr id="5" name="Subtitle 4"/>
          <p:cNvSpPr>
            <a:spLocks noGrp="1"/>
          </p:cNvSpPr>
          <p:nvPr>
            <p:ph type="subTitle" idx="1"/>
          </p:nvPr>
        </p:nvSpPr>
        <p:spPr>
          <a:xfrm>
            <a:off x="285750" y="1500188"/>
            <a:ext cx="8572500" cy="1752600"/>
          </a:xfrm>
        </p:spPr>
        <p:txBody>
          <a:bodyPr/>
          <a:lstStyle/>
          <a:p>
            <a:pPr algn="just" eaLnBrk="1" hangingPunct="1">
              <a:buFontTx/>
              <a:buChar char="-"/>
            </a:pPr>
            <a:r>
              <a:rPr lang="en-US" sz="2400" smtClean="0"/>
              <a:t> Thông qua chức năng trung gian thanh toán, hệ thống Ngân hàng thương mại cũng góp phần phát triển nền kinh tế. Khi khách hàng thực hiện thanh toán qua ngân hàng sẽ làm giảm rủi ro, giảm chi phí thanh toán cho khách hàng đồng thời tốc độ luân chuyển vốn kinh doanh của khách hàng nhanh hơn, làm cho hiệu quả sử dụng vốn của khách hàng tăng. </a:t>
            </a:r>
          </a:p>
          <a:p>
            <a:pPr algn="just" eaLnBrk="1" hangingPunct="1"/>
            <a:r>
              <a:rPr lang="en-US" sz="2400" smtClean="0"/>
              <a:t>- Một ngân hàng sau khi nhận một món tiền gửi, trên tài khoản tiền gửi của khách hàng tại ngân hàng sẽ có số dư. Với số tiền này sau khi đã để lại một khoản dự trữ bắt buộc, ngân hàng sư đem đi đầu tư, cho vay từ đó nó sẽ chuyển sang vốn tiền gửi của ngân hàng khác. Với vòng quay của vốn thông qua chức năng tín dụng và thanh toán của ngân hàng. Ngân hàng thương mại thực hiện được chức năng tạo tiền.</a:t>
            </a:r>
          </a:p>
          <a:p>
            <a:pPr algn="just" eaLnBrk="1" hangingPunct="1"/>
            <a:endParaRPr lang="en-US" sz="2400" smtClean="0">
              <a:latin typeface="Times New Roman" pitchFamily="18" charset="0"/>
              <a:cs typeface="Times New Roman" pitchFamily="18" charset="0"/>
            </a:endParaRPr>
          </a:p>
        </p:txBody>
      </p:sp>
    </p:spTree>
    <p:extLst>
      <p:ext uri="{BB962C8B-B14F-4D97-AF65-F5344CB8AC3E}">
        <p14:creationId xmlns:p14="http://schemas.microsoft.com/office/powerpoint/2010/main" val="4849343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dirty="0"/>
              <a:t>I</a:t>
            </a:r>
            <a:r>
              <a:rPr lang="en-US" dirty="0" smtClean="0"/>
              <a:t>. </a:t>
            </a:r>
            <a:r>
              <a:rPr lang="en-US" dirty="0" err="1" smtClean="0"/>
              <a:t>Tín</a:t>
            </a:r>
            <a:r>
              <a:rPr lang="en-US" dirty="0" smtClean="0"/>
              <a:t> </a:t>
            </a:r>
            <a:r>
              <a:rPr lang="en-US" dirty="0" err="1" smtClean="0"/>
              <a:t>dụng</a:t>
            </a:r>
            <a:r>
              <a:rPr lang="en-US" dirty="0" smtClean="0"/>
              <a:t> </a:t>
            </a:r>
            <a:r>
              <a:rPr lang="en-US" dirty="0" err="1" smtClean="0"/>
              <a:t>là</a:t>
            </a:r>
            <a:r>
              <a:rPr lang="en-US" dirty="0" smtClean="0"/>
              <a:t> </a:t>
            </a:r>
            <a:r>
              <a:rPr lang="en-US" dirty="0" err="1" smtClean="0"/>
              <a:t>gì</a:t>
            </a:r>
            <a:r>
              <a:rPr lang="en-US" dirty="0" smtClean="0"/>
              <a:t>? – </a:t>
            </a:r>
            <a:r>
              <a:rPr lang="en-US" dirty="0" err="1" smtClean="0">
                <a:solidFill>
                  <a:srgbClr val="FFFF00"/>
                </a:solidFill>
                <a:effectLst>
                  <a:outerShdw blurRad="38100" dist="38100" dir="2700000" algn="tl">
                    <a:srgbClr val="000000">
                      <a:alpha val="43137"/>
                    </a:srgbClr>
                  </a:outerShdw>
                </a:effectLst>
              </a:rPr>
              <a:t>bản</a:t>
            </a:r>
            <a:r>
              <a:rPr lang="en-US" dirty="0" smtClean="0">
                <a:solidFill>
                  <a:srgbClr val="FFFF00"/>
                </a:solidFill>
                <a:effectLst>
                  <a:outerShdw blurRad="38100" dist="38100" dir="2700000" algn="tl">
                    <a:srgbClr val="000000">
                      <a:alpha val="43137"/>
                    </a:srgbClr>
                  </a:outerShdw>
                </a:effectLst>
              </a:rPr>
              <a:t> </a:t>
            </a:r>
            <a:r>
              <a:rPr lang="en-US" dirty="0" err="1" smtClean="0">
                <a:solidFill>
                  <a:srgbClr val="FFFF00"/>
                </a:solidFill>
                <a:effectLst>
                  <a:outerShdw blurRad="38100" dist="38100" dir="2700000" algn="tl">
                    <a:srgbClr val="000000">
                      <a:alpha val="43137"/>
                    </a:srgbClr>
                  </a:outerShdw>
                </a:effectLst>
              </a:rPr>
              <a:t>chất</a:t>
            </a:r>
            <a:endParaRPr lang="en-US" dirty="0">
              <a:solidFill>
                <a:srgbClr val="FFFF00"/>
              </a:solidFill>
              <a:effectLst>
                <a:outerShdw blurRad="38100" dist="38100" dir="2700000" algn="tl">
                  <a:srgbClr val="000000">
                    <a:alpha val="43137"/>
                  </a:srgbClr>
                </a:outerShdw>
              </a:effectLst>
            </a:endParaRPr>
          </a:p>
        </p:txBody>
      </p:sp>
      <p:sp>
        <p:nvSpPr>
          <p:cNvPr id="51203" name="Rectangle 3"/>
          <p:cNvSpPr>
            <a:spLocks noChangeArrowheads="1"/>
          </p:cNvSpPr>
          <p:nvPr/>
        </p:nvSpPr>
        <p:spPr bwMode="black">
          <a:xfrm>
            <a:off x="2421648" y="1716088"/>
            <a:ext cx="41086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spAutoFit/>
          </a:bodyPr>
          <a:lstStyle/>
          <a:p>
            <a:pPr algn="ctr" fontAlgn="base">
              <a:spcBef>
                <a:spcPct val="50000"/>
              </a:spcBef>
              <a:spcAft>
                <a:spcPct val="0"/>
              </a:spcAft>
              <a:buClr>
                <a:srgbClr val="1F3F5F"/>
              </a:buClr>
            </a:pPr>
            <a:r>
              <a:rPr lang="en-US" sz="2400" b="1" i="1" dirty="0" smtClean="0">
                <a:solidFill>
                  <a:srgbClr val="6666FF"/>
                </a:solidFill>
                <a:effectLst>
                  <a:outerShdw blurRad="38100" dist="38100" dir="2700000" algn="tl">
                    <a:srgbClr val="000000">
                      <a:alpha val="43137"/>
                    </a:srgbClr>
                  </a:outerShdw>
                </a:effectLst>
              </a:rPr>
              <a:t>BẢN CHẤT CỦA TÍN DỤNG</a:t>
            </a:r>
            <a:endParaRPr lang="en-US" sz="2400" b="1" i="1" dirty="0">
              <a:solidFill>
                <a:srgbClr val="6666FF"/>
              </a:solidFill>
              <a:effectLst>
                <a:outerShdw blurRad="38100" dist="38100" dir="2700000" algn="tl">
                  <a:srgbClr val="000000">
                    <a:alpha val="43137"/>
                  </a:srgbClr>
                </a:outerShdw>
              </a:effectLst>
            </a:endParaRPr>
          </a:p>
        </p:txBody>
      </p:sp>
      <p:grpSp>
        <p:nvGrpSpPr>
          <p:cNvPr id="51204" name="Group 4"/>
          <p:cNvGrpSpPr>
            <a:grpSpLocks/>
          </p:cNvGrpSpPr>
          <p:nvPr/>
        </p:nvGrpSpPr>
        <p:grpSpPr bwMode="auto">
          <a:xfrm>
            <a:off x="533400" y="2935288"/>
            <a:ext cx="3276600" cy="3008312"/>
            <a:chOff x="624" y="1968"/>
            <a:chExt cx="2064" cy="1895"/>
          </a:xfrm>
        </p:grpSpPr>
        <p:sp>
          <p:nvSpPr>
            <p:cNvPr id="51205" name="AutoShape 5"/>
            <p:cNvSpPr>
              <a:spLocks noChangeAspect="1" noChangeArrowheads="1"/>
            </p:cNvSpPr>
            <p:nvPr/>
          </p:nvSpPr>
          <p:spPr bwMode="gray">
            <a:xfrm>
              <a:off x="624" y="1968"/>
              <a:ext cx="2064" cy="1895"/>
            </a:xfrm>
            <a:prstGeom prst="roundRect">
              <a:avLst>
                <a:gd name="adj" fmla="val 4690"/>
              </a:avLst>
            </a:prstGeom>
            <a:gradFill rotWithShape="1">
              <a:gsLst>
                <a:gs pos="0">
                  <a:schemeClr val="accent2">
                    <a:gamma/>
                    <a:tint val="43529"/>
                    <a:invGamma/>
                    <a:alpha val="60001"/>
                  </a:schemeClr>
                </a:gs>
                <a:gs pos="100000">
                  <a:schemeClr val="accent2">
                    <a:alpha val="60001"/>
                  </a:schemeClr>
                </a:gs>
              </a:gsLst>
              <a:lin ang="5400000" scaled="1"/>
            </a:gra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51206" name="AutoShape 6"/>
            <p:cNvSpPr>
              <a:spLocks noChangeAspect="1" noChangeArrowheads="1"/>
            </p:cNvSpPr>
            <p:nvPr/>
          </p:nvSpPr>
          <p:spPr bwMode="gray">
            <a:xfrm>
              <a:off x="649" y="1992"/>
              <a:ext cx="2010" cy="1848"/>
            </a:xfrm>
            <a:prstGeom prst="roundRect">
              <a:avLst>
                <a:gd name="adj" fmla="val 4690"/>
              </a:avLst>
            </a:prstGeom>
            <a:solidFill>
              <a:srgbClr val="FFFFFF"/>
            </a:solidFill>
            <a:ln w="9525">
              <a:solidFill>
                <a:schemeClr val="accent2">
                  <a:alpha val="60001"/>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sp>
        <p:nvSpPr>
          <p:cNvPr id="51207" name="AutoShape 7"/>
          <p:cNvSpPr>
            <a:spLocks noChangeArrowheads="1"/>
          </p:cNvSpPr>
          <p:nvPr/>
        </p:nvSpPr>
        <p:spPr bwMode="gray">
          <a:xfrm>
            <a:off x="866775" y="2763838"/>
            <a:ext cx="2590800" cy="354012"/>
          </a:xfrm>
          <a:prstGeom prst="roundRect">
            <a:avLst>
              <a:gd name="adj" fmla="val 50000"/>
            </a:avLst>
          </a:prstGeom>
          <a:solidFill>
            <a:schemeClr val="accent2"/>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nvGrpSpPr>
          <p:cNvPr id="51208" name="Group 8"/>
          <p:cNvGrpSpPr>
            <a:grpSpLocks/>
          </p:cNvGrpSpPr>
          <p:nvPr/>
        </p:nvGrpSpPr>
        <p:grpSpPr bwMode="auto">
          <a:xfrm>
            <a:off x="5257800" y="2935288"/>
            <a:ext cx="3276600" cy="3008312"/>
            <a:chOff x="624" y="1968"/>
            <a:chExt cx="2064" cy="1895"/>
          </a:xfrm>
        </p:grpSpPr>
        <p:sp>
          <p:nvSpPr>
            <p:cNvPr id="51209" name="AutoShape 9"/>
            <p:cNvSpPr>
              <a:spLocks noChangeAspect="1" noChangeArrowheads="1"/>
            </p:cNvSpPr>
            <p:nvPr/>
          </p:nvSpPr>
          <p:spPr bwMode="gray">
            <a:xfrm>
              <a:off x="624" y="1968"/>
              <a:ext cx="2064" cy="1895"/>
            </a:xfrm>
            <a:prstGeom prst="roundRect">
              <a:avLst>
                <a:gd name="adj" fmla="val 4690"/>
              </a:avLst>
            </a:prstGeom>
            <a:noFill/>
            <a:ln w="9525">
              <a:solidFill>
                <a:schemeClr val="hlink"/>
              </a:solidFill>
              <a:round/>
              <a:headEnd/>
              <a:tailEnd/>
            </a:ln>
            <a:effectLst/>
            <a:extLst>
              <a:ext uri="{909E8E84-426E-40DD-AFC4-6F175D3DCCD1}">
                <a14:hiddenFill xmlns:a14="http://schemas.microsoft.com/office/drawing/2010/main">
                  <a:solidFill>
                    <a:schemeClr val="accent2">
                      <a:alpha val="60001"/>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51210" name="AutoShape 10"/>
            <p:cNvSpPr>
              <a:spLocks noChangeAspect="1" noChangeArrowheads="1"/>
            </p:cNvSpPr>
            <p:nvPr/>
          </p:nvSpPr>
          <p:spPr bwMode="gray">
            <a:xfrm>
              <a:off x="649" y="1992"/>
              <a:ext cx="2010" cy="1848"/>
            </a:xfrm>
            <a:prstGeom prst="roundRect">
              <a:avLst>
                <a:gd name="adj" fmla="val 4690"/>
              </a:avLst>
            </a:prstGeom>
            <a:noFill/>
            <a:ln w="9525">
              <a:solidFill>
                <a:schemeClr val="hlink">
                  <a:alpha val="60001"/>
                </a:schemeClr>
              </a:solidFill>
              <a:round/>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sp>
        <p:nvSpPr>
          <p:cNvPr id="51211" name="AutoShape 11"/>
          <p:cNvSpPr>
            <a:spLocks noChangeArrowheads="1"/>
          </p:cNvSpPr>
          <p:nvPr/>
        </p:nvSpPr>
        <p:spPr bwMode="gray">
          <a:xfrm>
            <a:off x="5591175" y="2763838"/>
            <a:ext cx="2590800" cy="354012"/>
          </a:xfrm>
          <a:prstGeom prst="roundRect">
            <a:avLst>
              <a:gd name="adj" fmla="val 50000"/>
            </a:avLst>
          </a:prstGeom>
          <a:solidFill>
            <a:schemeClr val="hlink"/>
          </a:solidFill>
          <a:ln>
            <a:noFill/>
          </a:ln>
          <a:effectLst/>
          <a:extLst>
            <a:ext uri="{91240B29-F687-4F45-9708-019B960494DF}">
              <a14:hiddenLine xmlns:a14="http://schemas.microsoft.com/office/drawing/2010/main" w="9525">
                <a:solidFill>
                  <a:srgbClr val="7B9B63"/>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a:solidFill>
                <a:srgbClr val="000000"/>
              </a:solidFill>
            </a:endParaRPr>
          </a:p>
        </p:txBody>
      </p:sp>
      <p:sp>
        <p:nvSpPr>
          <p:cNvPr id="51212" name="Rectangle 12"/>
          <p:cNvSpPr>
            <a:spLocks noChangeArrowheads="1"/>
          </p:cNvSpPr>
          <p:nvPr/>
        </p:nvSpPr>
        <p:spPr bwMode="gray">
          <a:xfrm>
            <a:off x="909637" y="2816423"/>
            <a:ext cx="24098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alpha val="50000"/>
                    </a:schemeClr>
                  </a:outerShdw>
                </a:effectLst>
              </a14:hiddenEffects>
            </a:ext>
          </a:extLst>
        </p:spPr>
        <p:txBody>
          <a:bodyPr wrap="square">
            <a:spAutoFit/>
          </a:bodyPr>
          <a:lstStyle/>
          <a:p>
            <a:pPr algn="ctr" fontAlgn="base">
              <a:spcBef>
                <a:spcPct val="0"/>
              </a:spcBef>
              <a:spcAft>
                <a:spcPct val="0"/>
              </a:spcAft>
            </a:pPr>
            <a:r>
              <a:rPr lang="en-US" sz="1400" b="1" dirty="0" err="1" smtClean="0">
                <a:solidFill>
                  <a:srgbClr val="FFFFFF"/>
                </a:solidFill>
              </a:rPr>
              <a:t>Hệ</a:t>
            </a:r>
            <a:r>
              <a:rPr lang="en-US" sz="1400" b="1" dirty="0" smtClean="0">
                <a:solidFill>
                  <a:srgbClr val="FFFFFF"/>
                </a:solidFill>
              </a:rPr>
              <a:t> </a:t>
            </a:r>
            <a:r>
              <a:rPr lang="en-US" sz="1400" b="1" dirty="0" err="1" smtClean="0">
                <a:solidFill>
                  <a:srgbClr val="FFFFFF"/>
                </a:solidFill>
              </a:rPr>
              <a:t>thống</a:t>
            </a:r>
            <a:r>
              <a:rPr lang="en-US" sz="1400" b="1" dirty="0" smtClean="0">
                <a:solidFill>
                  <a:srgbClr val="FFFFFF"/>
                </a:solidFill>
              </a:rPr>
              <a:t> </a:t>
            </a:r>
            <a:r>
              <a:rPr lang="en-US" sz="1400" b="1" dirty="0" err="1" smtClean="0">
                <a:solidFill>
                  <a:srgbClr val="FFFFFF"/>
                </a:solidFill>
              </a:rPr>
              <a:t>quan</a:t>
            </a:r>
            <a:r>
              <a:rPr lang="en-US" sz="1400" b="1" dirty="0" smtClean="0">
                <a:solidFill>
                  <a:srgbClr val="FFFFFF"/>
                </a:solidFill>
              </a:rPr>
              <a:t> </a:t>
            </a:r>
            <a:r>
              <a:rPr lang="en-US" sz="1400" b="1" dirty="0" err="1" smtClean="0">
                <a:solidFill>
                  <a:srgbClr val="FFFFFF"/>
                </a:solidFill>
              </a:rPr>
              <a:t>hệ</a:t>
            </a:r>
            <a:r>
              <a:rPr lang="en-US" sz="1400" b="1" dirty="0" smtClean="0">
                <a:solidFill>
                  <a:srgbClr val="FFFFFF"/>
                </a:solidFill>
              </a:rPr>
              <a:t> </a:t>
            </a:r>
            <a:r>
              <a:rPr lang="en-US" sz="1400" b="1" dirty="0" err="1" smtClean="0">
                <a:solidFill>
                  <a:srgbClr val="FFFFFF"/>
                </a:solidFill>
              </a:rPr>
              <a:t>kinh</a:t>
            </a:r>
            <a:r>
              <a:rPr lang="en-US" sz="1400" b="1" dirty="0" smtClean="0">
                <a:solidFill>
                  <a:srgbClr val="FFFFFF"/>
                </a:solidFill>
              </a:rPr>
              <a:t> </a:t>
            </a:r>
            <a:r>
              <a:rPr lang="en-US" sz="1400" b="1" dirty="0" err="1" smtClean="0">
                <a:solidFill>
                  <a:srgbClr val="FFFFFF"/>
                </a:solidFill>
              </a:rPr>
              <a:t>tế</a:t>
            </a:r>
            <a:endParaRPr lang="en-US" sz="1400" b="1" dirty="0">
              <a:solidFill>
                <a:srgbClr val="FFFFFF"/>
              </a:solidFill>
            </a:endParaRPr>
          </a:p>
        </p:txBody>
      </p:sp>
      <p:sp>
        <p:nvSpPr>
          <p:cNvPr id="51213" name="Rectangle 13"/>
          <p:cNvSpPr>
            <a:spLocks noChangeArrowheads="1"/>
          </p:cNvSpPr>
          <p:nvPr/>
        </p:nvSpPr>
        <p:spPr bwMode="gray">
          <a:xfrm>
            <a:off x="5867400" y="2782888"/>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alpha val="50000"/>
                    </a:schemeClr>
                  </a:outerShdw>
                </a:effectLst>
              </a14:hiddenEffects>
            </a:ext>
          </a:extLst>
        </p:spPr>
        <p:txBody>
          <a:bodyPr>
            <a:spAutoFit/>
          </a:bodyPr>
          <a:lstStyle/>
          <a:p>
            <a:pPr algn="ctr" fontAlgn="base">
              <a:spcBef>
                <a:spcPct val="0"/>
              </a:spcBef>
              <a:spcAft>
                <a:spcPct val="0"/>
              </a:spcAft>
            </a:pPr>
            <a:r>
              <a:rPr lang="en-US" sz="1400" b="1" dirty="0" err="1" smtClean="0">
                <a:solidFill>
                  <a:srgbClr val="FFFFFF"/>
                </a:solidFill>
              </a:rPr>
              <a:t>Tín</a:t>
            </a:r>
            <a:r>
              <a:rPr lang="en-US" sz="1400" b="1" dirty="0" smtClean="0">
                <a:solidFill>
                  <a:srgbClr val="FFFFFF"/>
                </a:solidFill>
              </a:rPr>
              <a:t> </a:t>
            </a:r>
            <a:r>
              <a:rPr lang="en-US" sz="1400" b="1" dirty="0" err="1" smtClean="0">
                <a:solidFill>
                  <a:srgbClr val="FFFFFF"/>
                </a:solidFill>
              </a:rPr>
              <a:t>dụng</a:t>
            </a:r>
            <a:r>
              <a:rPr lang="en-US" sz="1400" b="1" dirty="0" smtClean="0">
                <a:solidFill>
                  <a:srgbClr val="FFFFFF"/>
                </a:solidFill>
              </a:rPr>
              <a:t> = </a:t>
            </a:r>
            <a:r>
              <a:rPr lang="en-US" sz="1400" b="1" dirty="0" err="1" smtClean="0">
                <a:solidFill>
                  <a:srgbClr val="FFFFFF"/>
                </a:solidFill>
              </a:rPr>
              <a:t>vốn</a:t>
            </a:r>
            <a:endParaRPr lang="en-US" sz="1400" b="1" dirty="0">
              <a:solidFill>
                <a:srgbClr val="FFFFFF"/>
              </a:solidFill>
            </a:endParaRPr>
          </a:p>
        </p:txBody>
      </p:sp>
      <p:sp>
        <p:nvSpPr>
          <p:cNvPr id="51214" name="Rectangle 14"/>
          <p:cNvSpPr>
            <a:spLocks noChangeArrowheads="1"/>
          </p:cNvSpPr>
          <p:nvPr/>
        </p:nvSpPr>
        <p:spPr bwMode="black">
          <a:xfrm>
            <a:off x="5297488" y="3814657"/>
            <a:ext cx="3313112" cy="139115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lnSpc>
                <a:spcPct val="120000"/>
              </a:lnSpc>
              <a:spcBef>
                <a:spcPct val="0"/>
              </a:spcBef>
              <a:spcAft>
                <a:spcPct val="0"/>
              </a:spcAft>
              <a:buClr>
                <a:srgbClr val="7B9B63"/>
              </a:buClr>
              <a:buSzPct val="60000"/>
              <a:buFont typeface="Arial" charset="0"/>
              <a:buChar char="►"/>
            </a:pPr>
            <a:r>
              <a:rPr lang="en-US" sz="1700" b="1" dirty="0" err="1" smtClean="0">
                <a:solidFill>
                  <a:srgbClr val="61BCD1">
                    <a:lumMod val="75000"/>
                  </a:srgbClr>
                </a:solidFill>
              </a:rPr>
              <a:t>Có</a:t>
            </a:r>
            <a:r>
              <a:rPr lang="en-US" sz="1700" b="1" dirty="0" smtClean="0">
                <a:solidFill>
                  <a:srgbClr val="61BCD1">
                    <a:lumMod val="75000"/>
                  </a:srgbClr>
                </a:solidFill>
              </a:rPr>
              <a:t> </a:t>
            </a:r>
            <a:r>
              <a:rPr lang="en-US" sz="1700" b="1" dirty="0" err="1" smtClean="0">
                <a:solidFill>
                  <a:srgbClr val="61BCD1">
                    <a:lumMod val="75000"/>
                  </a:srgbClr>
                </a:solidFill>
              </a:rPr>
              <a:t>thể</a:t>
            </a:r>
            <a:r>
              <a:rPr lang="en-US" sz="1700" b="1" dirty="0" smtClean="0">
                <a:solidFill>
                  <a:srgbClr val="61BCD1">
                    <a:lumMod val="75000"/>
                  </a:srgbClr>
                </a:solidFill>
              </a:rPr>
              <a:t> </a:t>
            </a:r>
            <a:r>
              <a:rPr lang="en-US" sz="1700" b="1" dirty="0" err="1" smtClean="0">
                <a:solidFill>
                  <a:srgbClr val="61BCD1">
                    <a:lumMod val="75000"/>
                  </a:srgbClr>
                </a:solidFill>
              </a:rPr>
              <a:t>coi</a:t>
            </a:r>
            <a:r>
              <a:rPr lang="en-US" sz="1700" b="1" dirty="0" smtClean="0">
                <a:solidFill>
                  <a:srgbClr val="61BCD1">
                    <a:lumMod val="75000"/>
                  </a:srgbClr>
                </a:solidFill>
              </a:rPr>
              <a:t> </a:t>
            </a:r>
            <a:r>
              <a:rPr lang="en-US" sz="1700" b="1" dirty="0" err="1" smtClean="0">
                <a:solidFill>
                  <a:srgbClr val="61BCD1">
                    <a:lumMod val="75000"/>
                  </a:srgbClr>
                </a:solidFill>
              </a:rPr>
              <a:t>tín</a:t>
            </a:r>
            <a:r>
              <a:rPr lang="en-US" sz="1700" b="1" dirty="0" smtClean="0">
                <a:solidFill>
                  <a:srgbClr val="61BCD1">
                    <a:lumMod val="75000"/>
                  </a:srgbClr>
                </a:solidFill>
              </a:rPr>
              <a:t> </a:t>
            </a:r>
            <a:r>
              <a:rPr lang="en-US" sz="1700" b="1" dirty="0" err="1" smtClean="0">
                <a:solidFill>
                  <a:srgbClr val="61BCD1">
                    <a:lumMod val="75000"/>
                  </a:srgbClr>
                </a:solidFill>
              </a:rPr>
              <a:t>dụng</a:t>
            </a:r>
            <a:r>
              <a:rPr lang="en-US" sz="1700" b="1" dirty="0" smtClean="0">
                <a:solidFill>
                  <a:srgbClr val="61BCD1">
                    <a:lumMod val="75000"/>
                  </a:srgbClr>
                </a:solidFill>
              </a:rPr>
              <a:t> </a:t>
            </a:r>
            <a:r>
              <a:rPr lang="en-US" sz="1700" b="1" dirty="0" err="1" smtClean="0">
                <a:solidFill>
                  <a:srgbClr val="61BCD1">
                    <a:lumMod val="75000"/>
                  </a:srgbClr>
                </a:solidFill>
              </a:rPr>
              <a:t>là</a:t>
            </a:r>
            <a:r>
              <a:rPr lang="en-US" sz="1700" b="1" dirty="0" smtClean="0">
                <a:solidFill>
                  <a:srgbClr val="61BCD1">
                    <a:lumMod val="75000"/>
                  </a:srgbClr>
                </a:solidFill>
              </a:rPr>
              <a:t> </a:t>
            </a:r>
            <a:r>
              <a:rPr lang="en-US" sz="1700" b="1" dirty="0" err="1" smtClean="0">
                <a:solidFill>
                  <a:srgbClr val="61BCD1">
                    <a:lumMod val="75000"/>
                  </a:srgbClr>
                </a:solidFill>
              </a:rPr>
              <a:t>số</a:t>
            </a:r>
            <a:r>
              <a:rPr lang="en-US" sz="1700" b="1" dirty="0" smtClean="0">
                <a:solidFill>
                  <a:srgbClr val="61BCD1">
                    <a:lumMod val="75000"/>
                  </a:srgbClr>
                </a:solidFill>
              </a:rPr>
              <a:t> </a:t>
            </a:r>
            <a:r>
              <a:rPr lang="en-US" sz="1700" b="1" dirty="0" err="1" smtClean="0">
                <a:solidFill>
                  <a:srgbClr val="61BCD1">
                    <a:lumMod val="75000"/>
                  </a:srgbClr>
                </a:solidFill>
              </a:rPr>
              <a:t>vốn</a:t>
            </a:r>
          </a:p>
          <a:p>
            <a:pPr algn="ctr" fontAlgn="base">
              <a:spcBef>
                <a:spcPct val="0"/>
              </a:spcBef>
              <a:spcAft>
                <a:spcPct val="0"/>
              </a:spcAft>
            </a:pPr>
            <a:r>
              <a:rPr lang="en-US" sz="1600" dirty="0" err="1">
                <a:solidFill>
                  <a:srgbClr val="000000"/>
                </a:solidFill>
              </a:rPr>
              <a:t>L</a:t>
            </a:r>
            <a:r>
              <a:rPr lang="en-US" sz="1600" dirty="0" err="1" smtClean="0">
                <a:solidFill>
                  <a:srgbClr val="000000"/>
                </a:solidFill>
              </a:rPr>
              <a:t>àm</a:t>
            </a:r>
            <a:r>
              <a:rPr lang="en-US" sz="1600" dirty="0" smtClean="0">
                <a:solidFill>
                  <a:srgbClr val="000000"/>
                </a:solidFill>
              </a:rPr>
              <a:t> </a:t>
            </a:r>
            <a:r>
              <a:rPr lang="en-US" sz="1600" dirty="0" err="1">
                <a:solidFill>
                  <a:srgbClr val="000000"/>
                </a:solidFill>
              </a:rPr>
              <a:t>bằng</a:t>
            </a:r>
            <a:r>
              <a:rPr lang="en-US" sz="1600" dirty="0">
                <a:solidFill>
                  <a:srgbClr val="000000"/>
                </a:solidFill>
              </a:rPr>
              <a:t> </a:t>
            </a:r>
            <a:r>
              <a:rPr lang="en-US" sz="1600" dirty="0" err="1">
                <a:solidFill>
                  <a:srgbClr val="FF0000"/>
                </a:solidFill>
              </a:rPr>
              <a:t>hiện</a:t>
            </a:r>
            <a:r>
              <a:rPr lang="en-US" sz="1600" dirty="0">
                <a:solidFill>
                  <a:srgbClr val="FF0000"/>
                </a:solidFill>
              </a:rPr>
              <a:t> </a:t>
            </a:r>
            <a:r>
              <a:rPr lang="en-US" sz="1600" dirty="0" err="1">
                <a:solidFill>
                  <a:srgbClr val="FF0000"/>
                </a:solidFill>
              </a:rPr>
              <a:t>vật</a:t>
            </a:r>
            <a:r>
              <a:rPr lang="en-US" sz="1600" dirty="0">
                <a:solidFill>
                  <a:srgbClr val="FF0000"/>
                </a:solidFill>
              </a:rPr>
              <a:t> hay </a:t>
            </a:r>
            <a:r>
              <a:rPr lang="en-US" sz="1600" dirty="0" err="1">
                <a:solidFill>
                  <a:srgbClr val="FF0000"/>
                </a:solidFill>
              </a:rPr>
              <a:t>hiện</a:t>
            </a:r>
            <a:r>
              <a:rPr lang="en-US" sz="1600" dirty="0">
                <a:solidFill>
                  <a:srgbClr val="FF0000"/>
                </a:solidFill>
              </a:rPr>
              <a:t> </a:t>
            </a:r>
            <a:r>
              <a:rPr lang="en-US" sz="1600" dirty="0" err="1">
                <a:solidFill>
                  <a:srgbClr val="FF0000"/>
                </a:solidFill>
              </a:rPr>
              <a:t>kim</a:t>
            </a:r>
            <a:r>
              <a:rPr lang="en-US" sz="1600" dirty="0">
                <a:solidFill>
                  <a:srgbClr val="FF0000"/>
                </a:solidFill>
              </a:rPr>
              <a:t> </a:t>
            </a:r>
            <a:r>
              <a:rPr lang="en-US" sz="1600" dirty="0" err="1">
                <a:solidFill>
                  <a:srgbClr val="000000"/>
                </a:solidFill>
              </a:rPr>
              <a:t>và</a:t>
            </a:r>
            <a:r>
              <a:rPr lang="en-US" sz="1600" dirty="0">
                <a:solidFill>
                  <a:srgbClr val="000000"/>
                </a:solidFill>
              </a:rPr>
              <a:t> </a:t>
            </a:r>
            <a:r>
              <a:rPr lang="en-US" sz="1600" dirty="0" err="1">
                <a:solidFill>
                  <a:srgbClr val="000000"/>
                </a:solidFill>
              </a:rPr>
              <a:t>vận</a:t>
            </a:r>
            <a:r>
              <a:rPr lang="en-US" sz="1600" dirty="0">
                <a:solidFill>
                  <a:srgbClr val="000000"/>
                </a:solidFill>
              </a:rPr>
              <a:t> </a:t>
            </a:r>
            <a:r>
              <a:rPr lang="en-US" sz="1600" dirty="0" err="1">
                <a:solidFill>
                  <a:srgbClr val="000000"/>
                </a:solidFill>
              </a:rPr>
              <a:t>động</a:t>
            </a:r>
            <a:r>
              <a:rPr lang="en-US" sz="1600" dirty="0">
                <a:solidFill>
                  <a:srgbClr val="000000"/>
                </a:solidFill>
              </a:rPr>
              <a:t> </a:t>
            </a:r>
            <a:r>
              <a:rPr lang="en-US" sz="1600" dirty="0" err="1">
                <a:solidFill>
                  <a:srgbClr val="000000"/>
                </a:solidFill>
              </a:rPr>
              <a:t>theo</a:t>
            </a:r>
            <a:r>
              <a:rPr lang="en-US" sz="1600" dirty="0">
                <a:solidFill>
                  <a:srgbClr val="000000"/>
                </a:solidFill>
              </a:rPr>
              <a:t> </a:t>
            </a:r>
            <a:r>
              <a:rPr lang="en-US" sz="1600" dirty="0" err="1">
                <a:solidFill>
                  <a:srgbClr val="FF0000"/>
                </a:solidFill>
              </a:rPr>
              <a:t>nguyên</a:t>
            </a:r>
            <a:r>
              <a:rPr lang="en-US" sz="1600" dirty="0">
                <a:solidFill>
                  <a:srgbClr val="FF0000"/>
                </a:solidFill>
              </a:rPr>
              <a:t> </a:t>
            </a:r>
            <a:r>
              <a:rPr lang="en-US" sz="1600" dirty="0" err="1">
                <a:solidFill>
                  <a:srgbClr val="FF0000"/>
                </a:solidFill>
              </a:rPr>
              <a:t>tắc</a:t>
            </a:r>
            <a:r>
              <a:rPr lang="en-US" sz="1600" dirty="0">
                <a:solidFill>
                  <a:srgbClr val="FF0000"/>
                </a:solidFill>
              </a:rPr>
              <a:t> </a:t>
            </a:r>
            <a:r>
              <a:rPr lang="en-US" sz="1600" dirty="0" err="1">
                <a:solidFill>
                  <a:srgbClr val="FF0000"/>
                </a:solidFill>
              </a:rPr>
              <a:t>hoàn</a:t>
            </a:r>
            <a:r>
              <a:rPr lang="en-US" sz="1600" dirty="0">
                <a:solidFill>
                  <a:srgbClr val="FF0000"/>
                </a:solidFill>
              </a:rPr>
              <a:t> </a:t>
            </a:r>
            <a:r>
              <a:rPr lang="en-US" sz="1600" dirty="0" err="1" smtClean="0">
                <a:solidFill>
                  <a:srgbClr val="FF0000"/>
                </a:solidFill>
              </a:rPr>
              <a:t>trả</a:t>
            </a:r>
            <a:r>
              <a:rPr lang="en-US" sz="1600" dirty="0" smtClean="0">
                <a:solidFill>
                  <a:srgbClr val="000000"/>
                </a:solidFill>
              </a:rPr>
              <a:t>, </a:t>
            </a:r>
            <a:r>
              <a:rPr lang="en-US" sz="1600" dirty="0" err="1" smtClean="0">
                <a:solidFill>
                  <a:srgbClr val="000000"/>
                </a:solidFill>
              </a:rPr>
              <a:t>đáp</a:t>
            </a:r>
            <a:r>
              <a:rPr lang="en-US" sz="1600" dirty="0" smtClean="0">
                <a:solidFill>
                  <a:srgbClr val="000000"/>
                </a:solidFill>
              </a:rPr>
              <a:t> </a:t>
            </a:r>
            <a:r>
              <a:rPr lang="en-US" sz="1600" dirty="0" err="1">
                <a:solidFill>
                  <a:srgbClr val="000000"/>
                </a:solidFill>
              </a:rPr>
              <a:t>ứng</a:t>
            </a:r>
            <a:r>
              <a:rPr lang="en-US" sz="1600" dirty="0">
                <a:solidFill>
                  <a:srgbClr val="000000"/>
                </a:solidFill>
              </a:rPr>
              <a:t> </a:t>
            </a:r>
            <a:r>
              <a:rPr lang="en-US" sz="1600" dirty="0" err="1">
                <a:solidFill>
                  <a:srgbClr val="000000"/>
                </a:solidFill>
              </a:rPr>
              <a:t>cho</a:t>
            </a:r>
            <a:r>
              <a:rPr lang="en-US" sz="1600" dirty="0">
                <a:solidFill>
                  <a:srgbClr val="000000"/>
                </a:solidFill>
              </a:rPr>
              <a:t> </a:t>
            </a:r>
            <a:r>
              <a:rPr lang="en-US" sz="1600" dirty="0" err="1">
                <a:solidFill>
                  <a:srgbClr val="000000"/>
                </a:solidFill>
              </a:rPr>
              <a:t>các</a:t>
            </a:r>
            <a:r>
              <a:rPr lang="en-US" sz="1600" dirty="0">
                <a:solidFill>
                  <a:srgbClr val="000000"/>
                </a:solidFill>
              </a:rPr>
              <a:t> </a:t>
            </a:r>
            <a:r>
              <a:rPr lang="en-US" sz="1600" dirty="0" err="1">
                <a:solidFill>
                  <a:srgbClr val="000000"/>
                </a:solidFill>
              </a:rPr>
              <a:t>nhu</a:t>
            </a:r>
            <a:r>
              <a:rPr lang="en-US" sz="1600" dirty="0">
                <a:solidFill>
                  <a:srgbClr val="000000"/>
                </a:solidFill>
              </a:rPr>
              <a:t> </a:t>
            </a:r>
            <a:r>
              <a:rPr lang="en-US" sz="1600" dirty="0" err="1">
                <a:solidFill>
                  <a:srgbClr val="000000"/>
                </a:solidFill>
              </a:rPr>
              <a:t>cầu</a:t>
            </a:r>
            <a:r>
              <a:rPr lang="en-US" sz="1600" dirty="0">
                <a:solidFill>
                  <a:srgbClr val="000000"/>
                </a:solidFill>
              </a:rPr>
              <a:t> </a:t>
            </a:r>
            <a:r>
              <a:rPr lang="en-US" sz="1600" dirty="0" err="1">
                <a:solidFill>
                  <a:srgbClr val="000000"/>
                </a:solidFill>
              </a:rPr>
              <a:t>của</a:t>
            </a:r>
            <a:r>
              <a:rPr lang="en-US" sz="1600" dirty="0">
                <a:solidFill>
                  <a:srgbClr val="000000"/>
                </a:solidFill>
              </a:rPr>
              <a:t> </a:t>
            </a:r>
            <a:r>
              <a:rPr lang="en-US" sz="1600" dirty="0" err="1">
                <a:solidFill>
                  <a:srgbClr val="000000"/>
                </a:solidFill>
              </a:rPr>
              <a:t>các</a:t>
            </a:r>
            <a:r>
              <a:rPr lang="en-US" sz="1600" dirty="0">
                <a:solidFill>
                  <a:srgbClr val="000000"/>
                </a:solidFill>
              </a:rPr>
              <a:t> </a:t>
            </a:r>
            <a:r>
              <a:rPr lang="en-US" sz="1600" dirty="0" err="1">
                <a:solidFill>
                  <a:srgbClr val="000000"/>
                </a:solidFill>
              </a:rPr>
              <a:t>chủ</a:t>
            </a:r>
            <a:r>
              <a:rPr lang="en-US" sz="1600" dirty="0">
                <a:solidFill>
                  <a:srgbClr val="000000"/>
                </a:solidFill>
              </a:rPr>
              <a:t> </a:t>
            </a:r>
            <a:r>
              <a:rPr lang="en-US" sz="1600" dirty="0" err="1">
                <a:solidFill>
                  <a:srgbClr val="000000"/>
                </a:solidFill>
              </a:rPr>
              <a:t>thể</a:t>
            </a:r>
            <a:r>
              <a:rPr lang="en-US" sz="1600" dirty="0">
                <a:solidFill>
                  <a:srgbClr val="000000"/>
                </a:solidFill>
              </a:rPr>
              <a:t> </a:t>
            </a:r>
            <a:r>
              <a:rPr lang="en-US" sz="1600" dirty="0" err="1">
                <a:solidFill>
                  <a:srgbClr val="000000"/>
                </a:solidFill>
              </a:rPr>
              <a:t>tín</a:t>
            </a:r>
            <a:r>
              <a:rPr lang="en-US" sz="1600" dirty="0">
                <a:solidFill>
                  <a:srgbClr val="000000"/>
                </a:solidFill>
              </a:rPr>
              <a:t> </a:t>
            </a:r>
            <a:r>
              <a:rPr lang="en-US" sz="1600" dirty="0" err="1">
                <a:solidFill>
                  <a:srgbClr val="000000"/>
                </a:solidFill>
              </a:rPr>
              <a:t>dụng</a:t>
            </a:r>
            <a:r>
              <a:rPr lang="en-US" sz="1600" dirty="0">
                <a:solidFill>
                  <a:srgbClr val="000000"/>
                </a:solidFill>
              </a:rPr>
              <a:t>.</a:t>
            </a:r>
          </a:p>
        </p:txBody>
      </p:sp>
      <p:sp>
        <p:nvSpPr>
          <p:cNvPr id="51215" name="Rectangle 15"/>
          <p:cNvSpPr>
            <a:spLocks noChangeArrowheads="1"/>
          </p:cNvSpPr>
          <p:nvPr/>
        </p:nvSpPr>
        <p:spPr bwMode="black">
          <a:xfrm>
            <a:off x="552450" y="4343400"/>
            <a:ext cx="3124200" cy="158812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0000"/>
              </a:lnSpc>
              <a:spcBef>
                <a:spcPct val="0"/>
              </a:spcBef>
              <a:spcAft>
                <a:spcPct val="0"/>
              </a:spcAft>
              <a:buClr>
                <a:srgbClr val="7B9B63"/>
              </a:buClr>
              <a:buSzPct val="60000"/>
              <a:buFont typeface="Arial" charset="0"/>
              <a:buChar char="►"/>
            </a:pPr>
            <a:r>
              <a:rPr lang="en-US" sz="1700" b="1" dirty="0" smtClean="0">
                <a:solidFill>
                  <a:srgbClr val="61BCD1"/>
                </a:solidFill>
              </a:rPr>
              <a:t>Ý </a:t>
            </a:r>
            <a:r>
              <a:rPr lang="en-US" sz="1700" b="1" dirty="0" err="1" smtClean="0">
                <a:solidFill>
                  <a:srgbClr val="61BCD1"/>
                </a:solidFill>
              </a:rPr>
              <a:t>nghĩa</a:t>
            </a:r>
            <a:r>
              <a:rPr lang="en-US" sz="1700" b="1" dirty="0" smtClean="0">
                <a:solidFill>
                  <a:srgbClr val="61BCD1"/>
                </a:solidFill>
              </a:rPr>
              <a:t> </a:t>
            </a:r>
            <a:r>
              <a:rPr lang="en-US" sz="1700" b="1" dirty="0" err="1" smtClean="0">
                <a:solidFill>
                  <a:srgbClr val="61BCD1"/>
                </a:solidFill>
              </a:rPr>
              <a:t>của</a:t>
            </a:r>
            <a:r>
              <a:rPr lang="en-US" sz="1700" b="1" dirty="0" smtClean="0">
                <a:solidFill>
                  <a:srgbClr val="61BCD1"/>
                </a:solidFill>
              </a:rPr>
              <a:t> </a:t>
            </a:r>
            <a:r>
              <a:rPr lang="en-US" sz="1700" b="1" dirty="0" err="1" smtClean="0">
                <a:solidFill>
                  <a:srgbClr val="61BCD1"/>
                </a:solidFill>
              </a:rPr>
              <a:t>hệ</a:t>
            </a:r>
            <a:r>
              <a:rPr lang="en-US" sz="1700" b="1" dirty="0" smtClean="0">
                <a:solidFill>
                  <a:srgbClr val="61BCD1"/>
                </a:solidFill>
              </a:rPr>
              <a:t> </a:t>
            </a:r>
            <a:r>
              <a:rPr lang="en-US" sz="1700" b="1" dirty="0" err="1" smtClean="0">
                <a:solidFill>
                  <a:srgbClr val="61BCD1"/>
                </a:solidFill>
              </a:rPr>
              <a:t>thống</a:t>
            </a:r>
            <a:r>
              <a:rPr lang="en-US" sz="1700" b="1" dirty="0" smtClean="0">
                <a:solidFill>
                  <a:srgbClr val="61BCD1"/>
                </a:solidFill>
              </a:rPr>
              <a:t> </a:t>
            </a:r>
            <a:r>
              <a:rPr lang="en-US" sz="1700" b="1" dirty="0" err="1" smtClean="0">
                <a:solidFill>
                  <a:srgbClr val="61BCD1"/>
                </a:solidFill>
              </a:rPr>
              <a:t>này</a:t>
            </a:r>
            <a:r>
              <a:rPr lang="en-US" sz="1700" b="1" dirty="0" smtClean="0">
                <a:solidFill>
                  <a:srgbClr val="61BCD1"/>
                </a:solidFill>
              </a:rPr>
              <a:t> ?</a:t>
            </a:r>
            <a:endParaRPr lang="en-US" sz="1700" b="1" dirty="0">
              <a:solidFill>
                <a:srgbClr val="61BCD1"/>
              </a:solidFill>
            </a:endParaRPr>
          </a:p>
          <a:p>
            <a:pPr algn="ctr" fontAlgn="base">
              <a:lnSpc>
                <a:spcPct val="120000"/>
              </a:lnSpc>
              <a:spcBef>
                <a:spcPct val="0"/>
              </a:spcBef>
              <a:spcAft>
                <a:spcPct val="0"/>
              </a:spcAft>
            </a:pPr>
            <a:r>
              <a:rPr lang="en-US" sz="1600" dirty="0">
                <a:solidFill>
                  <a:srgbClr val="000000"/>
                </a:solidFill>
                <a:cs typeface="Arial" charset="0"/>
              </a:rPr>
              <a:t>    </a:t>
            </a:r>
            <a:r>
              <a:rPr lang="en-US" sz="1600" dirty="0" err="1" smtClean="0">
                <a:solidFill>
                  <a:srgbClr val="000000"/>
                </a:solidFill>
              </a:rPr>
              <a:t>Nhờ</a:t>
            </a:r>
            <a:r>
              <a:rPr lang="en-US" sz="1600" dirty="0" smtClean="0">
                <a:solidFill>
                  <a:srgbClr val="000000"/>
                </a:solidFill>
              </a:rPr>
              <a:t> </a:t>
            </a:r>
            <a:r>
              <a:rPr lang="en-US" sz="1600" dirty="0" err="1" smtClean="0">
                <a:solidFill>
                  <a:srgbClr val="000000"/>
                </a:solidFill>
              </a:rPr>
              <a:t>hệ</a:t>
            </a:r>
            <a:r>
              <a:rPr lang="en-US" sz="1600" dirty="0" smtClean="0">
                <a:solidFill>
                  <a:srgbClr val="000000"/>
                </a:solidFill>
              </a:rPr>
              <a:t> </a:t>
            </a:r>
            <a:r>
              <a:rPr lang="en-US" sz="1600" dirty="0" err="1" smtClean="0">
                <a:solidFill>
                  <a:srgbClr val="000000"/>
                </a:solidFill>
              </a:rPr>
              <a:t>thống</a:t>
            </a:r>
            <a:r>
              <a:rPr lang="en-US" sz="1600" dirty="0" smtClean="0">
                <a:solidFill>
                  <a:srgbClr val="000000"/>
                </a:solidFill>
              </a:rPr>
              <a:t> </a:t>
            </a:r>
            <a:r>
              <a:rPr lang="en-US" sz="1600" dirty="0" err="1" smtClean="0">
                <a:solidFill>
                  <a:srgbClr val="000000"/>
                </a:solidFill>
              </a:rPr>
              <a:t>quan</a:t>
            </a:r>
            <a:r>
              <a:rPr lang="en-US" sz="1600" dirty="0" smtClean="0">
                <a:solidFill>
                  <a:srgbClr val="000000"/>
                </a:solidFill>
              </a:rPr>
              <a:t> </a:t>
            </a:r>
            <a:r>
              <a:rPr lang="en-US" sz="1600" dirty="0" err="1" smtClean="0">
                <a:solidFill>
                  <a:srgbClr val="000000"/>
                </a:solidFill>
              </a:rPr>
              <a:t>hệ</a:t>
            </a:r>
            <a:r>
              <a:rPr lang="en-US" sz="1600" dirty="0" smtClean="0">
                <a:solidFill>
                  <a:srgbClr val="000000"/>
                </a:solidFill>
              </a:rPr>
              <a:t> </a:t>
            </a:r>
            <a:r>
              <a:rPr lang="en-US" sz="1600" dirty="0" err="1" smtClean="0">
                <a:solidFill>
                  <a:srgbClr val="000000"/>
                </a:solidFill>
              </a:rPr>
              <a:t>ấy</a:t>
            </a:r>
            <a:r>
              <a:rPr lang="en-US" sz="1600" dirty="0" smtClean="0">
                <a:solidFill>
                  <a:srgbClr val="000000"/>
                </a:solidFill>
              </a:rPr>
              <a:t> </a:t>
            </a:r>
            <a:r>
              <a:rPr lang="en-US" sz="1600" dirty="0" err="1">
                <a:solidFill>
                  <a:srgbClr val="000000"/>
                </a:solidFill>
              </a:rPr>
              <a:t>mà</a:t>
            </a:r>
            <a:r>
              <a:rPr lang="en-US" sz="1600" dirty="0">
                <a:solidFill>
                  <a:srgbClr val="000000"/>
                </a:solidFill>
              </a:rPr>
              <a:t> </a:t>
            </a:r>
            <a:r>
              <a:rPr lang="en-US" sz="1600" dirty="0" err="1">
                <a:solidFill>
                  <a:srgbClr val="000000"/>
                </a:solidFill>
              </a:rPr>
              <a:t>vốn</a:t>
            </a:r>
            <a:r>
              <a:rPr lang="en-US" sz="1600" dirty="0">
                <a:solidFill>
                  <a:srgbClr val="000000"/>
                </a:solidFill>
              </a:rPr>
              <a:t> </a:t>
            </a:r>
            <a:r>
              <a:rPr lang="en-US" sz="1600" dirty="0" err="1">
                <a:solidFill>
                  <a:srgbClr val="000000"/>
                </a:solidFill>
              </a:rPr>
              <a:t>tiền</a:t>
            </a:r>
            <a:r>
              <a:rPr lang="en-US" sz="1600" dirty="0">
                <a:solidFill>
                  <a:srgbClr val="000000"/>
                </a:solidFill>
              </a:rPr>
              <a:t> </a:t>
            </a:r>
            <a:r>
              <a:rPr lang="en-US" sz="1600" dirty="0" err="1">
                <a:solidFill>
                  <a:srgbClr val="000000"/>
                </a:solidFill>
              </a:rPr>
              <a:t>tệ</a:t>
            </a:r>
            <a:r>
              <a:rPr lang="en-US" sz="1600" dirty="0">
                <a:solidFill>
                  <a:srgbClr val="000000"/>
                </a:solidFill>
              </a:rPr>
              <a:t> </a:t>
            </a:r>
            <a:r>
              <a:rPr lang="en-US" sz="1600" dirty="0" err="1">
                <a:solidFill>
                  <a:srgbClr val="000000"/>
                </a:solidFill>
              </a:rPr>
              <a:t>được</a:t>
            </a:r>
            <a:r>
              <a:rPr lang="en-US" sz="1600" dirty="0">
                <a:solidFill>
                  <a:srgbClr val="000000"/>
                </a:solidFill>
              </a:rPr>
              <a:t> </a:t>
            </a:r>
            <a:r>
              <a:rPr lang="en-US" sz="1600" dirty="0" err="1">
                <a:solidFill>
                  <a:srgbClr val="FF0000"/>
                </a:solidFill>
              </a:rPr>
              <a:t>vận</a:t>
            </a:r>
            <a:r>
              <a:rPr lang="en-US" sz="1600" dirty="0">
                <a:solidFill>
                  <a:srgbClr val="FF0000"/>
                </a:solidFill>
              </a:rPr>
              <a:t> </a:t>
            </a:r>
            <a:r>
              <a:rPr lang="en-US" sz="1600" dirty="0" err="1">
                <a:solidFill>
                  <a:srgbClr val="FF0000"/>
                </a:solidFill>
              </a:rPr>
              <a:t>động</a:t>
            </a:r>
            <a:r>
              <a:rPr lang="en-US" sz="1600" dirty="0">
                <a:solidFill>
                  <a:srgbClr val="FF0000"/>
                </a:solidFill>
              </a:rPr>
              <a:t> </a:t>
            </a:r>
            <a:r>
              <a:rPr lang="en-US" sz="1600" dirty="0" err="1">
                <a:solidFill>
                  <a:srgbClr val="FF0000"/>
                </a:solidFill>
              </a:rPr>
              <a:t>từ</a:t>
            </a:r>
            <a:r>
              <a:rPr lang="en-US" sz="1600" dirty="0">
                <a:solidFill>
                  <a:srgbClr val="FF0000"/>
                </a:solidFill>
              </a:rPr>
              <a:t> </a:t>
            </a:r>
            <a:r>
              <a:rPr lang="en-US" sz="1600" dirty="0" err="1">
                <a:solidFill>
                  <a:srgbClr val="FF0000"/>
                </a:solidFill>
              </a:rPr>
              <a:t>chủ</a:t>
            </a:r>
            <a:r>
              <a:rPr lang="en-US" sz="1600" dirty="0">
                <a:solidFill>
                  <a:srgbClr val="FF0000"/>
                </a:solidFill>
              </a:rPr>
              <a:t> </a:t>
            </a:r>
            <a:r>
              <a:rPr lang="en-US" sz="1600" dirty="0" err="1">
                <a:solidFill>
                  <a:srgbClr val="FF0000"/>
                </a:solidFill>
              </a:rPr>
              <a:t>thể</a:t>
            </a:r>
            <a:r>
              <a:rPr lang="en-US" sz="1600" dirty="0">
                <a:solidFill>
                  <a:srgbClr val="FF0000"/>
                </a:solidFill>
              </a:rPr>
              <a:t> </a:t>
            </a:r>
            <a:r>
              <a:rPr lang="en-US" sz="1600" dirty="0" err="1">
                <a:solidFill>
                  <a:srgbClr val="FF0000"/>
                </a:solidFill>
              </a:rPr>
              <a:t>này</a:t>
            </a:r>
            <a:r>
              <a:rPr lang="en-US" sz="1600" dirty="0">
                <a:solidFill>
                  <a:srgbClr val="FF0000"/>
                </a:solidFill>
              </a:rPr>
              <a:t> sang </a:t>
            </a:r>
            <a:r>
              <a:rPr lang="en-US" sz="1600" dirty="0" err="1">
                <a:solidFill>
                  <a:srgbClr val="FF0000"/>
                </a:solidFill>
              </a:rPr>
              <a:t>chủ</a:t>
            </a:r>
            <a:r>
              <a:rPr lang="en-US" sz="1600" dirty="0">
                <a:solidFill>
                  <a:srgbClr val="FF0000"/>
                </a:solidFill>
              </a:rPr>
              <a:t> </a:t>
            </a:r>
            <a:r>
              <a:rPr lang="en-US" sz="1600" dirty="0" err="1">
                <a:solidFill>
                  <a:srgbClr val="FF0000"/>
                </a:solidFill>
              </a:rPr>
              <a:t>thể</a:t>
            </a:r>
            <a:r>
              <a:rPr lang="en-US" sz="1600" dirty="0">
                <a:solidFill>
                  <a:srgbClr val="FF0000"/>
                </a:solidFill>
              </a:rPr>
              <a:t> </a:t>
            </a:r>
            <a:r>
              <a:rPr lang="en-US" sz="1600" dirty="0" err="1">
                <a:solidFill>
                  <a:srgbClr val="FF0000"/>
                </a:solidFill>
              </a:rPr>
              <a:t>khác</a:t>
            </a:r>
            <a:r>
              <a:rPr lang="en-US" sz="1600" dirty="0">
                <a:solidFill>
                  <a:srgbClr val="FF0000"/>
                </a:solidFill>
              </a:rPr>
              <a:t> </a:t>
            </a:r>
            <a:r>
              <a:rPr lang="en-US" sz="1600" dirty="0" err="1">
                <a:solidFill>
                  <a:srgbClr val="FF0000"/>
                </a:solidFill>
              </a:rPr>
              <a:t>để</a:t>
            </a:r>
            <a:r>
              <a:rPr lang="en-US" sz="1600" dirty="0">
                <a:solidFill>
                  <a:srgbClr val="FF0000"/>
                </a:solidFill>
              </a:rPr>
              <a:t> </a:t>
            </a:r>
            <a:r>
              <a:rPr lang="en-US" sz="1600" dirty="0" err="1">
                <a:solidFill>
                  <a:srgbClr val="FF0000"/>
                </a:solidFill>
              </a:rPr>
              <a:t>sử</a:t>
            </a:r>
            <a:r>
              <a:rPr lang="en-US" sz="1600" dirty="0">
                <a:solidFill>
                  <a:srgbClr val="FF0000"/>
                </a:solidFill>
              </a:rPr>
              <a:t> </a:t>
            </a:r>
            <a:r>
              <a:rPr lang="en-US" sz="1600" dirty="0" err="1" smtClean="0">
                <a:solidFill>
                  <a:srgbClr val="FF0000"/>
                </a:solidFill>
              </a:rPr>
              <a:t>dụng</a:t>
            </a:r>
            <a:r>
              <a:rPr lang="en-US" sz="1600" dirty="0" smtClean="0">
                <a:solidFill>
                  <a:srgbClr val="000000"/>
                </a:solidFill>
              </a:rPr>
              <a:t>.</a:t>
            </a:r>
            <a:endParaRPr lang="en-US" sz="1600" dirty="0">
              <a:solidFill>
                <a:srgbClr val="000000"/>
              </a:solidFill>
              <a:cs typeface="Arial" charset="0"/>
            </a:endParaRPr>
          </a:p>
        </p:txBody>
      </p:sp>
      <p:sp>
        <p:nvSpPr>
          <p:cNvPr id="24" name="Rectangle 14"/>
          <p:cNvSpPr>
            <a:spLocks noChangeArrowheads="1"/>
          </p:cNvSpPr>
          <p:nvPr/>
        </p:nvSpPr>
        <p:spPr bwMode="black">
          <a:xfrm>
            <a:off x="533399" y="3270004"/>
            <a:ext cx="3230563" cy="997196"/>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lnSpc>
                <a:spcPct val="120000"/>
              </a:lnSpc>
              <a:spcBef>
                <a:spcPct val="0"/>
              </a:spcBef>
              <a:spcAft>
                <a:spcPct val="0"/>
              </a:spcAft>
              <a:buClr>
                <a:srgbClr val="7B9B63"/>
              </a:buClr>
              <a:buSzPct val="60000"/>
              <a:buFont typeface="Arial" charset="0"/>
              <a:buChar char="►"/>
            </a:pPr>
            <a:r>
              <a:rPr lang="en-US" sz="1700" b="1" dirty="0" err="1" smtClean="0">
                <a:solidFill>
                  <a:srgbClr val="61BCD1"/>
                </a:solidFill>
              </a:rPr>
              <a:t>Là</a:t>
            </a:r>
            <a:r>
              <a:rPr lang="en-US" sz="1700" b="1" dirty="0" smtClean="0">
                <a:solidFill>
                  <a:srgbClr val="61BCD1"/>
                </a:solidFill>
              </a:rPr>
              <a:t> </a:t>
            </a:r>
            <a:r>
              <a:rPr lang="en-US" sz="1700" b="1" dirty="0" err="1" smtClean="0">
                <a:solidFill>
                  <a:srgbClr val="61BCD1"/>
                </a:solidFill>
              </a:rPr>
              <a:t>hệ</a:t>
            </a:r>
            <a:r>
              <a:rPr lang="en-US" sz="1700" b="1" dirty="0" smtClean="0">
                <a:solidFill>
                  <a:srgbClr val="61BCD1"/>
                </a:solidFill>
              </a:rPr>
              <a:t> </a:t>
            </a:r>
            <a:r>
              <a:rPr lang="en-US" sz="1700" b="1" dirty="0" err="1" smtClean="0">
                <a:solidFill>
                  <a:srgbClr val="61BCD1"/>
                </a:solidFill>
              </a:rPr>
              <a:t>thống</a:t>
            </a:r>
            <a:r>
              <a:rPr lang="en-US" sz="1700" b="1" dirty="0" smtClean="0">
                <a:solidFill>
                  <a:srgbClr val="61BCD1"/>
                </a:solidFill>
              </a:rPr>
              <a:t> </a:t>
            </a:r>
            <a:r>
              <a:rPr lang="en-US" sz="1700" b="1" dirty="0" err="1" smtClean="0">
                <a:solidFill>
                  <a:srgbClr val="61BCD1"/>
                </a:solidFill>
              </a:rPr>
              <a:t>quan</a:t>
            </a:r>
            <a:r>
              <a:rPr lang="en-US" sz="1700" b="1" dirty="0" smtClean="0">
                <a:solidFill>
                  <a:srgbClr val="61BCD1"/>
                </a:solidFill>
              </a:rPr>
              <a:t> </a:t>
            </a:r>
            <a:r>
              <a:rPr lang="en-US" sz="1700" b="1" dirty="0" err="1" smtClean="0">
                <a:solidFill>
                  <a:srgbClr val="61BCD1"/>
                </a:solidFill>
              </a:rPr>
              <a:t>hệ</a:t>
            </a:r>
            <a:r>
              <a:rPr lang="en-US" sz="1700" b="1" dirty="0" smtClean="0">
                <a:solidFill>
                  <a:srgbClr val="61BCD1"/>
                </a:solidFill>
              </a:rPr>
              <a:t> </a:t>
            </a:r>
            <a:r>
              <a:rPr lang="en-US" sz="1700" b="1" dirty="0" err="1" smtClean="0">
                <a:solidFill>
                  <a:srgbClr val="61BCD1"/>
                </a:solidFill>
              </a:rPr>
              <a:t>kinh</a:t>
            </a:r>
            <a:r>
              <a:rPr lang="en-US" sz="1700" b="1" dirty="0" smtClean="0">
                <a:solidFill>
                  <a:srgbClr val="61BCD1"/>
                </a:solidFill>
              </a:rPr>
              <a:t> </a:t>
            </a:r>
            <a:r>
              <a:rPr lang="en-US" sz="1700" b="1" dirty="0" err="1" smtClean="0">
                <a:solidFill>
                  <a:srgbClr val="61BCD1"/>
                </a:solidFill>
              </a:rPr>
              <a:t>tế</a:t>
            </a:r>
            <a:endParaRPr lang="en-US" sz="1700" b="1" dirty="0" smtClean="0">
              <a:solidFill>
                <a:srgbClr val="61BCD1"/>
              </a:solidFill>
            </a:endParaRPr>
          </a:p>
          <a:p>
            <a:pPr algn="ctr" fontAlgn="base">
              <a:lnSpc>
                <a:spcPct val="120000"/>
              </a:lnSpc>
              <a:spcBef>
                <a:spcPct val="0"/>
              </a:spcBef>
              <a:spcAft>
                <a:spcPct val="0"/>
              </a:spcAft>
            </a:pPr>
            <a:r>
              <a:rPr lang="en-US" sz="1600" dirty="0" err="1" smtClean="0">
                <a:solidFill>
                  <a:srgbClr val="000000"/>
                </a:solidFill>
              </a:rPr>
              <a:t>Phát</a:t>
            </a:r>
            <a:r>
              <a:rPr lang="en-US" sz="1600" dirty="0" smtClean="0">
                <a:solidFill>
                  <a:srgbClr val="000000"/>
                </a:solidFill>
              </a:rPr>
              <a:t> </a:t>
            </a:r>
            <a:r>
              <a:rPr lang="en-US" sz="1600" dirty="0" err="1" smtClean="0">
                <a:solidFill>
                  <a:srgbClr val="000000"/>
                </a:solidFill>
              </a:rPr>
              <a:t>sinh</a:t>
            </a:r>
            <a:r>
              <a:rPr lang="en-US" sz="1600" dirty="0" smtClean="0">
                <a:solidFill>
                  <a:srgbClr val="000000"/>
                </a:solidFill>
              </a:rPr>
              <a:t> </a:t>
            </a:r>
            <a:r>
              <a:rPr lang="en-US" sz="1600" dirty="0" err="1" smtClean="0">
                <a:solidFill>
                  <a:srgbClr val="000000"/>
                </a:solidFill>
              </a:rPr>
              <a:t>giữa</a:t>
            </a:r>
            <a:r>
              <a:rPr lang="en-US" sz="1600" dirty="0" smtClean="0">
                <a:solidFill>
                  <a:srgbClr val="000000"/>
                </a:solidFill>
              </a:rPr>
              <a:t> </a:t>
            </a:r>
            <a:r>
              <a:rPr lang="en-US" sz="1600" dirty="0" err="1" smtClean="0">
                <a:solidFill>
                  <a:srgbClr val="FF0000"/>
                </a:solidFill>
              </a:rPr>
              <a:t>người</a:t>
            </a:r>
            <a:r>
              <a:rPr lang="en-US" sz="1600" dirty="0" smtClean="0">
                <a:solidFill>
                  <a:srgbClr val="FF0000"/>
                </a:solidFill>
              </a:rPr>
              <a:t> </a:t>
            </a:r>
            <a:r>
              <a:rPr lang="en-US" sz="1600" dirty="0" err="1" smtClean="0">
                <a:solidFill>
                  <a:srgbClr val="FF0000"/>
                </a:solidFill>
              </a:rPr>
              <a:t>đi</a:t>
            </a:r>
            <a:r>
              <a:rPr lang="en-US" sz="1600" dirty="0" smtClean="0">
                <a:solidFill>
                  <a:srgbClr val="FF0000"/>
                </a:solidFill>
              </a:rPr>
              <a:t> </a:t>
            </a:r>
            <a:r>
              <a:rPr lang="en-US" sz="1600" dirty="0" err="1" smtClean="0">
                <a:solidFill>
                  <a:srgbClr val="FF0000"/>
                </a:solidFill>
              </a:rPr>
              <a:t>vay</a:t>
            </a:r>
            <a:r>
              <a:rPr lang="en-US" sz="1600" dirty="0" smtClean="0">
                <a:solidFill>
                  <a:srgbClr val="FF0000"/>
                </a:solidFill>
              </a:rPr>
              <a:t> </a:t>
            </a:r>
            <a:r>
              <a:rPr lang="en-US" sz="1600" dirty="0" err="1" smtClean="0">
                <a:solidFill>
                  <a:srgbClr val="FF0000"/>
                </a:solidFill>
              </a:rPr>
              <a:t>và</a:t>
            </a:r>
            <a:r>
              <a:rPr lang="en-US" sz="1600" dirty="0" smtClean="0">
                <a:solidFill>
                  <a:srgbClr val="FF0000"/>
                </a:solidFill>
              </a:rPr>
              <a:t> </a:t>
            </a:r>
            <a:r>
              <a:rPr lang="en-US" sz="1600" dirty="0" err="1" smtClean="0">
                <a:solidFill>
                  <a:srgbClr val="FF0000"/>
                </a:solidFill>
              </a:rPr>
              <a:t>người</a:t>
            </a:r>
            <a:r>
              <a:rPr lang="en-US" sz="1600" dirty="0" smtClean="0">
                <a:solidFill>
                  <a:srgbClr val="FF0000"/>
                </a:solidFill>
              </a:rPr>
              <a:t> </a:t>
            </a:r>
            <a:r>
              <a:rPr lang="en-US" sz="1600" dirty="0" err="1" smtClean="0">
                <a:solidFill>
                  <a:srgbClr val="FF0000"/>
                </a:solidFill>
              </a:rPr>
              <a:t>cho</a:t>
            </a:r>
            <a:r>
              <a:rPr lang="en-US" sz="1600" dirty="0" smtClean="0">
                <a:solidFill>
                  <a:srgbClr val="FF0000"/>
                </a:solidFill>
              </a:rPr>
              <a:t> </a:t>
            </a:r>
            <a:r>
              <a:rPr lang="en-US" sz="1600" dirty="0" err="1" smtClean="0">
                <a:solidFill>
                  <a:srgbClr val="FF0000"/>
                </a:solidFill>
              </a:rPr>
              <a:t>vay</a:t>
            </a:r>
            <a:endParaRPr lang="en-US" sz="1600" dirty="0">
              <a:solidFill>
                <a:srgbClr val="FF0000"/>
              </a:solidFill>
              <a:cs typeface="Arial" charset="0"/>
            </a:endParaRPr>
          </a:p>
        </p:txBody>
      </p:sp>
    </p:spTree>
    <p:extLst>
      <p:ext uri="{BB962C8B-B14F-4D97-AF65-F5344CB8AC3E}">
        <p14:creationId xmlns:p14="http://schemas.microsoft.com/office/powerpoint/2010/main" val="324793772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barn(inVertical)">
                                      <p:cBhvr>
                                        <p:cTn id="7" dur="500"/>
                                        <p:tgtEl>
                                          <p:spTgt spid="5120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1203"/>
                                        </p:tgtEl>
                                        <p:attrNameLst>
                                          <p:attrName>style.visibility</p:attrName>
                                        </p:attrNameLst>
                                      </p:cBhvr>
                                      <p:to>
                                        <p:strVal val="visible"/>
                                      </p:to>
                                    </p:set>
                                    <p:animEffect transition="in" filter="fade">
                                      <p:cBhvr>
                                        <p:cTn id="12" dur="500"/>
                                        <p:tgtEl>
                                          <p:spTgt spid="51203"/>
                                        </p:tgtEl>
                                      </p:cBhvr>
                                    </p:animEffect>
                                    <p:anim calcmode="lin" valueType="num">
                                      <p:cBhvr>
                                        <p:cTn id="13" dur="500" fill="hold"/>
                                        <p:tgtEl>
                                          <p:spTgt spid="51203"/>
                                        </p:tgtEl>
                                        <p:attrNameLst>
                                          <p:attrName>ppt_x</p:attrName>
                                        </p:attrNameLst>
                                      </p:cBhvr>
                                      <p:tavLst>
                                        <p:tav tm="0">
                                          <p:val>
                                            <p:strVal val="#ppt_x"/>
                                          </p:val>
                                        </p:tav>
                                        <p:tav tm="100000">
                                          <p:val>
                                            <p:strVal val="#ppt_x"/>
                                          </p:val>
                                        </p:tav>
                                      </p:tavLst>
                                    </p:anim>
                                    <p:anim calcmode="lin" valueType="num">
                                      <p:cBhvr>
                                        <p:cTn id="14" dur="500" fill="hold"/>
                                        <p:tgtEl>
                                          <p:spTgt spid="5120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1204"/>
                                        </p:tgtEl>
                                        <p:attrNameLst>
                                          <p:attrName>style.visibility</p:attrName>
                                        </p:attrNameLst>
                                      </p:cBhvr>
                                      <p:to>
                                        <p:strVal val="visible"/>
                                      </p:to>
                                    </p:set>
                                    <p:animEffect transition="in" filter="barn(inVertical)">
                                      <p:cBhvr>
                                        <p:cTn id="19" dur="500"/>
                                        <p:tgtEl>
                                          <p:spTgt spid="5120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51207"/>
                                        </p:tgtEl>
                                        <p:attrNameLst>
                                          <p:attrName>style.visibility</p:attrName>
                                        </p:attrNameLst>
                                      </p:cBhvr>
                                      <p:to>
                                        <p:strVal val="visible"/>
                                      </p:to>
                                    </p:set>
                                    <p:animEffect transition="in" filter="barn(inVertical)">
                                      <p:cBhvr>
                                        <p:cTn id="22" dur="500"/>
                                        <p:tgtEl>
                                          <p:spTgt spid="51207"/>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51212"/>
                                        </p:tgtEl>
                                        <p:attrNameLst>
                                          <p:attrName>style.visibility</p:attrName>
                                        </p:attrNameLst>
                                      </p:cBhvr>
                                      <p:to>
                                        <p:strVal val="visible"/>
                                      </p:to>
                                    </p:set>
                                    <p:animEffect transition="in" filter="barn(inVertical)">
                                      <p:cBhvr>
                                        <p:cTn id="25" dur="500"/>
                                        <p:tgtEl>
                                          <p:spTgt spid="512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barn(inVertical)">
                                      <p:cBhvr>
                                        <p:cTn id="30" dur="5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51215"/>
                                        </p:tgtEl>
                                        <p:attrNameLst>
                                          <p:attrName>style.visibility</p:attrName>
                                        </p:attrNameLst>
                                      </p:cBhvr>
                                      <p:to>
                                        <p:strVal val="visible"/>
                                      </p:to>
                                    </p:set>
                                    <p:animEffect transition="in" filter="circle(in)">
                                      <p:cBhvr>
                                        <p:cTn id="35" dur="500"/>
                                        <p:tgtEl>
                                          <p:spTgt spid="5121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51211"/>
                                        </p:tgtEl>
                                        <p:attrNameLst>
                                          <p:attrName>style.visibility</p:attrName>
                                        </p:attrNameLst>
                                      </p:cBhvr>
                                      <p:to>
                                        <p:strVal val="visible"/>
                                      </p:to>
                                    </p:set>
                                    <p:animEffect transition="in" filter="wipe(down)">
                                      <p:cBhvr>
                                        <p:cTn id="40" dur="500"/>
                                        <p:tgtEl>
                                          <p:spTgt spid="51211"/>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51213"/>
                                        </p:tgtEl>
                                        <p:attrNameLst>
                                          <p:attrName>style.visibility</p:attrName>
                                        </p:attrNameLst>
                                      </p:cBhvr>
                                      <p:to>
                                        <p:strVal val="visible"/>
                                      </p:to>
                                    </p:set>
                                    <p:animEffect transition="in" filter="wipe(down)">
                                      <p:cBhvr>
                                        <p:cTn id="43" dur="500"/>
                                        <p:tgtEl>
                                          <p:spTgt spid="51213"/>
                                        </p:tgtEl>
                                      </p:cBhvr>
                                    </p:animEffect>
                                  </p:childTnLst>
                                </p:cTn>
                              </p:par>
                              <p:par>
                                <p:cTn id="44" presetID="22" presetClass="entr" presetSubtype="4" fill="hold" nodeType="withEffect">
                                  <p:stCondLst>
                                    <p:cond delay="0"/>
                                  </p:stCondLst>
                                  <p:childTnLst>
                                    <p:set>
                                      <p:cBhvr>
                                        <p:cTn id="45" dur="1" fill="hold">
                                          <p:stCondLst>
                                            <p:cond delay="0"/>
                                          </p:stCondLst>
                                        </p:cTn>
                                        <p:tgtEl>
                                          <p:spTgt spid="51208"/>
                                        </p:tgtEl>
                                        <p:attrNameLst>
                                          <p:attrName>style.visibility</p:attrName>
                                        </p:attrNameLst>
                                      </p:cBhvr>
                                      <p:to>
                                        <p:strVal val="visible"/>
                                      </p:to>
                                    </p:set>
                                    <p:animEffect transition="in" filter="wipe(down)">
                                      <p:cBhvr>
                                        <p:cTn id="46" dur="500"/>
                                        <p:tgtEl>
                                          <p:spTgt spid="51208"/>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grpId="0" nodeType="clickEffect">
                                  <p:stCondLst>
                                    <p:cond delay="0"/>
                                  </p:stCondLst>
                                  <p:childTnLst>
                                    <p:set>
                                      <p:cBhvr>
                                        <p:cTn id="50" dur="1" fill="hold">
                                          <p:stCondLst>
                                            <p:cond delay="0"/>
                                          </p:stCondLst>
                                        </p:cTn>
                                        <p:tgtEl>
                                          <p:spTgt spid="51214"/>
                                        </p:tgtEl>
                                        <p:attrNameLst>
                                          <p:attrName>style.visibility</p:attrName>
                                        </p:attrNameLst>
                                      </p:cBhvr>
                                      <p:to>
                                        <p:strVal val="visible"/>
                                      </p:to>
                                    </p:set>
                                    <p:anim calcmode="lin" valueType="num">
                                      <p:cBhvr>
                                        <p:cTn id="51" dur="1000" fill="hold"/>
                                        <p:tgtEl>
                                          <p:spTgt spid="51214"/>
                                        </p:tgtEl>
                                        <p:attrNameLst>
                                          <p:attrName>ppt_w</p:attrName>
                                        </p:attrNameLst>
                                      </p:cBhvr>
                                      <p:tavLst>
                                        <p:tav tm="0">
                                          <p:val>
                                            <p:fltVal val="0"/>
                                          </p:val>
                                        </p:tav>
                                        <p:tav tm="100000">
                                          <p:val>
                                            <p:strVal val="#ppt_w"/>
                                          </p:val>
                                        </p:tav>
                                      </p:tavLst>
                                    </p:anim>
                                    <p:anim calcmode="lin" valueType="num">
                                      <p:cBhvr>
                                        <p:cTn id="52" dur="1000" fill="hold"/>
                                        <p:tgtEl>
                                          <p:spTgt spid="51214"/>
                                        </p:tgtEl>
                                        <p:attrNameLst>
                                          <p:attrName>ppt_h</p:attrName>
                                        </p:attrNameLst>
                                      </p:cBhvr>
                                      <p:tavLst>
                                        <p:tav tm="0">
                                          <p:val>
                                            <p:fltVal val="0"/>
                                          </p:val>
                                        </p:tav>
                                        <p:tav tm="100000">
                                          <p:val>
                                            <p:strVal val="#ppt_h"/>
                                          </p:val>
                                        </p:tav>
                                      </p:tavLst>
                                    </p:anim>
                                    <p:anim calcmode="lin" valueType="num">
                                      <p:cBhvr>
                                        <p:cTn id="53" dur="1000" fill="hold"/>
                                        <p:tgtEl>
                                          <p:spTgt spid="51214"/>
                                        </p:tgtEl>
                                        <p:attrNameLst>
                                          <p:attrName>style.rotation</p:attrName>
                                        </p:attrNameLst>
                                      </p:cBhvr>
                                      <p:tavLst>
                                        <p:tav tm="0">
                                          <p:val>
                                            <p:fltVal val="90"/>
                                          </p:val>
                                        </p:tav>
                                        <p:tav tm="100000">
                                          <p:val>
                                            <p:fltVal val="0"/>
                                          </p:val>
                                        </p:tav>
                                      </p:tavLst>
                                    </p:anim>
                                    <p:animEffect transition="in" filter="fade">
                                      <p:cBhvr>
                                        <p:cTn id="54" dur="1000"/>
                                        <p:tgtEl>
                                          <p:spTgt spid="51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P spid="51203" grpId="0"/>
      <p:bldP spid="51207" grpId="0" animBg="1"/>
      <p:bldP spid="51211" grpId="0" animBg="1"/>
      <p:bldP spid="51212" grpId="0"/>
      <p:bldP spid="51213" grpId="0"/>
      <p:bldP spid="51214" grpId="0"/>
      <p:bldP spid="51215" grpId="0"/>
      <p:bldP spid="2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85750" y="-285750"/>
            <a:ext cx="7058025" cy="969963"/>
          </a:xfrm>
        </p:spPr>
        <p:txBody>
          <a:bodyPr/>
          <a:lstStyle/>
          <a:p>
            <a:pPr algn="l" eaLnBrk="1" hangingPunct="1"/>
            <a:r>
              <a:rPr lang="en-US" sz="2000" b="1" smtClean="0"/>
              <a:t>Ví dụ 1</a:t>
            </a:r>
          </a:p>
        </p:txBody>
      </p:sp>
      <p:sp>
        <p:nvSpPr>
          <p:cNvPr id="5" name="Subtitle 4"/>
          <p:cNvSpPr>
            <a:spLocks noGrp="1"/>
          </p:cNvSpPr>
          <p:nvPr>
            <p:ph type="subTitle" idx="1"/>
          </p:nvPr>
        </p:nvSpPr>
        <p:spPr>
          <a:xfrm>
            <a:off x="285750" y="357188"/>
            <a:ext cx="8643938" cy="2324100"/>
          </a:xfrm>
        </p:spPr>
        <p:txBody>
          <a:bodyPr/>
          <a:lstStyle/>
          <a:p>
            <a:pPr algn="l" eaLnBrk="1" hangingPunct="1">
              <a:buFontTx/>
              <a:buChar char="•"/>
            </a:pPr>
            <a:r>
              <a:rPr lang="en-US" sz="2000" b="1" smtClean="0"/>
              <a:t>A </a:t>
            </a:r>
            <a:r>
              <a:rPr lang="en-US" sz="2000" smtClean="0"/>
              <a:t>có </a:t>
            </a:r>
            <a:r>
              <a:rPr lang="en-US" sz="2000" b="1" smtClean="0"/>
              <a:t>$10,000 tiền mặt </a:t>
            </a:r>
            <a:r>
              <a:rPr lang="en-US" sz="2000" smtClean="0"/>
              <a:t>và có </a:t>
            </a:r>
            <a:r>
              <a:rPr lang="en-US" sz="2000" b="1" smtClean="0"/>
              <a:t>$0 trong tài khoản </a:t>
            </a:r>
            <a:r>
              <a:rPr lang="en-US" sz="2000" smtClean="0"/>
              <a:t>tại </a:t>
            </a:r>
            <a:r>
              <a:rPr lang="en-US" sz="2000" b="1" smtClean="0"/>
              <a:t>ngân hàng B  </a:t>
            </a:r>
          </a:p>
          <a:p>
            <a:pPr algn="l" eaLnBrk="1" hangingPunct="1">
              <a:buFontTx/>
              <a:buChar char="•"/>
            </a:pPr>
            <a:r>
              <a:rPr lang="en-US" sz="2000" b="1" smtClean="0"/>
              <a:t>C</a:t>
            </a:r>
            <a:r>
              <a:rPr lang="en-US" sz="2000" smtClean="0"/>
              <a:t> có </a:t>
            </a:r>
            <a:r>
              <a:rPr lang="en-US" sz="2000" b="1" smtClean="0"/>
              <a:t>$ 0 trong tài khoản </a:t>
            </a:r>
            <a:r>
              <a:rPr lang="en-US" sz="2000" smtClean="0"/>
              <a:t>tại </a:t>
            </a:r>
            <a:r>
              <a:rPr lang="en-US" sz="2000" b="1" smtClean="0"/>
              <a:t>NH B </a:t>
            </a:r>
          </a:p>
          <a:p>
            <a:pPr algn="l" eaLnBrk="1" hangingPunct="1">
              <a:buFontTx/>
              <a:buChar char="•"/>
            </a:pPr>
            <a:r>
              <a:rPr lang="en-US" sz="2000" b="1" smtClean="0"/>
              <a:t>Tỉ lệ dự trữ bắt buộc: 10% tiền gửi </a:t>
            </a:r>
            <a:r>
              <a:rPr lang="en-US" sz="2000" smtClean="0"/>
              <a:t>(-do ngân hàng trung ương quy định, </a:t>
            </a:r>
            <a:r>
              <a:rPr lang="en-US" sz="2000" b="1" smtClean="0"/>
              <a:t>NH B </a:t>
            </a:r>
            <a:r>
              <a:rPr lang="en-US" sz="2000" smtClean="0"/>
              <a:t>chỉ có thể đem tối đa 90% số tiền mình đang giữ của khách hàng để cho người khác vay mà thôi) </a:t>
            </a:r>
          </a:p>
          <a:p>
            <a:pPr algn="l" eaLnBrk="1" hangingPunct="1">
              <a:buFontTx/>
              <a:buChar char="•"/>
            </a:pPr>
            <a:r>
              <a:rPr lang="en-US" sz="2000" b="1" smtClean="0"/>
              <a:t>D không có tài khoản </a:t>
            </a:r>
            <a:r>
              <a:rPr lang="en-US" sz="2000" smtClean="0"/>
              <a:t>tại ngân hàng nào hết. </a:t>
            </a:r>
          </a:p>
          <a:p>
            <a:pPr algn="l" eaLnBrk="1" hangingPunct="1">
              <a:buFontTx/>
              <a:buChar char="•"/>
            </a:pPr>
            <a:r>
              <a:rPr lang="en-US" sz="2000" b="1" smtClean="0"/>
              <a:t>A</a:t>
            </a:r>
            <a:r>
              <a:rPr lang="en-US" sz="2000" smtClean="0"/>
              <a:t> cần </a:t>
            </a:r>
            <a:r>
              <a:rPr lang="en-US" sz="2000" b="1" smtClean="0"/>
              <a:t>chuyển tiền </a:t>
            </a:r>
            <a:r>
              <a:rPr lang="en-US" sz="2000" smtClean="0"/>
              <a:t>cho </a:t>
            </a:r>
            <a:r>
              <a:rPr lang="en-US" sz="2000" b="1" smtClean="0"/>
              <a:t>C</a:t>
            </a:r>
            <a:r>
              <a:rPr lang="en-US" sz="2000" smtClean="0"/>
              <a:t> để thanh toán tiền hàng hết </a:t>
            </a:r>
            <a:r>
              <a:rPr lang="en-US" sz="2000" b="1" smtClean="0"/>
              <a:t>$10,000 </a:t>
            </a:r>
          </a:p>
          <a:p>
            <a:pPr algn="l" eaLnBrk="1" hangingPunct="1">
              <a:buFontTx/>
              <a:buChar char="•"/>
            </a:pPr>
            <a:r>
              <a:rPr lang="en-US" sz="2000" b="1" smtClean="0"/>
              <a:t>D </a:t>
            </a:r>
            <a:r>
              <a:rPr lang="en-US" sz="2000" smtClean="0"/>
              <a:t>cần </a:t>
            </a:r>
            <a:r>
              <a:rPr lang="en-US" sz="2000" b="1" smtClean="0"/>
              <a:t>vay</a:t>
            </a:r>
            <a:r>
              <a:rPr lang="en-US" sz="2000" smtClean="0"/>
              <a:t> NH </a:t>
            </a:r>
            <a:r>
              <a:rPr lang="en-US" sz="2000" b="1" smtClean="0"/>
              <a:t>để thanh toán </a:t>
            </a:r>
            <a:r>
              <a:rPr lang="en-US" sz="2000" smtClean="0"/>
              <a:t>tiền hàng bằng tiền mặt hết </a:t>
            </a:r>
            <a:r>
              <a:rPr lang="en-US" sz="2000" b="1" smtClean="0"/>
              <a:t>$ 9,000 </a:t>
            </a:r>
          </a:p>
          <a:p>
            <a:pPr algn="l" eaLnBrk="1" hangingPunct="1">
              <a:buFontTx/>
              <a:buChar char="•"/>
            </a:pPr>
            <a:r>
              <a:rPr lang="en-US" sz="2000" smtClean="0"/>
              <a:t>Tình huống. </a:t>
            </a:r>
          </a:p>
          <a:p>
            <a:pPr algn="l" eaLnBrk="1" hangingPunct="1">
              <a:buFontTx/>
              <a:buChar char="•"/>
            </a:pPr>
            <a:r>
              <a:rPr lang="en-US" sz="2000" smtClean="0"/>
              <a:t>A mang $ 10,000 tiền mặt nộp vào tài khoản tại NH B </a:t>
            </a:r>
          </a:p>
          <a:p>
            <a:pPr algn="l" eaLnBrk="1" hangingPunct="1">
              <a:buFontTx/>
              <a:buChar char="•"/>
            </a:pPr>
            <a:r>
              <a:rPr lang="en-US" sz="2000" smtClean="0"/>
              <a:t>A chuyển khoản cho C $ 10,000 =&gt; tài khoản C có $ 10,000 </a:t>
            </a:r>
          </a:p>
          <a:p>
            <a:pPr algn="l" eaLnBrk="1" hangingPunct="1">
              <a:buFontTx/>
              <a:buChar char="•"/>
            </a:pPr>
            <a:r>
              <a:rPr lang="en-US" sz="2000" smtClean="0"/>
              <a:t>NH B cho D vay $9,000 bằng tiền mặt </a:t>
            </a:r>
          </a:p>
          <a:p>
            <a:pPr algn="l" eaLnBrk="1" hangingPunct="1">
              <a:buFontTx/>
              <a:buChar char="•"/>
            </a:pPr>
            <a:r>
              <a:rPr lang="en-US" sz="2000" smtClean="0"/>
              <a:t>Lúc này C có thể dùng $10,000 trên tài khoản của mình để thanh toán cho nhà cung cấp, đồng thời D cũng có thể thanh toán $ 9,000 cho nhà cung cấp của mình. Tổng lượng tiền- phương tiện thanh toán mà NH B cung cấp cho nền kinh tế là $10,000+$9,000.</a:t>
            </a:r>
          </a:p>
          <a:p>
            <a:pPr algn="l" eaLnBrk="1" hangingPunct="1">
              <a:buFontTx/>
              <a:buChar char="•"/>
            </a:pPr>
            <a:r>
              <a:rPr lang="en-US" sz="2000" b="1" smtClean="0"/>
              <a:t>Kết luận: Vậy từ $10,000 A gửi ban đầu, NH B đã tạo ra một lượng tiền-phương tiện thanh toán mới trị giá $ 9,000 </a:t>
            </a:r>
            <a:r>
              <a:rPr lang="en-US" sz="2000" smtClean="0"/>
              <a:t/>
            </a:r>
            <a:br>
              <a:rPr lang="en-US" sz="2000" smtClean="0"/>
            </a:br>
            <a:r>
              <a:rPr lang="en-US" sz="2000" smtClean="0"/>
              <a:t/>
            </a:r>
            <a:br>
              <a:rPr lang="en-US" sz="2000" smtClean="0"/>
            </a:br>
            <a:endParaRPr lang="en-US" sz="2000" smtClean="0"/>
          </a:p>
          <a:p>
            <a:pPr algn="l" eaLnBrk="1" hangingPunct="1"/>
            <a:endParaRPr lang="en-US" sz="2000" smtClean="0">
              <a:latin typeface="Times New Roman" pitchFamily="18" charset="0"/>
              <a:cs typeface="Times New Roman" pitchFamily="18" charset="0"/>
            </a:endParaRPr>
          </a:p>
        </p:txBody>
      </p:sp>
    </p:spTree>
    <p:extLst>
      <p:ext uri="{BB962C8B-B14F-4D97-AF65-F5344CB8AC3E}">
        <p14:creationId xmlns:p14="http://schemas.microsoft.com/office/powerpoint/2010/main" val="2479510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linds(horizontal)">
                                      <p:cBhvr>
                                        <p:cTn id="22" dur="500"/>
                                        <p:tgtEl>
                                          <p:spTgt spid="5">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blinds(horizontal)">
                                      <p:cBhvr>
                                        <p:cTn id="27" dur="500"/>
                                        <p:tgtEl>
                                          <p:spTgt spid="5">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blinds(horizontal)">
                                      <p:cBhvr>
                                        <p:cTn id="32" dur="500"/>
                                        <p:tgtEl>
                                          <p:spTgt spid="5">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blinds(horizontal)">
                                      <p:cBhvr>
                                        <p:cTn id="37" dur="500"/>
                                        <p:tgtEl>
                                          <p:spTgt spid="5">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blinds(horizontal)">
                                      <p:cBhvr>
                                        <p:cTn id="42" dur="500"/>
                                        <p:tgtEl>
                                          <p:spTgt spid="5">
                                            <p:txEl>
                                              <p:pRg st="6" end="6"/>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
                                            <p:txEl>
                                              <p:pRg st="7" end="7"/>
                                            </p:txEl>
                                          </p:spTgt>
                                        </p:tgtEl>
                                        <p:attrNameLst>
                                          <p:attrName>style.visibility</p:attrName>
                                        </p:attrNameLst>
                                      </p:cBhvr>
                                      <p:to>
                                        <p:strVal val="visible"/>
                                      </p:to>
                                    </p:set>
                                    <p:animEffect transition="in" filter="blinds(horizontal)">
                                      <p:cBhvr>
                                        <p:cTn id="47" dur="500"/>
                                        <p:tgtEl>
                                          <p:spTgt spid="5">
                                            <p:txEl>
                                              <p:pRg st="7" end="7"/>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5">
                                            <p:txEl>
                                              <p:pRg st="8" end="8"/>
                                            </p:txEl>
                                          </p:spTgt>
                                        </p:tgtEl>
                                        <p:attrNameLst>
                                          <p:attrName>style.visibility</p:attrName>
                                        </p:attrNameLst>
                                      </p:cBhvr>
                                      <p:to>
                                        <p:strVal val="visible"/>
                                      </p:to>
                                    </p:set>
                                    <p:animEffect transition="in" filter="blinds(horizontal)">
                                      <p:cBhvr>
                                        <p:cTn id="52" dur="500"/>
                                        <p:tgtEl>
                                          <p:spTgt spid="5">
                                            <p:txEl>
                                              <p:pRg st="8" end="8"/>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
                                            <p:txEl>
                                              <p:pRg st="9" end="9"/>
                                            </p:txEl>
                                          </p:spTgt>
                                        </p:tgtEl>
                                        <p:attrNameLst>
                                          <p:attrName>style.visibility</p:attrName>
                                        </p:attrNameLst>
                                      </p:cBhvr>
                                      <p:to>
                                        <p:strVal val="visible"/>
                                      </p:to>
                                    </p:set>
                                    <p:animEffect transition="in" filter="blinds(horizontal)">
                                      <p:cBhvr>
                                        <p:cTn id="57" dur="500"/>
                                        <p:tgtEl>
                                          <p:spTgt spid="5">
                                            <p:txEl>
                                              <p:pRg st="9" end="9"/>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5">
                                            <p:txEl>
                                              <p:pRg st="10" end="10"/>
                                            </p:txEl>
                                          </p:spTgt>
                                        </p:tgtEl>
                                        <p:attrNameLst>
                                          <p:attrName>style.visibility</p:attrName>
                                        </p:attrNameLst>
                                      </p:cBhvr>
                                      <p:to>
                                        <p:strVal val="visible"/>
                                      </p:to>
                                    </p:set>
                                    <p:animEffect transition="in" filter="blinds(horizontal)">
                                      <p:cBhvr>
                                        <p:cTn id="62" dur="500"/>
                                        <p:tgtEl>
                                          <p:spTgt spid="5">
                                            <p:txEl>
                                              <p:pRg st="10" end="10"/>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5">
                                            <p:txEl>
                                              <p:pRg st="11" end="11"/>
                                            </p:txEl>
                                          </p:spTgt>
                                        </p:tgtEl>
                                        <p:attrNameLst>
                                          <p:attrName>style.visibility</p:attrName>
                                        </p:attrNameLst>
                                      </p:cBhvr>
                                      <p:to>
                                        <p:strVal val="visible"/>
                                      </p:to>
                                    </p:set>
                                    <p:animEffect transition="in" filter="blinds(horizontal)">
                                      <p:cBhvr>
                                        <p:cTn id="67" dur="500"/>
                                        <p:tgtEl>
                                          <p:spTgt spid="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85750" y="0"/>
            <a:ext cx="7058025" cy="969963"/>
          </a:xfrm>
        </p:spPr>
        <p:txBody>
          <a:bodyPr/>
          <a:lstStyle/>
          <a:p>
            <a:pPr algn="l" eaLnBrk="1" hangingPunct="1"/>
            <a:r>
              <a:rPr lang="en-US" sz="2400" b="1" smtClean="0"/>
              <a:t>Ví dụ 2</a:t>
            </a:r>
          </a:p>
        </p:txBody>
      </p:sp>
      <p:graphicFrame>
        <p:nvGraphicFramePr>
          <p:cNvPr id="6" name="Table 5"/>
          <p:cNvGraphicFramePr>
            <a:graphicFrameLocks noGrp="1"/>
          </p:cNvGraphicFramePr>
          <p:nvPr/>
        </p:nvGraphicFramePr>
        <p:xfrm>
          <a:off x="500063" y="1143000"/>
          <a:ext cx="8429625" cy="4408679"/>
        </p:xfrm>
        <a:graphic>
          <a:graphicData uri="http://schemas.openxmlformats.org/drawingml/2006/table">
            <a:tbl>
              <a:tblPr/>
              <a:tblGrid>
                <a:gridCol w="2106612"/>
                <a:gridCol w="2108200"/>
                <a:gridCol w="2108200"/>
                <a:gridCol w="2106613"/>
              </a:tblGrid>
              <a:tr h="82232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smtClean="0">
                          <a:ln>
                            <a:noFill/>
                          </a:ln>
                          <a:solidFill>
                            <a:srgbClr val="0070C0"/>
                          </a:solidFill>
                          <a:effectLst/>
                          <a:latin typeface="Times New Roman" pitchFamily="18" charset="0"/>
                          <a:cs typeface="Times New Roman" pitchFamily="18" charset="0"/>
                        </a:rPr>
                        <a:t>Tên các ngân hàng</a:t>
                      </a:r>
                      <a:endParaRPr kumimoji="0" lang="en-US" sz="2400" b="1" i="0" u="none" strike="noStrike" cap="none" normalizeH="0" baseline="0" smtClean="0">
                        <a:ln>
                          <a:noFill/>
                        </a:ln>
                        <a:solidFill>
                          <a:srgbClr val="0070C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smtClean="0">
                          <a:ln>
                            <a:noFill/>
                          </a:ln>
                          <a:solidFill>
                            <a:srgbClr val="0070C0"/>
                          </a:solidFill>
                          <a:effectLst/>
                          <a:latin typeface="Times New Roman" pitchFamily="18" charset="0"/>
                          <a:cs typeface="Times New Roman" pitchFamily="18" charset="0"/>
                        </a:rPr>
                        <a:t>Tiền gửi mới</a:t>
                      </a:r>
                      <a:endParaRPr kumimoji="0" lang="en-US" sz="2400" b="1" i="0" u="none" strike="noStrike" cap="none" normalizeH="0" baseline="0" smtClean="0">
                        <a:ln>
                          <a:noFill/>
                        </a:ln>
                        <a:solidFill>
                          <a:srgbClr val="0070C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smtClean="0">
                          <a:ln>
                            <a:noFill/>
                          </a:ln>
                          <a:solidFill>
                            <a:srgbClr val="0070C0"/>
                          </a:solidFill>
                          <a:effectLst/>
                          <a:latin typeface="Times New Roman" pitchFamily="18" charset="0"/>
                          <a:cs typeface="Times New Roman" pitchFamily="18" charset="0"/>
                        </a:rPr>
                        <a:t>Thanh toán </a:t>
                      </a:r>
                      <a:br>
                        <a:rPr kumimoji="0" lang="en-US" sz="2400" b="1" i="0" u="none" strike="noStrike" cap="none" normalizeH="0" baseline="0" smtClean="0">
                          <a:ln>
                            <a:noFill/>
                          </a:ln>
                          <a:solidFill>
                            <a:srgbClr val="0070C0"/>
                          </a:solidFill>
                          <a:effectLst/>
                          <a:latin typeface="Times New Roman" pitchFamily="18" charset="0"/>
                          <a:cs typeface="Times New Roman" pitchFamily="18" charset="0"/>
                        </a:rPr>
                      </a:br>
                      <a:r>
                        <a:rPr kumimoji="0" lang="en-US" sz="2400" b="1" i="0" u="none" strike="noStrike" cap="none" normalizeH="0" baseline="0" smtClean="0">
                          <a:ln>
                            <a:noFill/>
                          </a:ln>
                          <a:solidFill>
                            <a:srgbClr val="0070C0"/>
                          </a:solidFill>
                          <a:effectLst/>
                          <a:latin typeface="Times New Roman" pitchFamily="18" charset="0"/>
                          <a:cs typeface="Times New Roman" pitchFamily="18" charset="0"/>
                        </a:rPr>
                        <a:t>cho vay mới  </a:t>
                      </a:r>
                      <a:endParaRPr kumimoji="0" lang="en-US" sz="2400" b="1" i="0" u="none" strike="noStrike" cap="none" normalizeH="0" baseline="0" smtClean="0">
                        <a:ln>
                          <a:noFill/>
                        </a:ln>
                        <a:solidFill>
                          <a:srgbClr val="0070C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400" b="1" i="0" u="none" strike="noStrike" cap="none" normalizeH="0" baseline="0" smtClean="0">
                          <a:ln>
                            <a:noFill/>
                          </a:ln>
                          <a:solidFill>
                            <a:srgbClr val="0070C0"/>
                          </a:solidFill>
                          <a:effectLst/>
                          <a:latin typeface="Times New Roman" pitchFamily="18" charset="0"/>
                          <a:cs typeface="Times New Roman" pitchFamily="18" charset="0"/>
                        </a:rPr>
                        <a:t>     Dự trữ bắt buộc</a:t>
                      </a:r>
                      <a:endParaRPr kumimoji="0" lang="en-US" sz="2400" b="1" i="0" u="none" strike="noStrike" cap="none" normalizeH="0" baseline="0" smtClean="0">
                        <a:ln>
                          <a:noFill/>
                        </a:ln>
                        <a:solidFill>
                          <a:srgbClr val="0070C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642938">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Ngân hàng A </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1.000.000 </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  900.000 </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 100.000</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642938">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     Ngân hàng B       </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900.000</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    810.000   </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 90.000</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642938">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     Ngân hàng C       </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810.000</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     729.000    </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  81.000 </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642938">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rgbClr val="000000"/>
                        </a:solidFill>
                        <a:effectLst/>
                        <a:latin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82232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Tiền toàn hệ thống ngân hàng        </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10.000.000   </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9.000.000</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1.000.000</a:t>
                      </a:r>
                      <a:endParaRPr kumimoji="0" lang="en-US" sz="2000" b="1"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endParaRPr>
                    </a:p>
                  </a:txBody>
                  <a:tcPr marL="9525" marR="9525" marT="9525" marB="952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bl>
          </a:graphicData>
        </a:graphic>
      </p:graphicFrame>
    </p:spTree>
    <p:extLst>
      <p:ext uri="{BB962C8B-B14F-4D97-AF65-F5344CB8AC3E}">
        <p14:creationId xmlns:p14="http://schemas.microsoft.com/office/powerpoint/2010/main" val="24855448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85750" y="285750"/>
            <a:ext cx="7700963" cy="1612900"/>
          </a:xfrm>
        </p:spPr>
        <p:txBody>
          <a:bodyPr/>
          <a:lstStyle/>
          <a:p>
            <a:pPr algn="l" eaLnBrk="1" hangingPunct="1"/>
            <a:r>
              <a:rPr lang="en-US" sz="2800" b="1" smtClean="0"/>
              <a:t>3. Các nghiệp vụ của NHTM</a:t>
            </a:r>
            <a:br>
              <a:rPr lang="en-US" sz="2800" b="1" smtClean="0"/>
            </a:br>
            <a:endParaRPr lang="en-US" sz="2800" b="1" smtClean="0"/>
          </a:p>
        </p:txBody>
      </p:sp>
      <p:sp>
        <p:nvSpPr>
          <p:cNvPr id="5" name="Subtitle 4"/>
          <p:cNvSpPr>
            <a:spLocks noGrp="1"/>
          </p:cNvSpPr>
          <p:nvPr>
            <p:ph type="subTitle" idx="1"/>
          </p:nvPr>
        </p:nvSpPr>
        <p:spPr>
          <a:xfrm>
            <a:off x="571500" y="1714500"/>
            <a:ext cx="8572500" cy="1752600"/>
          </a:xfrm>
        </p:spPr>
        <p:txBody>
          <a:bodyPr/>
          <a:lstStyle/>
          <a:p>
            <a:pPr algn="just" eaLnBrk="1" hangingPunct="1"/>
            <a:r>
              <a:rPr lang="en-US" sz="2800" b="1" smtClean="0">
                <a:solidFill>
                  <a:srgbClr val="002060"/>
                </a:solidFill>
                <a:latin typeface="Times New Roman" pitchFamily="18" charset="0"/>
                <a:cs typeface="Times New Roman" pitchFamily="18" charset="0"/>
              </a:rPr>
              <a:t>3.1 Nghiệp vụ tạo vốn</a:t>
            </a:r>
          </a:p>
          <a:p>
            <a:pPr algn="just" eaLnBrk="1" hangingPunct="1"/>
            <a:endParaRPr lang="en-US" sz="2800" b="1" smtClean="0">
              <a:solidFill>
                <a:srgbClr val="002060"/>
              </a:solidFill>
              <a:latin typeface="Times New Roman" pitchFamily="18" charset="0"/>
              <a:cs typeface="Times New Roman" pitchFamily="18" charset="0"/>
            </a:endParaRPr>
          </a:p>
          <a:p>
            <a:pPr algn="just" eaLnBrk="1" hangingPunct="1"/>
            <a:r>
              <a:rPr lang="en-US" sz="2800" b="1" smtClean="0">
                <a:solidFill>
                  <a:srgbClr val="002060"/>
                </a:solidFill>
                <a:latin typeface="Times New Roman" pitchFamily="18" charset="0"/>
                <a:cs typeface="Times New Roman" pitchFamily="18" charset="0"/>
              </a:rPr>
              <a:t>3.2 Nghiệp vụ sử dụng vốn</a:t>
            </a:r>
          </a:p>
          <a:p>
            <a:pPr algn="just" eaLnBrk="1" hangingPunct="1"/>
            <a:endParaRPr lang="en-US" sz="2800" b="1" smtClean="0">
              <a:solidFill>
                <a:srgbClr val="002060"/>
              </a:solidFill>
              <a:latin typeface="Times New Roman" pitchFamily="18" charset="0"/>
              <a:cs typeface="Times New Roman" pitchFamily="18" charset="0"/>
            </a:endParaRPr>
          </a:p>
          <a:p>
            <a:pPr algn="just" eaLnBrk="1" hangingPunct="1"/>
            <a:r>
              <a:rPr lang="en-US" sz="2800" b="1" smtClean="0">
                <a:solidFill>
                  <a:srgbClr val="002060"/>
                </a:solidFill>
                <a:latin typeface="Times New Roman" pitchFamily="18" charset="0"/>
                <a:cs typeface="Times New Roman" pitchFamily="18" charset="0"/>
              </a:rPr>
              <a:t>3.3 Nghiệp vụ trung gian – nghiệp vụ kinh doanh</a:t>
            </a:r>
          </a:p>
        </p:txBody>
      </p:sp>
    </p:spTree>
    <p:extLst>
      <p:ext uri="{BB962C8B-B14F-4D97-AF65-F5344CB8AC3E}">
        <p14:creationId xmlns:p14="http://schemas.microsoft.com/office/powerpoint/2010/main" val="28718447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linds(horizontal)">
                                      <p:cBhvr>
                                        <p:cTn id="2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85750" y="0"/>
            <a:ext cx="7700963" cy="1612900"/>
          </a:xfrm>
        </p:spPr>
        <p:txBody>
          <a:bodyPr/>
          <a:lstStyle/>
          <a:p>
            <a:pPr algn="l" eaLnBrk="1" hangingPunct="1"/>
            <a:r>
              <a:rPr lang="en-US" sz="2800" b="1" smtClean="0"/>
              <a:t>3.1. Nghiệp vụ tạo vốn</a:t>
            </a:r>
            <a:br>
              <a:rPr lang="en-US" sz="2800" b="1" smtClean="0"/>
            </a:br>
            <a:endParaRPr lang="en-US" sz="2800" b="1" smtClean="0"/>
          </a:p>
        </p:txBody>
      </p:sp>
      <p:sp>
        <p:nvSpPr>
          <p:cNvPr id="5" name="Subtitle 4"/>
          <p:cNvSpPr>
            <a:spLocks noGrp="1"/>
          </p:cNvSpPr>
          <p:nvPr>
            <p:ph type="subTitle" idx="1"/>
          </p:nvPr>
        </p:nvSpPr>
        <p:spPr>
          <a:xfrm>
            <a:off x="214313" y="928688"/>
            <a:ext cx="8572500" cy="1752600"/>
          </a:xfrm>
        </p:spPr>
        <p:txBody>
          <a:bodyPr/>
          <a:lstStyle/>
          <a:p>
            <a:pPr algn="just" eaLnBrk="1" hangingPunct="1"/>
            <a:r>
              <a:rPr lang="en-US" sz="2400" smtClean="0"/>
              <a:t>-Là nghiệp vụ hình thành nên nguồn vốn hoạt động của ngân hàng, các nguồn vốn của ngân hàng bao gồm: </a:t>
            </a:r>
          </a:p>
          <a:p>
            <a:pPr algn="just" eaLnBrk="1" hangingPunct="1"/>
            <a:r>
              <a:rPr lang="en-US" sz="2400" b="1" i="1" smtClean="0"/>
              <a:t>a. Vốn tự có và quỹ ngân hàng</a:t>
            </a:r>
            <a:r>
              <a:rPr lang="en-US" sz="2400" smtClean="0"/>
              <a:t>: Vốn tự có là vốn điều lệ của ngân hàng, khi mới thành lập, mức vốn này phải lớn hơn mức vốn tối thiểu (vốn pháp định) do NN qui định. Quỹ ngân hàng là các quỹ được trích lập từ lợi nhuận ròng của ngân hàng. Ngoài các quỹ được thành lập từ lợi nhuận thì ngân hàng còn có những quỹ khác như: quỹ khấu hao tài sản cố định, quỹ khấu hao sữa chữa lớn,…. Nguồn vốn tự có của ngân hàng chiếm tỷ trọng không lớn trong tổng nguồn vốn của ngân hàng, nhưng nó đóng vai trò quan trọng vì đó là cơ sở để tiến hành kinh doanh, tiến hành thu hút những nguồn vốn khác</a:t>
            </a:r>
          </a:p>
          <a:p>
            <a:pPr algn="just" eaLnBrk="1" hangingPunct="1"/>
            <a:endParaRPr lang="en-US" sz="2400" smtClean="0"/>
          </a:p>
          <a:p>
            <a:pPr algn="just" eaLnBrk="1" hangingPunct="1"/>
            <a:endParaRPr lang="en-US" sz="2400" b="1" smtClean="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17503706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additive="base">
                                        <p:cTn id="18"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3"/>
          <p:cNvSpPr>
            <a:spLocks noGrp="1"/>
          </p:cNvSpPr>
          <p:nvPr>
            <p:ph type="ctrTitle"/>
          </p:nvPr>
        </p:nvSpPr>
        <p:spPr>
          <a:xfrm>
            <a:off x="285750" y="0"/>
            <a:ext cx="7700963" cy="1612900"/>
          </a:xfrm>
        </p:spPr>
        <p:txBody>
          <a:bodyPr/>
          <a:lstStyle/>
          <a:p>
            <a:pPr algn="l" eaLnBrk="1" hangingPunct="1"/>
            <a:r>
              <a:rPr lang="en-US" sz="2800" b="1" smtClean="0"/>
              <a:t>3.1. Nghiệp vụ tạo vốn</a:t>
            </a:r>
            <a:br>
              <a:rPr lang="en-US" sz="2800" b="1" smtClean="0"/>
            </a:br>
            <a:endParaRPr lang="en-US" sz="2800" b="1" smtClean="0"/>
          </a:p>
        </p:txBody>
      </p:sp>
      <p:sp>
        <p:nvSpPr>
          <p:cNvPr id="5" name="Subtitle 4"/>
          <p:cNvSpPr>
            <a:spLocks noGrp="1"/>
          </p:cNvSpPr>
          <p:nvPr>
            <p:ph type="subTitle" idx="1"/>
          </p:nvPr>
        </p:nvSpPr>
        <p:spPr>
          <a:xfrm>
            <a:off x="214313" y="928688"/>
            <a:ext cx="8572500" cy="1752600"/>
          </a:xfrm>
        </p:spPr>
        <p:txBody>
          <a:bodyPr/>
          <a:lstStyle/>
          <a:p>
            <a:pPr algn="just" eaLnBrk="1" hangingPunct="1"/>
            <a:r>
              <a:rPr lang="en-US" sz="2400" b="1" i="1" smtClean="0"/>
              <a:t>b. Tiền gởi của khách hàng</a:t>
            </a:r>
            <a:r>
              <a:rPr lang="en-US" sz="2400" b="1" smtClean="0"/>
              <a:t>: </a:t>
            </a:r>
            <a:r>
              <a:rPr lang="en-US" sz="2400" smtClean="0"/>
              <a:t>Trước đây, người ta đem tiền, vàng vào ngân hàng gởi nhờ bảo quản dùm và yêu cầu phải được hoàn trả đủ và đúng những gì đã gởi vào. Về sau, họ không đòi hỏi phải được hoàn trả đúng nữa (chỉ cần đủ) và thời hạn gởi dài hơn, nên ngân hàng có thể đem lượng tiền, vàng gởi này đem cho vay để kiếm lời; những người gởi tiền bây giờ không những không phải trả tiền thuê giữ tiền mà còn được trả lãi từ số tiền gởi đó. Trong tổng nguồn vốn hoạt động, vốn tiền gởi là nguồn vốn chủ yếu của ngân hàng, nó chiểm tỷ trọng lớn nhất trong tổng nguồn vốn của NHTM</a:t>
            </a:r>
            <a:endParaRPr lang="en-US" sz="2400" b="1" smtClean="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38716174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3"/>
          <p:cNvSpPr>
            <a:spLocks noGrp="1"/>
          </p:cNvSpPr>
          <p:nvPr>
            <p:ph type="ctrTitle"/>
          </p:nvPr>
        </p:nvSpPr>
        <p:spPr>
          <a:xfrm>
            <a:off x="285750" y="0"/>
            <a:ext cx="7700963" cy="1612900"/>
          </a:xfrm>
        </p:spPr>
        <p:txBody>
          <a:bodyPr/>
          <a:lstStyle/>
          <a:p>
            <a:pPr algn="l" eaLnBrk="1" hangingPunct="1"/>
            <a:r>
              <a:rPr lang="en-US" sz="2800" b="1" smtClean="0"/>
              <a:t>3.1. Nghiệp vụ tạo vốn</a:t>
            </a:r>
            <a:br>
              <a:rPr lang="en-US" sz="2800" b="1" smtClean="0"/>
            </a:br>
            <a:endParaRPr lang="en-US" sz="2800" b="1" smtClean="0"/>
          </a:p>
        </p:txBody>
      </p:sp>
      <p:sp>
        <p:nvSpPr>
          <p:cNvPr id="5" name="Subtitle 4"/>
          <p:cNvSpPr>
            <a:spLocks noGrp="1"/>
          </p:cNvSpPr>
          <p:nvPr>
            <p:ph type="subTitle" idx="1"/>
          </p:nvPr>
        </p:nvSpPr>
        <p:spPr>
          <a:xfrm>
            <a:off x="214313" y="928688"/>
            <a:ext cx="8572500" cy="1752600"/>
          </a:xfrm>
        </p:spPr>
        <p:txBody>
          <a:bodyPr/>
          <a:lstStyle/>
          <a:p>
            <a:pPr algn="just" eaLnBrk="1" hangingPunct="1"/>
            <a:r>
              <a:rPr lang="en-US" sz="2000" b="1" smtClean="0"/>
              <a:t>c. </a:t>
            </a:r>
            <a:r>
              <a:rPr lang="en-US" sz="2000" b="1" i="1" smtClean="0"/>
              <a:t>Nguồn vốn đi vay</a:t>
            </a:r>
            <a:r>
              <a:rPr lang="en-US" sz="2000" b="1" smtClean="0"/>
              <a:t>: </a:t>
            </a:r>
          </a:p>
          <a:p>
            <a:pPr algn="just" eaLnBrk="1" hangingPunct="1"/>
            <a:r>
              <a:rPr lang="en-US" sz="2000" smtClean="0"/>
              <a:t>+ Vốn vay bằng hình thức phát hành kỳ phiếu, trái phiếu, chứng chỉ tiền gởi,… nhằm bổ sung nguồn vốn hoạt động của ngân hàng khi vốn tự có và vốn tiền gởi chưa đáp ứng đủ yêu cầu kinh doanh. </a:t>
            </a:r>
          </a:p>
          <a:p>
            <a:pPr algn="just" eaLnBrk="1" hangingPunct="1"/>
            <a:r>
              <a:rPr lang="en-US" sz="2000" smtClean="0"/>
              <a:t>+ Vốn vay của NHNN: khi NHNN cho vay, nhận chiết khấu, tái chiết khấu các giấy tờ có giá của NHTM. </a:t>
            </a:r>
          </a:p>
          <a:p>
            <a:pPr algn="just" eaLnBrk="1" hangingPunct="1"/>
            <a:r>
              <a:rPr lang="en-US" sz="2000" smtClean="0"/>
              <a:t>+ Vay các NHTM và các tổ chức tín dụng khác: nhằm giải quyết vấn đề thiếu khả năng thanh toán tiền mặt tạm thời. </a:t>
            </a:r>
          </a:p>
          <a:p>
            <a:pPr algn="just" eaLnBrk="1" hangingPunct="1"/>
            <a:r>
              <a:rPr lang="en-US" sz="2000" smtClean="0"/>
              <a:t>+ Vốn vay của các ngân hàng nước ngoài </a:t>
            </a:r>
          </a:p>
          <a:p>
            <a:pPr algn="just" eaLnBrk="1" hangingPunct="1"/>
            <a:r>
              <a:rPr lang="en-US" sz="2000" b="1" smtClean="0"/>
              <a:t>d. </a:t>
            </a:r>
            <a:r>
              <a:rPr lang="en-US" sz="2000" b="1" i="1" smtClean="0"/>
              <a:t>Nguồn vốn tiếp nhận</a:t>
            </a:r>
            <a:r>
              <a:rPr lang="en-US" sz="2000" b="1" smtClean="0"/>
              <a:t>: </a:t>
            </a:r>
            <a:r>
              <a:rPr lang="en-US" sz="2000" smtClean="0"/>
              <a:t>đây là những nguồn vốn mà NHTM được các tổ chức trong và ngoài nước, ngân sách NN uỷ thác cho vay trung trung và dài hạn thuộc kế hoạch xây dựng cơ bản, các chương trình và các dự án có mục tiêu định hướng trước trong sản xuất kinh doanh. </a:t>
            </a:r>
          </a:p>
          <a:p>
            <a:pPr algn="just" eaLnBrk="1" hangingPunct="1"/>
            <a:r>
              <a:rPr lang="en-US" sz="2000" b="1" smtClean="0"/>
              <a:t>e. </a:t>
            </a:r>
            <a:r>
              <a:rPr lang="en-US" sz="2000" b="1" i="1" smtClean="0"/>
              <a:t>Các nguồn vốn khác</a:t>
            </a:r>
            <a:r>
              <a:rPr lang="en-US" sz="2000" b="1" smtClean="0"/>
              <a:t>: </a:t>
            </a:r>
            <a:r>
              <a:rPr lang="en-US" sz="2000" smtClean="0"/>
              <a:t>các nguồn vốn phát sinh trong quá trình hoạt động của ngân hàng như: làm đại lý, dịch vụ thanh toán, làm trung gian thanh toán,…. </a:t>
            </a:r>
          </a:p>
        </p:txBody>
      </p:sp>
    </p:spTree>
    <p:extLst>
      <p:ext uri="{BB962C8B-B14F-4D97-AF65-F5344CB8AC3E}">
        <p14:creationId xmlns:p14="http://schemas.microsoft.com/office/powerpoint/2010/main" val="6474464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500" fill="hold"/>
                                        <p:tgtEl>
                                          <p:spTgt spid="5">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5">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85750" y="0"/>
            <a:ext cx="7700963" cy="1612900"/>
          </a:xfrm>
        </p:spPr>
        <p:txBody>
          <a:bodyPr/>
          <a:lstStyle/>
          <a:p>
            <a:pPr algn="l" eaLnBrk="1" hangingPunct="1"/>
            <a:r>
              <a:rPr lang="en-US" sz="2800" b="1" smtClean="0"/>
              <a:t>3.1. Nghiệp vụ sử dụng vốn</a:t>
            </a:r>
            <a:br>
              <a:rPr lang="en-US" sz="2800" b="1" smtClean="0"/>
            </a:br>
            <a:endParaRPr lang="en-US" sz="2800" b="1" smtClean="0"/>
          </a:p>
        </p:txBody>
      </p:sp>
      <p:sp>
        <p:nvSpPr>
          <p:cNvPr id="5" name="Subtitle 4"/>
          <p:cNvSpPr>
            <a:spLocks noGrp="1"/>
          </p:cNvSpPr>
          <p:nvPr>
            <p:ph type="subTitle" idx="1"/>
          </p:nvPr>
        </p:nvSpPr>
        <p:spPr>
          <a:xfrm>
            <a:off x="285750" y="928688"/>
            <a:ext cx="8572500" cy="1752600"/>
          </a:xfrm>
        </p:spPr>
        <p:txBody>
          <a:bodyPr/>
          <a:lstStyle/>
          <a:p>
            <a:pPr algn="just" eaLnBrk="1" hangingPunct="1"/>
            <a:r>
              <a:rPr lang="en-US" sz="2400" smtClean="0"/>
              <a:t>Là nghiệp vụ sử dụng các nguồn vốn đã hình thành của ngân hàng. Bao gồm: </a:t>
            </a:r>
          </a:p>
          <a:p>
            <a:pPr algn="just" eaLnBrk="1" hangingPunct="1">
              <a:buFontTx/>
              <a:buChar char="-"/>
            </a:pPr>
            <a:r>
              <a:rPr lang="en-US" sz="2400" i="1" smtClean="0"/>
              <a:t>Thiết lập dự trữ</a:t>
            </a:r>
            <a:r>
              <a:rPr lang="en-US" sz="2400" smtClean="0"/>
              <a:t>: dự trữ nhằm duy trì khả năng thanh toán thường xuyên của khách hàng và bản thân ngân hàng. Trong nghiệp vụ này ngân hàng phải duy trì các khoản sau: </a:t>
            </a:r>
          </a:p>
          <a:p>
            <a:pPr algn="just" eaLnBrk="1" hangingPunct="1"/>
            <a:r>
              <a:rPr lang="en-US" sz="2400" smtClean="0"/>
              <a:t>+ Tiền mặt tại quỹ: ngân hàng phải để tại quỹ của mình một số tiền theo một tỷ lệ nhất định trên tiền gởi của khách hàng đế đáp ứng nhu cầu thanh toán hoặc rút tiền mặt của khách hàng. </a:t>
            </a:r>
          </a:p>
          <a:p>
            <a:pPr algn="just" eaLnBrk="1" hangingPunct="1"/>
            <a:r>
              <a:rPr lang="en-US" sz="2400" smtClean="0"/>
              <a:t>+ Tiền gởi tại NHNN: bao gồm 2 phần: </a:t>
            </a:r>
          </a:p>
          <a:p>
            <a:pPr algn="just" eaLnBrk="1" hangingPunct="1"/>
            <a:r>
              <a:rPr lang="en-US" sz="2400" smtClean="0"/>
              <a:t>• Phần dự trữ bắt buộc theo qui định của NHNN để bảo đảm hoàn trả tiền gởi của khách hàng khi ngân hàng bị phá sản.</a:t>
            </a:r>
          </a:p>
          <a:p>
            <a:pPr algn="just" eaLnBrk="1" hangingPunct="1"/>
            <a:r>
              <a:rPr lang="en-US" sz="2400" smtClean="0"/>
              <a:t>• Phần còn lại dùng để giao hoán séc và thanh toán nợ với các tổ chức tín dụng và NHTM khác. </a:t>
            </a:r>
          </a:p>
          <a:p>
            <a:pPr algn="just" eaLnBrk="1" hangingPunct="1"/>
            <a:endParaRPr lang="en-US" sz="2400" smtClean="0"/>
          </a:p>
          <a:p>
            <a:pPr algn="just" eaLnBrk="1" hangingPunct="1"/>
            <a:endParaRPr lang="en-US" sz="2400" b="1" smtClean="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17800465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blinds(horizontal)">
                                      <p:cBhvr>
                                        <p:cTn id="18" dur="500"/>
                                        <p:tgtEl>
                                          <p:spTgt spid="5">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8"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additive="base">
                                        <p:cTn id="23" dur="500" fill="hold"/>
                                        <p:tgtEl>
                                          <p:spTgt spid="5">
                                            <p:txEl>
                                              <p:pRg st="2" end="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anim calcmode="lin" valueType="num">
                                      <p:cBhvr additive="base">
                                        <p:cTn id="29" dur="500" fill="hold"/>
                                        <p:tgtEl>
                                          <p:spTgt spid="5">
                                            <p:txEl>
                                              <p:pRg st="3" end="3"/>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5" presetClass="entr" presetSubtype="1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checkerboard(across)">
                                      <p:cBhvr>
                                        <p:cTn id="35" dur="500"/>
                                        <p:tgtEl>
                                          <p:spTgt spid="5">
                                            <p:txEl>
                                              <p:pRg st="4" end="4"/>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5" presetClass="entr" presetSubtype="10" fill="hold" nodeType="clickEffect">
                                  <p:stCondLst>
                                    <p:cond delay="0"/>
                                  </p:stCondLst>
                                  <p:childTnLst>
                                    <p:set>
                                      <p:cBhvr>
                                        <p:cTn id="39" dur="1" fill="hold">
                                          <p:stCondLst>
                                            <p:cond delay="0"/>
                                          </p:stCondLst>
                                        </p:cTn>
                                        <p:tgtEl>
                                          <p:spTgt spid="5">
                                            <p:txEl>
                                              <p:pRg st="5" end="5"/>
                                            </p:txEl>
                                          </p:spTgt>
                                        </p:tgtEl>
                                        <p:attrNameLst>
                                          <p:attrName>style.visibility</p:attrName>
                                        </p:attrNameLst>
                                      </p:cBhvr>
                                      <p:to>
                                        <p:strVal val="visible"/>
                                      </p:to>
                                    </p:set>
                                    <p:animEffect transition="in" filter="checkerboard(across)">
                                      <p:cBhvr>
                                        <p:cTn id="40"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3"/>
          <p:cNvSpPr>
            <a:spLocks noGrp="1"/>
          </p:cNvSpPr>
          <p:nvPr>
            <p:ph type="ctrTitle"/>
          </p:nvPr>
        </p:nvSpPr>
        <p:spPr>
          <a:xfrm>
            <a:off x="285750" y="0"/>
            <a:ext cx="7700963" cy="1612900"/>
          </a:xfrm>
        </p:spPr>
        <p:txBody>
          <a:bodyPr/>
          <a:lstStyle/>
          <a:p>
            <a:pPr algn="l" eaLnBrk="1" hangingPunct="1"/>
            <a:r>
              <a:rPr lang="en-US" sz="2800" b="1" smtClean="0"/>
              <a:t>3.1. Nghiệp vụ sử dụng vốn</a:t>
            </a:r>
            <a:br>
              <a:rPr lang="en-US" sz="2800" b="1" smtClean="0"/>
            </a:br>
            <a:endParaRPr lang="en-US" sz="2800" b="1" smtClean="0"/>
          </a:p>
        </p:txBody>
      </p:sp>
      <p:sp>
        <p:nvSpPr>
          <p:cNvPr id="5" name="Subtitle 4"/>
          <p:cNvSpPr>
            <a:spLocks noGrp="1"/>
          </p:cNvSpPr>
          <p:nvPr>
            <p:ph type="subTitle" idx="1"/>
          </p:nvPr>
        </p:nvSpPr>
        <p:spPr>
          <a:xfrm>
            <a:off x="285750" y="928688"/>
            <a:ext cx="8572500" cy="1752600"/>
          </a:xfrm>
        </p:spPr>
        <p:txBody>
          <a:bodyPr/>
          <a:lstStyle/>
          <a:p>
            <a:pPr algn="just" eaLnBrk="1" hangingPunct="1"/>
            <a:r>
              <a:rPr lang="en-US" sz="2400" smtClean="0"/>
              <a:t>+ Tiền gởi của NHTM tại các tổ chức tín dụng và các NHTM khác: đế đáp ứng nhu cầu thanh toán, chuyển tiền khác địa phương của khách hàng. </a:t>
            </a:r>
          </a:p>
          <a:p>
            <a:pPr algn="just" eaLnBrk="1" hangingPunct="1"/>
            <a:r>
              <a:rPr lang="en-US" sz="2400" smtClean="0"/>
              <a:t>+ Tiền đầu tư vào các chứng phiếu có giá. </a:t>
            </a:r>
          </a:p>
          <a:p>
            <a:pPr algn="just" eaLnBrk="1" hangingPunct="1"/>
            <a:endParaRPr lang="en-US" sz="2400" b="1" smtClean="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33467252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357188" y="285750"/>
            <a:ext cx="8572500" cy="1752600"/>
          </a:xfrm>
        </p:spPr>
        <p:txBody>
          <a:bodyPr/>
          <a:lstStyle/>
          <a:p>
            <a:pPr algn="just" eaLnBrk="1" hangingPunct="1"/>
            <a:r>
              <a:rPr lang="en-US" sz="2400" b="1" smtClean="0"/>
              <a:t>3.1. Nghiệp vụ sử dụng vốn</a:t>
            </a:r>
            <a:endParaRPr lang="en-US" sz="2400" smtClean="0"/>
          </a:p>
          <a:p>
            <a:pPr algn="just" eaLnBrk="1" hangingPunct="1"/>
            <a:r>
              <a:rPr lang="en-US" sz="2400" smtClean="0"/>
              <a:t> - </a:t>
            </a:r>
            <a:r>
              <a:rPr lang="en-US" sz="2400" i="1" smtClean="0"/>
              <a:t>Nghiệp vụ tín dụng</a:t>
            </a:r>
            <a:r>
              <a:rPr lang="en-US" sz="2400" smtClean="0"/>
              <a:t>: nghiệp vụ này của NHTM sử dụng phần lớn nguồn vốn hoạt động của NH. Nghiệp vụ tín dụng bao gồm: </a:t>
            </a:r>
          </a:p>
          <a:p>
            <a:pPr algn="just" eaLnBrk="1" hangingPunct="1"/>
            <a:r>
              <a:rPr lang="en-US" sz="2400" smtClean="0"/>
              <a:t>+ Chiết khấu thương phiếu và các chứng từ có giá khác: đây là việc ngân hàng sẽ mua lại những thương phiếu còn trong thời hạn của khách hàng. </a:t>
            </a:r>
          </a:p>
          <a:p>
            <a:pPr algn="just" eaLnBrk="1" hangingPunct="1"/>
            <a:r>
              <a:rPr lang="en-US" sz="2400" smtClean="0"/>
              <a:t>+ Nghiệp vụ tín dụng thế chấp: đây là hình thức cho vay có đảm bảo bằng tài sản thế chấp của khách hàng. </a:t>
            </a:r>
          </a:p>
          <a:p>
            <a:pPr algn="just" eaLnBrk="1" hangingPunct="1"/>
            <a:r>
              <a:rPr lang="en-US" sz="2400" smtClean="0"/>
              <a:t>+ Nghiệp vụ tín dụng ứng trước vào tài khoản: đây là thể thức cấp tín dụng mà ngân hàng đồng ý cho khách hàng sử dụng một mức tín dụng nhất định trong một khoản thời gian nhất định. Được thực hiện dưới 2 hình thức: chuyển tất cả khoản vay vào tài khoản vãng lai của khách hàng, hoặc khách hàng sử dụng dần khoản vay bằng hình thức phát hành séc hoặc các công cụ thanh toán khác ngay trên tài khoản vãng lai. </a:t>
            </a:r>
          </a:p>
          <a:p>
            <a:pPr algn="just" eaLnBrk="1" hangingPunct="1"/>
            <a:endParaRPr lang="en-US" sz="2400" smtClean="0"/>
          </a:p>
          <a:p>
            <a:pPr algn="just" eaLnBrk="1" hangingPunct="1"/>
            <a:endParaRPr lang="en-US" sz="2400" smtClean="0"/>
          </a:p>
          <a:p>
            <a:pPr algn="just" eaLnBrk="1" hangingPunct="1"/>
            <a:endParaRPr lang="en-US" sz="2400" b="1" smtClean="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10364236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214313" y="285750"/>
            <a:ext cx="8715375" cy="1752600"/>
          </a:xfrm>
        </p:spPr>
        <p:txBody>
          <a:bodyPr/>
          <a:lstStyle/>
          <a:p>
            <a:pPr algn="just" eaLnBrk="1" hangingPunct="1"/>
            <a:r>
              <a:rPr lang="en-US" sz="2200" smtClean="0"/>
              <a:t>+ Nghiệp vụ tín dụng thuê mua và tín dụng đầu tư: </a:t>
            </a:r>
          </a:p>
          <a:p>
            <a:pPr algn="just" eaLnBrk="1" hangingPunct="1"/>
            <a:r>
              <a:rPr lang="en-US" sz="2200" smtClean="0"/>
              <a:t>• Tín dụng thuê mua: là hình thức ngân hàng mua tài sản để cho thuê đối với người có nhu cầu sử dụng. Hết thời hạn của hợp đồng, người thuê có thể gia hạn thuê tiếp hoặc có thể mua lại theo giá thoả thuận với ngân hàng. </a:t>
            </a:r>
          </a:p>
          <a:p>
            <a:pPr algn="just" eaLnBrk="1" hangingPunct="1"/>
            <a:r>
              <a:rPr lang="en-US" sz="2200" smtClean="0"/>
              <a:t>• Tín dụng đầu tư: thực chất đây là những khoản vay trung và dài hạn, ngân hàng tài trợ cho các doanh nghiệp, các dự án xây dựng cơ bản mới, cải tạo và mở rộng qui mô sản xuất kinh doanh,… </a:t>
            </a:r>
          </a:p>
          <a:p>
            <a:pPr algn="just" eaLnBrk="1" hangingPunct="1"/>
            <a:endParaRPr lang="en-US" sz="2200" smtClean="0"/>
          </a:p>
          <a:p>
            <a:pPr algn="just" eaLnBrk="1" hangingPunct="1"/>
            <a:r>
              <a:rPr lang="en-US" sz="2200" smtClean="0"/>
              <a:t>- Nghiệp vụ tín dụng tiêu dùng: đây là hình thức cho vay để mua hàng tiêu dùng. </a:t>
            </a:r>
          </a:p>
          <a:p>
            <a:pPr algn="just" eaLnBrk="1" hangingPunct="1"/>
            <a:r>
              <a:rPr lang="en-US" sz="2200" smtClean="0"/>
              <a:t>- Nghiệp vụ đầu tư: trong nghiệp vụ này, ngân hàng thực hiện kinh doanh kiếm lãi như các doanh nghiệp như: </a:t>
            </a:r>
          </a:p>
          <a:p>
            <a:pPr algn="just" eaLnBrk="1" hangingPunct="1"/>
            <a:r>
              <a:rPr lang="en-US" sz="2200" smtClean="0"/>
              <a:t>+ Đầu tư chứng khoán </a:t>
            </a:r>
          </a:p>
          <a:p>
            <a:pPr algn="just" eaLnBrk="1" hangingPunct="1"/>
            <a:r>
              <a:rPr lang="en-US" sz="2200" smtClean="0"/>
              <a:t>+ Hùn vốn liên doanh. </a:t>
            </a:r>
          </a:p>
          <a:p>
            <a:pPr algn="just" eaLnBrk="1" hangingPunct="1"/>
            <a:r>
              <a:rPr lang="en-US" sz="2200" smtClean="0"/>
              <a:t>Theo qui định, NHTM chỉ được phép sử dụng nguồn vốn tự có để thực hiện nghiệp vụ đầu tư. </a:t>
            </a:r>
          </a:p>
        </p:txBody>
      </p:sp>
    </p:spTree>
    <p:extLst>
      <p:ext uri="{BB962C8B-B14F-4D97-AF65-F5344CB8AC3E}">
        <p14:creationId xmlns:p14="http://schemas.microsoft.com/office/powerpoint/2010/main" val="19115606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 calcmode="lin" valueType="num">
                                      <p:cBhvr additive="base">
                                        <p:cTn id="37" dur="500" fill="hold"/>
                                        <p:tgtEl>
                                          <p:spTgt spid="5">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
                                            <p:txEl>
                                              <p:pRg st="7" end="7"/>
                                            </p:txEl>
                                          </p:spTgt>
                                        </p:tgtEl>
                                        <p:attrNameLst>
                                          <p:attrName>style.visibility</p:attrName>
                                        </p:attrNameLst>
                                      </p:cBhvr>
                                      <p:to>
                                        <p:strVal val="visible"/>
                                      </p:to>
                                    </p:set>
                                    <p:anim calcmode="lin" valueType="num">
                                      <p:cBhvr additive="base">
                                        <p:cTn id="43" dur="500" fill="hold"/>
                                        <p:tgtEl>
                                          <p:spTgt spid="5">
                                            <p:txEl>
                                              <p:pRg st="7" end="7"/>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
                                            <p:txEl>
                                              <p:pRg st="8" end="8"/>
                                            </p:txEl>
                                          </p:spTgt>
                                        </p:tgtEl>
                                        <p:attrNameLst>
                                          <p:attrName>style.visibility</p:attrName>
                                        </p:attrNameLst>
                                      </p:cBhvr>
                                      <p:to>
                                        <p:strVal val="visible"/>
                                      </p:to>
                                    </p:set>
                                    <p:anim calcmode="lin" valueType="num">
                                      <p:cBhvr additive="base">
                                        <p:cTn id="49" dur="500" fill="hold"/>
                                        <p:tgtEl>
                                          <p:spTgt spid="5">
                                            <p:txEl>
                                              <p:pRg st="8" end="8"/>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5">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type="title"/>
          </p:nvPr>
        </p:nvSpPr>
        <p:spPr/>
        <p:txBody>
          <a:bodyPr/>
          <a:lstStyle/>
          <a:p>
            <a:r>
              <a:rPr lang="en-US" dirty="0" smtClean="0"/>
              <a:t>II. </a:t>
            </a:r>
            <a:r>
              <a:rPr lang="en-US" dirty="0" err="1" smtClean="0"/>
              <a:t>Chức</a:t>
            </a:r>
            <a:r>
              <a:rPr lang="en-US" dirty="0" smtClean="0"/>
              <a:t> </a:t>
            </a:r>
            <a:r>
              <a:rPr lang="en-US" dirty="0" err="1" smtClean="0"/>
              <a:t>năng</a:t>
            </a:r>
            <a:r>
              <a:rPr lang="en-US" dirty="0" smtClean="0"/>
              <a:t> </a:t>
            </a:r>
            <a:r>
              <a:rPr lang="en-US" dirty="0" err="1" smtClean="0"/>
              <a:t>của</a:t>
            </a:r>
            <a:r>
              <a:rPr lang="en-US" dirty="0" smtClean="0"/>
              <a:t> </a:t>
            </a:r>
            <a:r>
              <a:rPr lang="en-US" dirty="0" err="1" smtClean="0"/>
              <a:t>tín</a:t>
            </a:r>
            <a:r>
              <a:rPr lang="en-US" dirty="0" smtClean="0"/>
              <a:t> </a:t>
            </a:r>
            <a:r>
              <a:rPr lang="en-US" dirty="0" err="1" smtClean="0"/>
              <a:t>dụng</a:t>
            </a:r>
            <a:endParaRPr lang="en-US" dirty="0"/>
          </a:p>
        </p:txBody>
      </p:sp>
      <p:grpSp>
        <p:nvGrpSpPr>
          <p:cNvPr id="22" name="Group 2"/>
          <p:cNvGrpSpPr>
            <a:grpSpLocks/>
          </p:cNvGrpSpPr>
          <p:nvPr/>
        </p:nvGrpSpPr>
        <p:grpSpPr bwMode="auto">
          <a:xfrm>
            <a:off x="4448175" y="4754563"/>
            <a:ext cx="3533775" cy="1828800"/>
            <a:chOff x="2880" y="2640"/>
            <a:chExt cx="2226" cy="1152"/>
          </a:xfrm>
        </p:grpSpPr>
        <p:sp>
          <p:nvSpPr>
            <p:cNvPr id="23" name="AutoShape 3"/>
            <p:cNvSpPr>
              <a:spLocks noChangeArrowheads="1"/>
            </p:cNvSpPr>
            <p:nvPr/>
          </p:nvSpPr>
          <p:spPr bwMode="ltGray">
            <a:xfrm>
              <a:off x="2880" y="2784"/>
              <a:ext cx="2226" cy="1008"/>
            </a:xfrm>
            <a:prstGeom prst="roundRect">
              <a:avLst>
                <a:gd name="adj" fmla="val 12699"/>
              </a:avLst>
            </a:prstGeom>
            <a:solidFill>
              <a:schemeClr va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chemeClr val="hlink">
                        <a:gamma/>
                        <a:shade val="60000"/>
                        <a:invGamma/>
                      </a:schemeClr>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4" name="Oval 4"/>
            <p:cNvSpPr>
              <a:spLocks noChangeArrowheads="1"/>
            </p:cNvSpPr>
            <p:nvPr/>
          </p:nvSpPr>
          <p:spPr bwMode="ltGray">
            <a:xfrm>
              <a:off x="4643" y="2640"/>
              <a:ext cx="301" cy="307"/>
            </a:xfrm>
            <a:prstGeom prst="ellipse">
              <a:avLst/>
            </a:prstGeom>
            <a:solidFill>
              <a:schemeClr val="bg1"/>
            </a:solidFill>
            <a:ln w="76200">
              <a:solidFill>
                <a:schemeClr va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sz="2000" b="1" dirty="0" smtClean="0">
                  <a:solidFill>
                    <a:srgbClr val="FFFFFF"/>
                  </a:solidFill>
                </a:rPr>
                <a:t>2</a:t>
              </a:r>
              <a:endParaRPr lang="en-US" sz="2000" b="1" dirty="0">
                <a:solidFill>
                  <a:srgbClr val="FFFFFF"/>
                </a:solidFill>
              </a:endParaRPr>
            </a:p>
          </p:txBody>
        </p:sp>
      </p:grpSp>
      <p:grpSp>
        <p:nvGrpSpPr>
          <p:cNvPr id="25" name="Group 5"/>
          <p:cNvGrpSpPr>
            <a:grpSpLocks/>
          </p:cNvGrpSpPr>
          <p:nvPr/>
        </p:nvGrpSpPr>
        <p:grpSpPr bwMode="auto">
          <a:xfrm>
            <a:off x="838200" y="4724400"/>
            <a:ext cx="3381375" cy="1841500"/>
            <a:chOff x="510" y="2621"/>
            <a:chExt cx="2130" cy="1160"/>
          </a:xfrm>
        </p:grpSpPr>
        <p:sp>
          <p:nvSpPr>
            <p:cNvPr id="26" name="AutoShape 6"/>
            <p:cNvSpPr>
              <a:spLocks noChangeArrowheads="1"/>
            </p:cNvSpPr>
            <p:nvPr/>
          </p:nvSpPr>
          <p:spPr bwMode="ltGray">
            <a:xfrm>
              <a:off x="510" y="2773"/>
              <a:ext cx="2130" cy="1008"/>
            </a:xfrm>
            <a:prstGeom prst="roundRect">
              <a:avLst>
                <a:gd name="adj" fmla="val 12699"/>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chemeClr val="accent1">
                        <a:gamma/>
                        <a:shade val="60000"/>
                        <a:invGamma/>
                      </a:schemeClr>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7" name="Oval 7"/>
            <p:cNvSpPr>
              <a:spLocks noChangeArrowheads="1"/>
            </p:cNvSpPr>
            <p:nvPr/>
          </p:nvSpPr>
          <p:spPr bwMode="ltGray">
            <a:xfrm>
              <a:off x="624" y="2621"/>
              <a:ext cx="301" cy="307"/>
            </a:xfrm>
            <a:prstGeom prst="ellipse">
              <a:avLst/>
            </a:prstGeom>
            <a:solidFill>
              <a:schemeClr val="bg1"/>
            </a:solidFill>
            <a:ln w="76200">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sz="2000" b="1" dirty="0" smtClean="0">
                  <a:solidFill>
                    <a:srgbClr val="FFFFFF"/>
                  </a:solidFill>
                </a:rPr>
                <a:t>1</a:t>
              </a:r>
              <a:endParaRPr lang="en-US" sz="2000" b="1" dirty="0">
                <a:solidFill>
                  <a:srgbClr val="FFFFFF"/>
                </a:solidFill>
              </a:endParaRPr>
            </a:p>
          </p:txBody>
        </p:sp>
      </p:grpSp>
      <p:grpSp>
        <p:nvGrpSpPr>
          <p:cNvPr id="31" name="Group 11"/>
          <p:cNvGrpSpPr>
            <a:grpSpLocks/>
          </p:cNvGrpSpPr>
          <p:nvPr/>
        </p:nvGrpSpPr>
        <p:grpSpPr bwMode="auto">
          <a:xfrm>
            <a:off x="2652713" y="2590800"/>
            <a:ext cx="3381375" cy="1811338"/>
            <a:chOff x="510" y="1152"/>
            <a:chExt cx="2130" cy="1141"/>
          </a:xfrm>
        </p:grpSpPr>
        <p:sp>
          <p:nvSpPr>
            <p:cNvPr id="32" name="AutoShape 12"/>
            <p:cNvSpPr>
              <a:spLocks noChangeArrowheads="1"/>
            </p:cNvSpPr>
            <p:nvPr/>
          </p:nvSpPr>
          <p:spPr bwMode="ltGray">
            <a:xfrm>
              <a:off x="510" y="1285"/>
              <a:ext cx="2130" cy="1008"/>
            </a:xfrm>
            <a:prstGeom prst="roundRect">
              <a:avLst>
                <a:gd name="adj" fmla="val 12699"/>
              </a:avLst>
            </a:prstGeom>
            <a:solidFill>
              <a:schemeClr val="fo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chemeClr val="folHlink">
                        <a:gamma/>
                        <a:shade val="60000"/>
                        <a:invGamma/>
                      </a:schemeClr>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33" name="Oval 13"/>
            <p:cNvSpPr>
              <a:spLocks noChangeArrowheads="1"/>
            </p:cNvSpPr>
            <p:nvPr/>
          </p:nvSpPr>
          <p:spPr bwMode="ltGray">
            <a:xfrm>
              <a:off x="672" y="1152"/>
              <a:ext cx="301" cy="307"/>
            </a:xfrm>
            <a:prstGeom prst="ellipse">
              <a:avLst/>
            </a:prstGeom>
            <a:solidFill>
              <a:schemeClr val="bg1"/>
            </a:solidFill>
            <a:ln w="762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sz="2000" b="1" dirty="0">
                <a:solidFill>
                  <a:srgbClr val="FFFFFF"/>
                </a:solidFill>
              </a:endParaRPr>
            </a:p>
          </p:txBody>
        </p:sp>
      </p:grpSp>
      <p:sp>
        <p:nvSpPr>
          <p:cNvPr id="34" name="AutoShape 15"/>
          <p:cNvSpPr>
            <a:spLocks noChangeArrowheads="1"/>
          </p:cNvSpPr>
          <p:nvPr/>
        </p:nvSpPr>
        <p:spPr bwMode="gray">
          <a:xfrm>
            <a:off x="947738" y="5394325"/>
            <a:ext cx="3146425" cy="1077913"/>
          </a:xfrm>
          <a:prstGeom prst="roundRect">
            <a:avLst>
              <a:gd name="adj" fmla="val 16667"/>
            </a:avLst>
          </a:prstGeom>
          <a:solidFill>
            <a:srgbClr val="FFFFFF"/>
          </a:solidFill>
          <a:ln>
            <a:noFill/>
          </a:ln>
          <a:effectLst>
            <a:prstShdw prst="shdw18" dist="17961" dir="13500000">
              <a:srgbClr val="FFFFFF">
                <a:gamma/>
                <a:shade val="60000"/>
                <a:invGamma/>
              </a:srgbClr>
            </a:prstShdw>
          </a:effectLst>
          <a:extLst>
            <a:ext uri="{91240B29-F687-4F45-9708-019B960494DF}">
              <a14:hiddenLine xmlns:a14="http://schemas.microsoft.com/office/drawing/2010/main" w="9525">
                <a:solidFill>
                  <a:srgbClr val="99DEE7"/>
                </a:solidFill>
                <a:round/>
                <a:headEnd/>
                <a:tailEnd/>
              </a14:hiddenLine>
            </a:ext>
          </a:extLst>
        </p:spPr>
        <p:txBody>
          <a:bodyPr wrap="none" anchor="ctr"/>
          <a:lstStyle/>
          <a:p>
            <a:pPr fontAlgn="base">
              <a:spcBef>
                <a:spcPct val="0"/>
              </a:spcBef>
              <a:spcAft>
                <a:spcPct val="0"/>
              </a:spcAft>
            </a:pPr>
            <a:endParaRPr lang="en-US">
              <a:solidFill>
                <a:srgbClr val="000000"/>
              </a:solidFill>
            </a:endParaRPr>
          </a:p>
        </p:txBody>
      </p:sp>
      <p:sp>
        <p:nvSpPr>
          <p:cNvPr id="35" name="Text Box 18"/>
          <p:cNvSpPr txBox="1">
            <a:spLocks noChangeArrowheads="1"/>
          </p:cNvSpPr>
          <p:nvPr/>
        </p:nvSpPr>
        <p:spPr bwMode="black">
          <a:xfrm>
            <a:off x="1219200" y="5040868"/>
            <a:ext cx="30813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b="1" dirty="0" err="1" smtClean="0">
                <a:solidFill>
                  <a:srgbClr val="FFFF00"/>
                </a:solidFill>
                <a:effectLst>
                  <a:outerShdw blurRad="38100" dist="38100" dir="2700000" algn="tl">
                    <a:srgbClr val="000000">
                      <a:alpha val="43137"/>
                    </a:srgbClr>
                  </a:outerShdw>
                </a:effectLst>
                <a:cs typeface="Arial" pitchFamily="34" charset="0"/>
              </a:rPr>
              <a:t>Mặt</a:t>
            </a:r>
            <a:r>
              <a:rPr lang="en-US" b="1" dirty="0" smtClean="0">
                <a:solidFill>
                  <a:srgbClr val="FFFF00"/>
                </a:solidFill>
                <a:effectLst>
                  <a:outerShdw blurRad="38100" dist="38100" dir="2700000" algn="tl">
                    <a:srgbClr val="000000">
                      <a:alpha val="43137"/>
                    </a:srgbClr>
                  </a:outerShdw>
                </a:effectLst>
                <a:cs typeface="Arial" pitchFamily="34" charset="0"/>
              </a:rPr>
              <a:t> </a:t>
            </a:r>
            <a:r>
              <a:rPr lang="en-US" b="1" dirty="0" err="1" smtClean="0">
                <a:solidFill>
                  <a:srgbClr val="FFFF00"/>
                </a:solidFill>
                <a:effectLst>
                  <a:outerShdw blurRad="38100" dist="38100" dir="2700000" algn="tl">
                    <a:srgbClr val="000000">
                      <a:alpha val="43137"/>
                    </a:srgbClr>
                  </a:outerShdw>
                </a:effectLst>
                <a:cs typeface="Arial" pitchFamily="34" charset="0"/>
              </a:rPr>
              <a:t>tập</a:t>
            </a:r>
            <a:r>
              <a:rPr lang="en-US" b="1" dirty="0" smtClean="0">
                <a:solidFill>
                  <a:srgbClr val="FFFF00"/>
                </a:solidFill>
                <a:effectLst>
                  <a:outerShdw blurRad="38100" dist="38100" dir="2700000" algn="tl">
                    <a:srgbClr val="000000">
                      <a:alpha val="43137"/>
                    </a:srgbClr>
                  </a:outerShdw>
                </a:effectLst>
                <a:cs typeface="Arial" pitchFamily="34" charset="0"/>
              </a:rPr>
              <a:t> </a:t>
            </a:r>
            <a:r>
              <a:rPr lang="en-US" b="1" dirty="0" err="1" smtClean="0">
                <a:solidFill>
                  <a:srgbClr val="FFFF00"/>
                </a:solidFill>
                <a:effectLst>
                  <a:outerShdw blurRad="38100" dist="38100" dir="2700000" algn="tl">
                    <a:srgbClr val="000000">
                      <a:alpha val="43137"/>
                    </a:srgbClr>
                  </a:outerShdw>
                </a:effectLst>
                <a:cs typeface="Arial" pitchFamily="34" charset="0"/>
              </a:rPr>
              <a:t>trung</a:t>
            </a:r>
            <a:r>
              <a:rPr lang="en-US" b="1" dirty="0" smtClean="0">
                <a:solidFill>
                  <a:srgbClr val="FFFF00"/>
                </a:solidFill>
                <a:effectLst>
                  <a:outerShdw blurRad="38100" dist="38100" dir="2700000" algn="tl">
                    <a:srgbClr val="000000">
                      <a:alpha val="43137"/>
                    </a:srgbClr>
                  </a:outerShdw>
                </a:effectLst>
                <a:cs typeface="Arial" pitchFamily="34" charset="0"/>
              </a:rPr>
              <a:t> </a:t>
            </a:r>
            <a:r>
              <a:rPr lang="en-US" b="1" dirty="0" err="1" smtClean="0">
                <a:solidFill>
                  <a:srgbClr val="FFFF00"/>
                </a:solidFill>
                <a:effectLst>
                  <a:outerShdw blurRad="38100" dist="38100" dir="2700000" algn="tl">
                    <a:srgbClr val="000000">
                      <a:alpha val="43137"/>
                    </a:srgbClr>
                  </a:outerShdw>
                </a:effectLst>
                <a:cs typeface="Arial" pitchFamily="34" charset="0"/>
              </a:rPr>
              <a:t>vốn</a:t>
            </a:r>
            <a:r>
              <a:rPr lang="en-US" b="1" dirty="0" smtClean="0">
                <a:solidFill>
                  <a:srgbClr val="FFFF00"/>
                </a:solidFill>
                <a:effectLst>
                  <a:outerShdw blurRad="38100" dist="38100" dir="2700000" algn="tl">
                    <a:srgbClr val="000000">
                      <a:alpha val="43137"/>
                    </a:srgbClr>
                  </a:outerShdw>
                </a:effectLst>
                <a:cs typeface="Arial" pitchFamily="34" charset="0"/>
              </a:rPr>
              <a:t> </a:t>
            </a:r>
            <a:r>
              <a:rPr lang="en-US" b="1" dirty="0" err="1" smtClean="0">
                <a:solidFill>
                  <a:srgbClr val="FFFF00"/>
                </a:solidFill>
                <a:effectLst>
                  <a:outerShdw blurRad="38100" dist="38100" dir="2700000" algn="tl">
                    <a:srgbClr val="000000">
                      <a:alpha val="43137"/>
                    </a:srgbClr>
                  </a:outerShdw>
                </a:effectLst>
                <a:cs typeface="Arial" pitchFamily="34" charset="0"/>
              </a:rPr>
              <a:t>tiền</a:t>
            </a:r>
            <a:r>
              <a:rPr lang="en-US" b="1" dirty="0" smtClean="0">
                <a:solidFill>
                  <a:srgbClr val="FFFF00"/>
                </a:solidFill>
                <a:effectLst>
                  <a:outerShdw blurRad="38100" dist="38100" dir="2700000" algn="tl">
                    <a:srgbClr val="000000">
                      <a:alpha val="43137"/>
                    </a:srgbClr>
                  </a:outerShdw>
                </a:effectLst>
                <a:cs typeface="Arial" pitchFamily="34" charset="0"/>
              </a:rPr>
              <a:t> </a:t>
            </a:r>
            <a:r>
              <a:rPr lang="en-US" b="1" dirty="0" err="1" smtClean="0">
                <a:solidFill>
                  <a:srgbClr val="FFFF00"/>
                </a:solidFill>
                <a:effectLst>
                  <a:outerShdw blurRad="38100" dist="38100" dir="2700000" algn="tl">
                    <a:srgbClr val="000000">
                      <a:alpha val="43137"/>
                    </a:srgbClr>
                  </a:outerShdw>
                </a:effectLst>
                <a:cs typeface="Arial" pitchFamily="34" charset="0"/>
              </a:rPr>
              <a:t>tệ</a:t>
            </a:r>
            <a:r>
              <a:rPr lang="en-US" b="1" dirty="0" smtClean="0">
                <a:solidFill>
                  <a:srgbClr val="FFFF00"/>
                </a:solidFill>
                <a:effectLst>
                  <a:outerShdw blurRad="38100" dist="38100" dir="2700000" algn="tl">
                    <a:srgbClr val="000000">
                      <a:alpha val="43137"/>
                    </a:srgbClr>
                  </a:outerShdw>
                </a:effectLst>
                <a:cs typeface="Arial" pitchFamily="34" charset="0"/>
              </a:rPr>
              <a:t> </a:t>
            </a:r>
            <a:endParaRPr lang="en-US" b="1" dirty="0">
              <a:solidFill>
                <a:srgbClr val="FFFF00"/>
              </a:solidFill>
              <a:effectLst>
                <a:outerShdw blurRad="38100" dist="38100" dir="2700000" algn="tl">
                  <a:srgbClr val="000000">
                    <a:alpha val="43137"/>
                  </a:srgbClr>
                </a:outerShdw>
              </a:effectLst>
              <a:cs typeface="Arial" pitchFamily="34" charset="0"/>
            </a:endParaRPr>
          </a:p>
        </p:txBody>
      </p:sp>
      <p:sp>
        <p:nvSpPr>
          <p:cNvPr id="36" name="Text Box 9"/>
          <p:cNvSpPr txBox="1">
            <a:spLocks noChangeArrowheads="1"/>
          </p:cNvSpPr>
          <p:nvPr/>
        </p:nvSpPr>
        <p:spPr bwMode="gray">
          <a:xfrm>
            <a:off x="947738" y="5486400"/>
            <a:ext cx="31670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0"/>
              </a:spcBef>
              <a:spcAft>
                <a:spcPct val="0"/>
              </a:spcAft>
            </a:pPr>
            <a:r>
              <a:rPr lang="en-US" sz="1600" b="1" dirty="0" err="1" smtClean="0">
                <a:solidFill>
                  <a:srgbClr val="000000"/>
                </a:solidFill>
              </a:rPr>
              <a:t>Là</a:t>
            </a:r>
            <a:r>
              <a:rPr lang="en-US" sz="1600" b="1" dirty="0" smtClean="0">
                <a:solidFill>
                  <a:srgbClr val="000000"/>
                </a:solidFill>
              </a:rPr>
              <a:t> </a:t>
            </a:r>
            <a:r>
              <a:rPr lang="en-US" sz="1600" b="1" dirty="0" err="1" smtClean="0">
                <a:solidFill>
                  <a:srgbClr val="FF0000"/>
                </a:solidFill>
              </a:rPr>
              <a:t>sự</a:t>
            </a:r>
            <a:r>
              <a:rPr lang="en-US" sz="1600" b="1" dirty="0" smtClean="0">
                <a:solidFill>
                  <a:srgbClr val="FF0000"/>
                </a:solidFill>
              </a:rPr>
              <a:t> </a:t>
            </a:r>
            <a:r>
              <a:rPr lang="en-US" sz="1600" b="1" dirty="0" err="1" smtClean="0">
                <a:solidFill>
                  <a:srgbClr val="FF0000"/>
                </a:solidFill>
              </a:rPr>
              <a:t>tập</a:t>
            </a:r>
            <a:r>
              <a:rPr lang="en-US" sz="1600" b="1" dirty="0" smtClean="0">
                <a:solidFill>
                  <a:srgbClr val="FF0000"/>
                </a:solidFill>
              </a:rPr>
              <a:t> </a:t>
            </a:r>
            <a:r>
              <a:rPr lang="en-US" sz="1600" b="1" dirty="0" err="1">
                <a:solidFill>
                  <a:srgbClr val="FF0000"/>
                </a:solidFill>
              </a:rPr>
              <a:t>trung</a:t>
            </a:r>
            <a:r>
              <a:rPr lang="en-US" sz="1600" b="1" dirty="0">
                <a:solidFill>
                  <a:srgbClr val="FF0000"/>
                </a:solidFill>
              </a:rPr>
              <a:t> </a:t>
            </a:r>
            <a:r>
              <a:rPr lang="en-US" sz="1600" b="1" dirty="0" err="1" smtClean="0">
                <a:solidFill>
                  <a:srgbClr val="FF0000"/>
                </a:solidFill>
              </a:rPr>
              <a:t>của</a:t>
            </a:r>
            <a:r>
              <a:rPr lang="en-US" sz="1600" b="1" dirty="0" smtClean="0">
                <a:solidFill>
                  <a:srgbClr val="FF0000"/>
                </a:solidFill>
              </a:rPr>
              <a:t> </a:t>
            </a:r>
            <a:r>
              <a:rPr lang="en-US" sz="1600" b="1" dirty="0" err="1" smtClean="0">
                <a:solidFill>
                  <a:srgbClr val="FF0000"/>
                </a:solidFill>
              </a:rPr>
              <a:t>các</a:t>
            </a:r>
            <a:r>
              <a:rPr lang="en-US" sz="1600" b="1" dirty="0" smtClean="0">
                <a:solidFill>
                  <a:srgbClr val="FF0000"/>
                </a:solidFill>
              </a:rPr>
              <a:t> </a:t>
            </a:r>
            <a:r>
              <a:rPr lang="en-US" sz="1600" b="1" dirty="0" err="1" smtClean="0">
                <a:solidFill>
                  <a:srgbClr val="FF0000"/>
                </a:solidFill>
              </a:rPr>
              <a:t>nguồn</a:t>
            </a:r>
            <a:r>
              <a:rPr lang="en-US" sz="1600" b="1" dirty="0" smtClean="0">
                <a:solidFill>
                  <a:srgbClr val="FF0000"/>
                </a:solidFill>
              </a:rPr>
              <a:t> </a:t>
            </a:r>
            <a:r>
              <a:rPr lang="en-US" sz="1600" b="1" dirty="0" err="1" smtClean="0">
                <a:solidFill>
                  <a:srgbClr val="FF0000"/>
                </a:solidFill>
              </a:rPr>
              <a:t>tiền</a:t>
            </a:r>
            <a:r>
              <a:rPr lang="en-US" sz="1600" b="1" dirty="0" smtClean="0">
                <a:solidFill>
                  <a:srgbClr val="FF0000"/>
                </a:solidFill>
              </a:rPr>
              <a:t> </a:t>
            </a:r>
            <a:r>
              <a:rPr lang="en-US" sz="1600" b="1" dirty="0" err="1" smtClean="0">
                <a:solidFill>
                  <a:srgbClr val="FF0000"/>
                </a:solidFill>
              </a:rPr>
              <a:t>nhàn</a:t>
            </a:r>
            <a:r>
              <a:rPr lang="en-US" sz="1600" b="1" dirty="0" smtClean="0">
                <a:solidFill>
                  <a:srgbClr val="FF0000"/>
                </a:solidFill>
              </a:rPr>
              <a:t> </a:t>
            </a:r>
            <a:r>
              <a:rPr lang="en-US" sz="1600" b="1" dirty="0" err="1" smtClean="0">
                <a:solidFill>
                  <a:srgbClr val="FF0000"/>
                </a:solidFill>
              </a:rPr>
              <a:t>rỗi</a:t>
            </a:r>
            <a:r>
              <a:rPr lang="en-US" sz="1600" b="1" dirty="0" smtClean="0">
                <a:solidFill>
                  <a:srgbClr val="FF0000"/>
                </a:solidFill>
              </a:rPr>
              <a:t> </a:t>
            </a:r>
            <a:r>
              <a:rPr lang="en-US" sz="1600" b="1" dirty="0" err="1" smtClean="0">
                <a:solidFill>
                  <a:srgbClr val="000000"/>
                </a:solidFill>
              </a:rPr>
              <a:t>nhờ</a:t>
            </a:r>
            <a:r>
              <a:rPr lang="en-US" sz="1600" b="1" dirty="0" smtClean="0">
                <a:solidFill>
                  <a:srgbClr val="000000"/>
                </a:solidFill>
              </a:rPr>
              <a:t> </a:t>
            </a:r>
            <a:r>
              <a:rPr lang="en-US" sz="1600" b="1" dirty="0" err="1" smtClean="0">
                <a:solidFill>
                  <a:srgbClr val="000000"/>
                </a:solidFill>
              </a:rPr>
              <a:t>sự</a:t>
            </a:r>
            <a:r>
              <a:rPr lang="en-US" sz="1600" b="1" dirty="0" smtClean="0">
                <a:solidFill>
                  <a:srgbClr val="000000"/>
                </a:solidFill>
              </a:rPr>
              <a:t> </a:t>
            </a:r>
            <a:r>
              <a:rPr lang="en-US" sz="1600" b="1" dirty="0" err="1" smtClean="0">
                <a:solidFill>
                  <a:srgbClr val="000000"/>
                </a:solidFill>
              </a:rPr>
              <a:t>hoạt</a:t>
            </a:r>
            <a:r>
              <a:rPr lang="en-US" sz="1600" b="1" dirty="0" smtClean="0">
                <a:solidFill>
                  <a:srgbClr val="000000"/>
                </a:solidFill>
              </a:rPr>
              <a:t> </a:t>
            </a:r>
            <a:r>
              <a:rPr lang="en-US" sz="1600" b="1" dirty="0" err="1" smtClean="0">
                <a:solidFill>
                  <a:srgbClr val="000000"/>
                </a:solidFill>
              </a:rPr>
              <a:t>động</a:t>
            </a:r>
            <a:r>
              <a:rPr lang="en-US" sz="1600" b="1" dirty="0" smtClean="0">
                <a:solidFill>
                  <a:srgbClr val="000000"/>
                </a:solidFill>
              </a:rPr>
              <a:t> </a:t>
            </a:r>
            <a:r>
              <a:rPr lang="en-US" sz="1600" b="1" dirty="0" err="1" smtClean="0">
                <a:solidFill>
                  <a:srgbClr val="000000"/>
                </a:solidFill>
              </a:rPr>
              <a:t>của</a:t>
            </a:r>
            <a:r>
              <a:rPr lang="en-US" sz="1600" b="1" dirty="0" smtClean="0">
                <a:solidFill>
                  <a:srgbClr val="000000"/>
                </a:solidFill>
              </a:rPr>
              <a:t> </a:t>
            </a:r>
            <a:r>
              <a:rPr lang="en-US" sz="1600" b="1" dirty="0" err="1" smtClean="0">
                <a:solidFill>
                  <a:srgbClr val="000000"/>
                </a:solidFill>
              </a:rPr>
              <a:t>hệ</a:t>
            </a:r>
            <a:r>
              <a:rPr lang="en-US" sz="1600" b="1" dirty="0" smtClean="0">
                <a:solidFill>
                  <a:srgbClr val="000000"/>
                </a:solidFill>
              </a:rPr>
              <a:t> </a:t>
            </a:r>
            <a:r>
              <a:rPr lang="en-US" sz="1600" b="1" dirty="0" err="1" smtClean="0">
                <a:solidFill>
                  <a:srgbClr val="000000"/>
                </a:solidFill>
              </a:rPr>
              <a:t>thống</a:t>
            </a:r>
            <a:r>
              <a:rPr lang="en-US" sz="1600" b="1" dirty="0" smtClean="0">
                <a:solidFill>
                  <a:srgbClr val="000000"/>
                </a:solidFill>
              </a:rPr>
              <a:t> </a:t>
            </a:r>
            <a:r>
              <a:rPr lang="en-US" sz="1600" b="1" dirty="0" err="1" smtClean="0">
                <a:solidFill>
                  <a:srgbClr val="000000"/>
                </a:solidFill>
              </a:rPr>
              <a:t>tín</a:t>
            </a:r>
            <a:r>
              <a:rPr lang="en-US" sz="1600" b="1" dirty="0" smtClean="0">
                <a:solidFill>
                  <a:srgbClr val="000000"/>
                </a:solidFill>
              </a:rPr>
              <a:t> </a:t>
            </a:r>
            <a:r>
              <a:rPr lang="en-US" sz="1600" b="1" dirty="0" err="1" smtClean="0">
                <a:solidFill>
                  <a:srgbClr val="000000"/>
                </a:solidFill>
              </a:rPr>
              <a:t>dụng</a:t>
            </a:r>
            <a:endParaRPr lang="en-US" sz="1600" b="1" dirty="0">
              <a:solidFill>
                <a:srgbClr val="000000"/>
              </a:solidFill>
              <a:cs typeface="Arial" pitchFamily="34" charset="0"/>
            </a:endParaRPr>
          </a:p>
        </p:txBody>
      </p:sp>
      <p:sp>
        <p:nvSpPr>
          <p:cNvPr id="37" name="AutoShape 18"/>
          <p:cNvSpPr>
            <a:spLocks noChangeArrowheads="1"/>
          </p:cNvSpPr>
          <p:nvPr/>
        </p:nvSpPr>
        <p:spPr bwMode="gray">
          <a:xfrm>
            <a:off x="2762251" y="3230563"/>
            <a:ext cx="3146425" cy="1077912"/>
          </a:xfrm>
          <a:prstGeom prst="roundRect">
            <a:avLst>
              <a:gd name="adj" fmla="val 16667"/>
            </a:avLst>
          </a:prstGeom>
          <a:solidFill>
            <a:srgbClr val="FFFFFF"/>
          </a:solidFill>
          <a:ln>
            <a:noFill/>
          </a:ln>
          <a:effectLst>
            <a:prstShdw prst="shdw18" dist="17961" dir="13500000">
              <a:srgbClr val="FFFFFF">
                <a:gamma/>
                <a:shade val="60000"/>
                <a:invGamma/>
              </a:srgbClr>
            </a:prstShdw>
          </a:effectLst>
          <a:extLst>
            <a:ext uri="{91240B29-F687-4F45-9708-019B960494DF}">
              <a14:hiddenLine xmlns:a14="http://schemas.microsoft.com/office/drawing/2010/main" w="9525">
                <a:solidFill>
                  <a:srgbClr val="99DEE7"/>
                </a:solidFill>
                <a:round/>
                <a:headEnd/>
                <a:tailEnd/>
              </a14:hiddenLine>
            </a:ext>
          </a:extLst>
        </p:spPr>
        <p:txBody>
          <a:bodyPr wrap="none" anchor="ctr"/>
          <a:lstStyle/>
          <a:p>
            <a:pPr fontAlgn="base">
              <a:spcBef>
                <a:spcPct val="0"/>
              </a:spcBef>
              <a:spcAft>
                <a:spcPct val="0"/>
              </a:spcAft>
            </a:pPr>
            <a:endParaRPr lang="en-US">
              <a:solidFill>
                <a:srgbClr val="000000"/>
              </a:solidFill>
            </a:endParaRPr>
          </a:p>
        </p:txBody>
      </p:sp>
      <p:sp>
        <p:nvSpPr>
          <p:cNvPr id="38" name="Text Box 18"/>
          <p:cNvSpPr txBox="1">
            <a:spLocks noChangeArrowheads="1"/>
          </p:cNvSpPr>
          <p:nvPr/>
        </p:nvSpPr>
        <p:spPr bwMode="black">
          <a:xfrm>
            <a:off x="3124200" y="2819400"/>
            <a:ext cx="2971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1900" b="1" dirty="0" err="1" smtClean="0">
                <a:solidFill>
                  <a:srgbClr val="FFFFFF"/>
                </a:solidFill>
                <a:cs typeface="Arial" pitchFamily="34" charset="0"/>
              </a:rPr>
              <a:t>Là</a:t>
            </a:r>
            <a:r>
              <a:rPr lang="en-US" sz="1900" b="1" dirty="0" smtClean="0">
                <a:solidFill>
                  <a:srgbClr val="FFFFFF"/>
                </a:solidFill>
                <a:cs typeface="Arial" pitchFamily="34" charset="0"/>
              </a:rPr>
              <a:t> </a:t>
            </a:r>
            <a:r>
              <a:rPr lang="en-US" sz="1900" b="1" dirty="0" err="1">
                <a:solidFill>
                  <a:srgbClr val="FFFFFF"/>
                </a:solidFill>
                <a:cs typeface="Arial" pitchFamily="34" charset="0"/>
              </a:rPr>
              <a:t>c</a:t>
            </a:r>
            <a:r>
              <a:rPr lang="en-US" sz="1900" b="1" dirty="0" err="1" smtClean="0">
                <a:solidFill>
                  <a:srgbClr val="FFFFFF"/>
                </a:solidFill>
                <a:cs typeface="Arial" pitchFamily="34" charset="0"/>
              </a:rPr>
              <a:t>hức</a:t>
            </a:r>
            <a:r>
              <a:rPr lang="en-US" sz="1900" b="1" dirty="0" smtClean="0">
                <a:solidFill>
                  <a:srgbClr val="FFFFFF"/>
                </a:solidFill>
                <a:cs typeface="Arial" pitchFamily="34" charset="0"/>
              </a:rPr>
              <a:t> </a:t>
            </a:r>
            <a:r>
              <a:rPr lang="en-US" sz="1900" b="1" dirty="0" err="1" smtClean="0">
                <a:solidFill>
                  <a:srgbClr val="FFFFFF"/>
                </a:solidFill>
                <a:cs typeface="Arial" pitchFamily="34" charset="0"/>
              </a:rPr>
              <a:t>năng</a:t>
            </a:r>
            <a:r>
              <a:rPr lang="en-US" sz="1900" b="1" dirty="0" smtClean="0">
                <a:solidFill>
                  <a:srgbClr val="FFFFFF"/>
                </a:solidFill>
                <a:cs typeface="Arial" pitchFamily="34" charset="0"/>
              </a:rPr>
              <a:t> </a:t>
            </a:r>
            <a:r>
              <a:rPr lang="en-US" sz="1900" b="1" dirty="0" err="1" smtClean="0">
                <a:solidFill>
                  <a:srgbClr val="FFFFFF"/>
                </a:solidFill>
                <a:cs typeface="Arial" pitchFamily="34" charset="0"/>
              </a:rPr>
              <a:t>cơ</a:t>
            </a:r>
            <a:r>
              <a:rPr lang="en-US" sz="1900" b="1" dirty="0" smtClean="0">
                <a:solidFill>
                  <a:srgbClr val="FFFFFF"/>
                </a:solidFill>
                <a:cs typeface="Arial" pitchFamily="34" charset="0"/>
              </a:rPr>
              <a:t> </a:t>
            </a:r>
            <a:r>
              <a:rPr lang="en-US" sz="1900" b="1" dirty="0" err="1" smtClean="0">
                <a:solidFill>
                  <a:srgbClr val="FFFFFF"/>
                </a:solidFill>
                <a:cs typeface="Arial" pitchFamily="34" charset="0"/>
              </a:rPr>
              <a:t>bản</a:t>
            </a:r>
            <a:endParaRPr lang="en-US" sz="1900" b="1" dirty="0">
              <a:solidFill>
                <a:srgbClr val="FFFFFF"/>
              </a:solidFill>
              <a:cs typeface="Arial" pitchFamily="34" charset="0"/>
            </a:endParaRPr>
          </a:p>
        </p:txBody>
      </p:sp>
      <p:sp>
        <p:nvSpPr>
          <p:cNvPr id="39" name="Text Box 9"/>
          <p:cNvSpPr txBox="1">
            <a:spLocks noChangeArrowheads="1"/>
          </p:cNvSpPr>
          <p:nvPr/>
        </p:nvSpPr>
        <p:spPr bwMode="gray">
          <a:xfrm>
            <a:off x="2767013" y="3276600"/>
            <a:ext cx="317658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0"/>
              </a:spcBef>
              <a:spcAft>
                <a:spcPct val="0"/>
              </a:spcAft>
            </a:pPr>
            <a:r>
              <a:rPr lang="en-US" sz="1600" b="1" dirty="0" err="1" smtClean="0">
                <a:solidFill>
                  <a:srgbClr val="000000"/>
                </a:solidFill>
              </a:rPr>
              <a:t>Nhờ</a:t>
            </a:r>
            <a:r>
              <a:rPr lang="en-US" sz="1600" b="1" dirty="0" smtClean="0">
                <a:solidFill>
                  <a:srgbClr val="000000"/>
                </a:solidFill>
              </a:rPr>
              <a:t> </a:t>
            </a:r>
            <a:r>
              <a:rPr lang="en-US" sz="1600" b="1" dirty="0" err="1">
                <a:solidFill>
                  <a:srgbClr val="000000"/>
                </a:solidFill>
              </a:rPr>
              <a:t>các</a:t>
            </a:r>
            <a:r>
              <a:rPr lang="en-US" sz="1600" b="1" dirty="0">
                <a:solidFill>
                  <a:srgbClr val="000000"/>
                </a:solidFill>
              </a:rPr>
              <a:t> </a:t>
            </a:r>
            <a:r>
              <a:rPr lang="en-US" sz="1600" b="1" dirty="0" err="1">
                <a:solidFill>
                  <a:srgbClr val="000000"/>
                </a:solidFill>
              </a:rPr>
              <a:t>chức</a:t>
            </a:r>
            <a:r>
              <a:rPr lang="en-US" sz="1600" b="1" dirty="0">
                <a:solidFill>
                  <a:srgbClr val="000000"/>
                </a:solidFill>
              </a:rPr>
              <a:t> </a:t>
            </a:r>
            <a:r>
              <a:rPr lang="en-US" sz="1600" b="1" dirty="0" err="1">
                <a:solidFill>
                  <a:srgbClr val="000000"/>
                </a:solidFill>
              </a:rPr>
              <a:t>năng</a:t>
            </a:r>
            <a:r>
              <a:rPr lang="en-US" sz="1600" b="1" dirty="0">
                <a:solidFill>
                  <a:srgbClr val="000000"/>
                </a:solidFill>
              </a:rPr>
              <a:t> </a:t>
            </a:r>
            <a:r>
              <a:rPr lang="en-US" sz="1600" b="1" dirty="0" err="1">
                <a:solidFill>
                  <a:srgbClr val="000000"/>
                </a:solidFill>
              </a:rPr>
              <a:t>này</a:t>
            </a:r>
            <a:r>
              <a:rPr lang="en-US" sz="1600" b="1" dirty="0">
                <a:solidFill>
                  <a:srgbClr val="000000"/>
                </a:solidFill>
              </a:rPr>
              <a:t> </a:t>
            </a:r>
            <a:r>
              <a:rPr lang="en-US" sz="1600" b="1" dirty="0" err="1">
                <a:solidFill>
                  <a:srgbClr val="000000"/>
                </a:solidFill>
              </a:rPr>
              <a:t>mà</a:t>
            </a:r>
            <a:r>
              <a:rPr lang="en-US" sz="1600" b="1" dirty="0">
                <a:solidFill>
                  <a:srgbClr val="000000"/>
                </a:solidFill>
              </a:rPr>
              <a:t> </a:t>
            </a:r>
            <a:r>
              <a:rPr lang="en-US" sz="1600" b="1" dirty="0" err="1">
                <a:solidFill>
                  <a:srgbClr val="FF0000"/>
                </a:solidFill>
              </a:rPr>
              <a:t>nguồn</a:t>
            </a:r>
            <a:r>
              <a:rPr lang="en-US" sz="1600" b="1" dirty="0">
                <a:solidFill>
                  <a:srgbClr val="FF0000"/>
                </a:solidFill>
              </a:rPr>
              <a:t> </a:t>
            </a:r>
            <a:r>
              <a:rPr lang="en-US" sz="1600" b="1" dirty="0" err="1">
                <a:solidFill>
                  <a:srgbClr val="FF0000"/>
                </a:solidFill>
              </a:rPr>
              <a:t>vốn</a:t>
            </a:r>
            <a:r>
              <a:rPr lang="en-US" sz="1600" b="1" dirty="0">
                <a:solidFill>
                  <a:srgbClr val="FF0000"/>
                </a:solidFill>
              </a:rPr>
              <a:t> </a:t>
            </a:r>
            <a:r>
              <a:rPr lang="en-US" sz="1600" b="1" dirty="0" err="1">
                <a:solidFill>
                  <a:srgbClr val="FF0000"/>
                </a:solidFill>
              </a:rPr>
              <a:t>được</a:t>
            </a:r>
            <a:r>
              <a:rPr lang="en-US" sz="1600" b="1" dirty="0">
                <a:solidFill>
                  <a:srgbClr val="FF0000"/>
                </a:solidFill>
              </a:rPr>
              <a:t> </a:t>
            </a:r>
            <a:r>
              <a:rPr lang="en-US" sz="1600" b="1" dirty="0" err="1">
                <a:solidFill>
                  <a:srgbClr val="FF0000"/>
                </a:solidFill>
              </a:rPr>
              <a:t>điều</a:t>
            </a:r>
            <a:r>
              <a:rPr lang="en-US" sz="1600" b="1" dirty="0">
                <a:solidFill>
                  <a:srgbClr val="FF0000"/>
                </a:solidFill>
              </a:rPr>
              <a:t> </a:t>
            </a:r>
            <a:r>
              <a:rPr lang="en-US" sz="1600" b="1" dirty="0" err="1">
                <a:solidFill>
                  <a:srgbClr val="FF0000"/>
                </a:solidFill>
              </a:rPr>
              <a:t>hòa</a:t>
            </a:r>
            <a:r>
              <a:rPr lang="en-US" sz="1600" b="1" dirty="0">
                <a:solidFill>
                  <a:srgbClr val="FF0000"/>
                </a:solidFill>
              </a:rPr>
              <a:t> </a:t>
            </a:r>
            <a:r>
              <a:rPr lang="en-US" sz="1600" b="1" dirty="0" err="1">
                <a:solidFill>
                  <a:srgbClr val="FF0000"/>
                </a:solidFill>
              </a:rPr>
              <a:t>từ</a:t>
            </a:r>
            <a:r>
              <a:rPr lang="en-US" sz="1600" b="1" dirty="0">
                <a:solidFill>
                  <a:srgbClr val="FF0000"/>
                </a:solidFill>
              </a:rPr>
              <a:t> </a:t>
            </a:r>
            <a:r>
              <a:rPr lang="en-US" sz="1600" b="1" dirty="0" err="1">
                <a:solidFill>
                  <a:srgbClr val="FF0000"/>
                </a:solidFill>
              </a:rPr>
              <a:t>nơi</a:t>
            </a:r>
            <a:r>
              <a:rPr lang="en-US" sz="1600" b="1" dirty="0">
                <a:solidFill>
                  <a:srgbClr val="FF0000"/>
                </a:solidFill>
              </a:rPr>
              <a:t> “</a:t>
            </a:r>
            <a:r>
              <a:rPr lang="en-US" sz="1600" b="1" dirty="0" err="1">
                <a:solidFill>
                  <a:srgbClr val="FF0000"/>
                </a:solidFill>
              </a:rPr>
              <a:t>thừa</a:t>
            </a:r>
            <a:r>
              <a:rPr lang="en-US" sz="1600" b="1" dirty="0">
                <a:solidFill>
                  <a:srgbClr val="FF0000"/>
                </a:solidFill>
              </a:rPr>
              <a:t>” sang </a:t>
            </a:r>
            <a:r>
              <a:rPr lang="en-US" sz="1600" b="1" dirty="0" err="1">
                <a:solidFill>
                  <a:srgbClr val="FF0000"/>
                </a:solidFill>
              </a:rPr>
              <a:t>nơi</a:t>
            </a:r>
            <a:r>
              <a:rPr lang="en-US" sz="1600" b="1" dirty="0">
                <a:solidFill>
                  <a:srgbClr val="FF0000"/>
                </a:solidFill>
              </a:rPr>
              <a:t> “</a:t>
            </a:r>
            <a:r>
              <a:rPr lang="en-US" sz="1600" b="1" dirty="0" err="1">
                <a:solidFill>
                  <a:srgbClr val="FF0000"/>
                </a:solidFill>
              </a:rPr>
              <a:t>thiếu</a:t>
            </a:r>
            <a:r>
              <a:rPr lang="en-US" sz="1600" b="1" dirty="0" smtClean="0">
                <a:solidFill>
                  <a:srgbClr val="000000"/>
                </a:solidFill>
              </a:rPr>
              <a:t>” </a:t>
            </a:r>
            <a:r>
              <a:rPr lang="en-US" sz="1600" b="1" dirty="0" err="1" smtClean="0">
                <a:solidFill>
                  <a:srgbClr val="000000"/>
                </a:solidFill>
              </a:rPr>
              <a:t>bao</a:t>
            </a:r>
            <a:r>
              <a:rPr lang="en-US" sz="1600" b="1" dirty="0" smtClean="0">
                <a:solidFill>
                  <a:srgbClr val="000000"/>
                </a:solidFill>
              </a:rPr>
              <a:t> </a:t>
            </a:r>
            <a:r>
              <a:rPr lang="en-US" sz="1600" b="1" dirty="0" err="1" smtClean="0">
                <a:solidFill>
                  <a:srgbClr val="000000"/>
                </a:solidFill>
              </a:rPr>
              <a:t>gồm</a:t>
            </a:r>
            <a:r>
              <a:rPr lang="en-US" sz="1600" b="1" dirty="0" smtClean="0">
                <a:solidFill>
                  <a:srgbClr val="000000"/>
                </a:solidFill>
              </a:rPr>
              <a:t> 2 </a:t>
            </a:r>
            <a:r>
              <a:rPr lang="en-US" sz="1600" b="1" dirty="0" err="1" smtClean="0">
                <a:solidFill>
                  <a:srgbClr val="000000"/>
                </a:solidFill>
              </a:rPr>
              <a:t>mặt</a:t>
            </a:r>
            <a:r>
              <a:rPr lang="en-US" sz="1600" b="1" dirty="0" smtClean="0">
                <a:solidFill>
                  <a:srgbClr val="000000"/>
                </a:solidFill>
              </a:rPr>
              <a:t>:</a:t>
            </a:r>
            <a:endParaRPr lang="en-US" sz="1600" b="1" dirty="0">
              <a:solidFill>
                <a:srgbClr val="000000"/>
              </a:solidFill>
            </a:endParaRPr>
          </a:p>
        </p:txBody>
      </p:sp>
      <p:sp>
        <p:nvSpPr>
          <p:cNvPr id="40" name="AutoShape 21"/>
          <p:cNvSpPr>
            <a:spLocks noChangeArrowheads="1"/>
          </p:cNvSpPr>
          <p:nvPr/>
        </p:nvSpPr>
        <p:spPr bwMode="gray">
          <a:xfrm>
            <a:off x="4554538" y="5411788"/>
            <a:ext cx="3322637" cy="1073150"/>
          </a:xfrm>
          <a:prstGeom prst="roundRect">
            <a:avLst>
              <a:gd name="adj" fmla="val 16667"/>
            </a:avLst>
          </a:prstGeom>
          <a:solidFill>
            <a:srgbClr val="FFFFFF"/>
          </a:solidFill>
          <a:ln>
            <a:noFill/>
          </a:ln>
          <a:effectLst>
            <a:prstShdw prst="shdw18" dist="17961" dir="13500000">
              <a:srgbClr val="FFFFFF">
                <a:gamma/>
                <a:shade val="60000"/>
                <a:invGamma/>
              </a:srgbClr>
            </a:prstShdw>
          </a:effectLst>
          <a:extLst>
            <a:ext uri="{91240B29-F687-4F45-9708-019B960494DF}">
              <a14:hiddenLine xmlns:a14="http://schemas.microsoft.com/office/drawing/2010/main" w="9525">
                <a:solidFill>
                  <a:srgbClr val="99DEE7"/>
                </a:solidFill>
                <a:round/>
                <a:headEnd/>
                <a:tailEnd/>
              </a14:hiddenLine>
            </a:ext>
          </a:extLst>
        </p:spPr>
        <p:txBody>
          <a:bodyPr wrap="none" anchor="ctr"/>
          <a:lstStyle/>
          <a:p>
            <a:pPr fontAlgn="base">
              <a:spcBef>
                <a:spcPct val="0"/>
              </a:spcBef>
              <a:spcAft>
                <a:spcPct val="0"/>
              </a:spcAft>
            </a:pPr>
            <a:endParaRPr lang="en-US">
              <a:solidFill>
                <a:srgbClr val="000000"/>
              </a:solidFill>
            </a:endParaRPr>
          </a:p>
        </p:txBody>
      </p:sp>
      <p:sp>
        <p:nvSpPr>
          <p:cNvPr id="41" name="Text Box 18"/>
          <p:cNvSpPr txBox="1">
            <a:spLocks noChangeArrowheads="1"/>
          </p:cNvSpPr>
          <p:nvPr/>
        </p:nvSpPr>
        <p:spPr bwMode="black">
          <a:xfrm>
            <a:off x="4267200" y="5040868"/>
            <a:ext cx="350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b="1" dirty="0" err="1" smtClean="0">
                <a:solidFill>
                  <a:srgbClr val="FFFF00"/>
                </a:solidFill>
                <a:effectLst>
                  <a:outerShdw blurRad="38100" dist="38100" dir="2700000" algn="tl">
                    <a:srgbClr val="000000">
                      <a:alpha val="43137"/>
                    </a:srgbClr>
                  </a:outerShdw>
                </a:effectLst>
                <a:cs typeface="Arial" pitchFamily="34" charset="0"/>
              </a:rPr>
              <a:t>Mặt</a:t>
            </a:r>
            <a:r>
              <a:rPr lang="en-US" b="1" dirty="0" smtClean="0">
                <a:solidFill>
                  <a:srgbClr val="FFFF00"/>
                </a:solidFill>
                <a:effectLst>
                  <a:outerShdw blurRad="38100" dist="38100" dir="2700000" algn="tl">
                    <a:srgbClr val="000000">
                      <a:alpha val="43137"/>
                    </a:srgbClr>
                  </a:outerShdw>
                </a:effectLst>
                <a:cs typeface="Arial" pitchFamily="34" charset="0"/>
              </a:rPr>
              <a:t> </a:t>
            </a:r>
            <a:r>
              <a:rPr lang="en-US" b="1" dirty="0" err="1" smtClean="0">
                <a:solidFill>
                  <a:srgbClr val="FFFF00"/>
                </a:solidFill>
                <a:effectLst>
                  <a:outerShdw blurRad="38100" dist="38100" dir="2700000" algn="tl">
                    <a:srgbClr val="000000">
                      <a:alpha val="43137"/>
                    </a:srgbClr>
                  </a:outerShdw>
                </a:effectLst>
                <a:cs typeface="Arial" pitchFamily="34" charset="0"/>
              </a:rPr>
              <a:t>phân</a:t>
            </a:r>
            <a:r>
              <a:rPr lang="en-US" b="1" dirty="0" smtClean="0">
                <a:solidFill>
                  <a:srgbClr val="FFFF00"/>
                </a:solidFill>
                <a:effectLst>
                  <a:outerShdw blurRad="38100" dist="38100" dir="2700000" algn="tl">
                    <a:srgbClr val="000000">
                      <a:alpha val="43137"/>
                    </a:srgbClr>
                  </a:outerShdw>
                </a:effectLst>
                <a:cs typeface="Arial" pitchFamily="34" charset="0"/>
              </a:rPr>
              <a:t> </a:t>
            </a:r>
            <a:r>
              <a:rPr lang="en-US" b="1" dirty="0" err="1" smtClean="0">
                <a:solidFill>
                  <a:srgbClr val="FFFF00"/>
                </a:solidFill>
                <a:effectLst>
                  <a:outerShdw blurRad="38100" dist="38100" dir="2700000" algn="tl">
                    <a:srgbClr val="000000">
                      <a:alpha val="43137"/>
                    </a:srgbClr>
                  </a:outerShdw>
                </a:effectLst>
                <a:cs typeface="Arial" pitchFamily="34" charset="0"/>
              </a:rPr>
              <a:t>phối</a:t>
            </a:r>
            <a:r>
              <a:rPr lang="en-US" b="1" dirty="0" smtClean="0">
                <a:solidFill>
                  <a:srgbClr val="FFFF00"/>
                </a:solidFill>
                <a:effectLst>
                  <a:outerShdw blurRad="38100" dist="38100" dir="2700000" algn="tl">
                    <a:srgbClr val="000000">
                      <a:alpha val="43137"/>
                    </a:srgbClr>
                  </a:outerShdw>
                </a:effectLst>
                <a:cs typeface="Arial" pitchFamily="34" charset="0"/>
              </a:rPr>
              <a:t> </a:t>
            </a:r>
            <a:r>
              <a:rPr lang="en-US" b="1" dirty="0" err="1" smtClean="0">
                <a:solidFill>
                  <a:srgbClr val="FFFF00"/>
                </a:solidFill>
                <a:effectLst>
                  <a:outerShdw blurRad="38100" dist="38100" dir="2700000" algn="tl">
                    <a:srgbClr val="000000">
                      <a:alpha val="43137"/>
                    </a:srgbClr>
                  </a:outerShdw>
                </a:effectLst>
                <a:cs typeface="Arial" pitchFamily="34" charset="0"/>
              </a:rPr>
              <a:t>lại</a:t>
            </a:r>
            <a:r>
              <a:rPr lang="en-US" b="1" dirty="0" smtClean="0">
                <a:solidFill>
                  <a:srgbClr val="FFFF00"/>
                </a:solidFill>
                <a:effectLst>
                  <a:outerShdw blurRad="38100" dist="38100" dir="2700000" algn="tl">
                    <a:srgbClr val="000000">
                      <a:alpha val="43137"/>
                    </a:srgbClr>
                  </a:outerShdw>
                </a:effectLst>
                <a:cs typeface="Arial" pitchFamily="34" charset="0"/>
              </a:rPr>
              <a:t> </a:t>
            </a:r>
            <a:r>
              <a:rPr lang="en-US" b="1" dirty="0" err="1" smtClean="0">
                <a:solidFill>
                  <a:srgbClr val="FFFF00"/>
                </a:solidFill>
                <a:effectLst>
                  <a:outerShdw blurRad="38100" dist="38100" dir="2700000" algn="tl">
                    <a:srgbClr val="000000">
                      <a:alpha val="43137"/>
                    </a:srgbClr>
                  </a:outerShdw>
                </a:effectLst>
                <a:cs typeface="Arial" pitchFamily="34" charset="0"/>
              </a:rPr>
              <a:t>vốn</a:t>
            </a:r>
            <a:r>
              <a:rPr lang="en-US" b="1" dirty="0" smtClean="0">
                <a:solidFill>
                  <a:srgbClr val="FFFF00"/>
                </a:solidFill>
                <a:effectLst>
                  <a:outerShdw blurRad="38100" dist="38100" dir="2700000" algn="tl">
                    <a:srgbClr val="000000">
                      <a:alpha val="43137"/>
                    </a:srgbClr>
                  </a:outerShdw>
                </a:effectLst>
                <a:cs typeface="Arial" pitchFamily="34" charset="0"/>
              </a:rPr>
              <a:t> </a:t>
            </a:r>
            <a:r>
              <a:rPr lang="en-US" b="1" dirty="0" err="1" smtClean="0">
                <a:solidFill>
                  <a:srgbClr val="FFFF00"/>
                </a:solidFill>
                <a:effectLst>
                  <a:outerShdw blurRad="38100" dist="38100" dir="2700000" algn="tl">
                    <a:srgbClr val="000000">
                      <a:alpha val="43137"/>
                    </a:srgbClr>
                  </a:outerShdw>
                </a:effectLst>
                <a:cs typeface="Arial" pitchFamily="34" charset="0"/>
              </a:rPr>
              <a:t>tiền</a:t>
            </a:r>
            <a:r>
              <a:rPr lang="en-US" b="1" dirty="0" smtClean="0">
                <a:solidFill>
                  <a:srgbClr val="FFFF00"/>
                </a:solidFill>
                <a:effectLst>
                  <a:outerShdw blurRad="38100" dist="38100" dir="2700000" algn="tl">
                    <a:srgbClr val="000000">
                      <a:alpha val="43137"/>
                    </a:srgbClr>
                  </a:outerShdw>
                </a:effectLst>
                <a:cs typeface="Arial" pitchFamily="34" charset="0"/>
              </a:rPr>
              <a:t> </a:t>
            </a:r>
            <a:r>
              <a:rPr lang="en-US" b="1" dirty="0" err="1" smtClean="0">
                <a:solidFill>
                  <a:srgbClr val="FFFF00"/>
                </a:solidFill>
                <a:effectLst>
                  <a:outerShdw blurRad="38100" dist="38100" dir="2700000" algn="tl">
                    <a:srgbClr val="000000">
                      <a:alpha val="43137"/>
                    </a:srgbClr>
                  </a:outerShdw>
                </a:effectLst>
                <a:cs typeface="Arial" pitchFamily="34" charset="0"/>
              </a:rPr>
              <a:t>tệ</a:t>
            </a:r>
            <a:endParaRPr lang="en-US" b="1" dirty="0">
              <a:solidFill>
                <a:srgbClr val="FFFF00"/>
              </a:solidFill>
              <a:effectLst>
                <a:outerShdw blurRad="38100" dist="38100" dir="2700000" algn="tl">
                  <a:srgbClr val="000000">
                    <a:alpha val="43137"/>
                  </a:srgbClr>
                </a:outerShdw>
              </a:effectLst>
              <a:cs typeface="Arial" pitchFamily="34" charset="0"/>
            </a:endParaRPr>
          </a:p>
        </p:txBody>
      </p:sp>
      <p:sp>
        <p:nvSpPr>
          <p:cNvPr id="42" name="Text Box 9"/>
          <p:cNvSpPr txBox="1">
            <a:spLocks noChangeArrowheads="1"/>
          </p:cNvSpPr>
          <p:nvPr/>
        </p:nvSpPr>
        <p:spPr bwMode="gray">
          <a:xfrm>
            <a:off x="4630738" y="5410200"/>
            <a:ext cx="32194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0"/>
              </a:spcBef>
              <a:spcAft>
                <a:spcPct val="0"/>
              </a:spcAft>
            </a:pPr>
            <a:r>
              <a:rPr lang="en-US" sz="1500" b="1" dirty="0" err="1">
                <a:solidFill>
                  <a:srgbClr val="000000"/>
                </a:solidFill>
              </a:rPr>
              <a:t>Là</a:t>
            </a:r>
            <a:r>
              <a:rPr lang="en-US" sz="1500" b="1" dirty="0">
                <a:solidFill>
                  <a:srgbClr val="000000"/>
                </a:solidFill>
              </a:rPr>
              <a:t> </a:t>
            </a:r>
            <a:r>
              <a:rPr lang="en-US" sz="1500" b="1" dirty="0" err="1">
                <a:solidFill>
                  <a:srgbClr val="000000"/>
                </a:solidFill>
              </a:rPr>
              <a:t>việc</a:t>
            </a:r>
            <a:r>
              <a:rPr lang="en-US" sz="1500" b="1" dirty="0">
                <a:solidFill>
                  <a:srgbClr val="000000"/>
                </a:solidFill>
              </a:rPr>
              <a:t> </a:t>
            </a:r>
            <a:r>
              <a:rPr lang="en-US" sz="1500" b="1" dirty="0" err="1">
                <a:solidFill>
                  <a:srgbClr val="FF0000"/>
                </a:solidFill>
              </a:rPr>
              <a:t>đưa</a:t>
            </a:r>
            <a:r>
              <a:rPr lang="en-US" sz="1500" b="1" dirty="0">
                <a:solidFill>
                  <a:srgbClr val="FF0000"/>
                </a:solidFill>
              </a:rPr>
              <a:t> </a:t>
            </a:r>
            <a:r>
              <a:rPr lang="en-US" sz="1500" b="1" dirty="0" err="1">
                <a:solidFill>
                  <a:srgbClr val="FF0000"/>
                </a:solidFill>
              </a:rPr>
              <a:t>nguồn</a:t>
            </a:r>
            <a:r>
              <a:rPr lang="en-US" sz="1500" b="1" dirty="0">
                <a:solidFill>
                  <a:srgbClr val="FF0000"/>
                </a:solidFill>
              </a:rPr>
              <a:t> </a:t>
            </a:r>
            <a:r>
              <a:rPr lang="en-US" sz="1500" b="1" dirty="0" err="1">
                <a:solidFill>
                  <a:srgbClr val="FF0000"/>
                </a:solidFill>
              </a:rPr>
              <a:t>vốn</a:t>
            </a:r>
            <a:r>
              <a:rPr lang="en-US" sz="1500" b="1" dirty="0">
                <a:solidFill>
                  <a:srgbClr val="FF0000"/>
                </a:solidFill>
              </a:rPr>
              <a:t> </a:t>
            </a:r>
            <a:r>
              <a:rPr lang="en-US" sz="1500" b="1" dirty="0" err="1">
                <a:solidFill>
                  <a:srgbClr val="FF0000"/>
                </a:solidFill>
              </a:rPr>
              <a:t>đã</a:t>
            </a:r>
            <a:r>
              <a:rPr lang="en-US" sz="1500" b="1" dirty="0">
                <a:solidFill>
                  <a:srgbClr val="FF0000"/>
                </a:solidFill>
              </a:rPr>
              <a:t> </a:t>
            </a:r>
            <a:r>
              <a:rPr lang="en-US" sz="1500" b="1" dirty="0" err="1">
                <a:solidFill>
                  <a:srgbClr val="FF0000"/>
                </a:solidFill>
              </a:rPr>
              <a:t>được</a:t>
            </a:r>
            <a:r>
              <a:rPr lang="en-US" sz="1500" b="1" dirty="0">
                <a:solidFill>
                  <a:srgbClr val="FF0000"/>
                </a:solidFill>
              </a:rPr>
              <a:t> </a:t>
            </a:r>
            <a:r>
              <a:rPr lang="en-US" sz="1500" b="1" dirty="0" err="1">
                <a:solidFill>
                  <a:srgbClr val="FF0000"/>
                </a:solidFill>
              </a:rPr>
              <a:t>tập</a:t>
            </a:r>
            <a:r>
              <a:rPr lang="en-US" sz="1500" b="1" dirty="0">
                <a:solidFill>
                  <a:srgbClr val="FF0000"/>
                </a:solidFill>
              </a:rPr>
              <a:t> </a:t>
            </a:r>
            <a:r>
              <a:rPr lang="en-US" sz="1500" b="1" dirty="0" err="1">
                <a:solidFill>
                  <a:srgbClr val="FF0000"/>
                </a:solidFill>
              </a:rPr>
              <a:t>trung</a:t>
            </a:r>
            <a:r>
              <a:rPr lang="en-US" sz="1500" b="1" dirty="0">
                <a:solidFill>
                  <a:srgbClr val="FF0000"/>
                </a:solidFill>
              </a:rPr>
              <a:t> </a:t>
            </a:r>
            <a:r>
              <a:rPr lang="en-US" sz="1500" b="1" dirty="0" err="1" smtClean="0">
                <a:solidFill>
                  <a:srgbClr val="FF0000"/>
                </a:solidFill>
              </a:rPr>
              <a:t>ra</a:t>
            </a:r>
            <a:r>
              <a:rPr lang="en-US" sz="1500" b="1" dirty="0" smtClean="0">
                <a:solidFill>
                  <a:srgbClr val="FF0000"/>
                </a:solidFill>
              </a:rPr>
              <a:t> </a:t>
            </a:r>
            <a:r>
              <a:rPr lang="en-US" sz="1500" b="1" dirty="0" err="1">
                <a:solidFill>
                  <a:srgbClr val="FF0000"/>
                </a:solidFill>
              </a:rPr>
              <a:t>đáp</a:t>
            </a:r>
            <a:r>
              <a:rPr lang="en-US" sz="1500" b="1" dirty="0">
                <a:solidFill>
                  <a:srgbClr val="FF0000"/>
                </a:solidFill>
              </a:rPr>
              <a:t> </a:t>
            </a:r>
            <a:r>
              <a:rPr lang="en-US" sz="1500" b="1" dirty="0" err="1">
                <a:solidFill>
                  <a:srgbClr val="FF0000"/>
                </a:solidFill>
              </a:rPr>
              <a:t>ứng</a:t>
            </a:r>
            <a:r>
              <a:rPr lang="en-US" sz="1500" b="1" dirty="0">
                <a:solidFill>
                  <a:srgbClr val="FF0000"/>
                </a:solidFill>
              </a:rPr>
              <a:t> </a:t>
            </a:r>
            <a:r>
              <a:rPr lang="en-US" sz="1500" b="1" dirty="0" err="1">
                <a:solidFill>
                  <a:srgbClr val="FF0000"/>
                </a:solidFill>
              </a:rPr>
              <a:t>nhu</a:t>
            </a:r>
            <a:r>
              <a:rPr lang="en-US" sz="1500" b="1" dirty="0">
                <a:solidFill>
                  <a:srgbClr val="FF0000"/>
                </a:solidFill>
              </a:rPr>
              <a:t> </a:t>
            </a:r>
            <a:r>
              <a:rPr lang="en-US" sz="1500" b="1" dirty="0" err="1">
                <a:solidFill>
                  <a:srgbClr val="FF0000"/>
                </a:solidFill>
              </a:rPr>
              <a:t>cầu</a:t>
            </a:r>
            <a:r>
              <a:rPr lang="en-US" sz="1500" b="1" dirty="0">
                <a:solidFill>
                  <a:srgbClr val="000000"/>
                </a:solidFill>
              </a:rPr>
              <a:t> </a:t>
            </a:r>
            <a:r>
              <a:rPr lang="en-US" sz="1500" b="1" dirty="0" err="1">
                <a:solidFill>
                  <a:srgbClr val="000000"/>
                </a:solidFill>
              </a:rPr>
              <a:t>của</a:t>
            </a:r>
            <a:r>
              <a:rPr lang="en-US" sz="1500" b="1" dirty="0">
                <a:solidFill>
                  <a:srgbClr val="000000"/>
                </a:solidFill>
              </a:rPr>
              <a:t> </a:t>
            </a:r>
            <a:r>
              <a:rPr lang="en-US" sz="1500" b="1" dirty="0" err="1">
                <a:solidFill>
                  <a:srgbClr val="000000"/>
                </a:solidFill>
              </a:rPr>
              <a:t>sản</a:t>
            </a:r>
            <a:r>
              <a:rPr lang="en-US" sz="1500" b="1" dirty="0">
                <a:solidFill>
                  <a:srgbClr val="000000"/>
                </a:solidFill>
              </a:rPr>
              <a:t> </a:t>
            </a:r>
            <a:r>
              <a:rPr lang="en-US" sz="1500" b="1" dirty="0" err="1">
                <a:solidFill>
                  <a:srgbClr val="000000"/>
                </a:solidFill>
              </a:rPr>
              <a:t>xuất</a:t>
            </a:r>
            <a:r>
              <a:rPr lang="en-US" sz="1500" b="1" dirty="0">
                <a:solidFill>
                  <a:srgbClr val="000000"/>
                </a:solidFill>
              </a:rPr>
              <a:t> </a:t>
            </a:r>
            <a:r>
              <a:rPr lang="en-US" sz="1500" b="1" dirty="0" err="1">
                <a:solidFill>
                  <a:srgbClr val="000000"/>
                </a:solidFill>
              </a:rPr>
              <a:t>lưu</a:t>
            </a:r>
            <a:r>
              <a:rPr lang="en-US" sz="1500" b="1" dirty="0">
                <a:solidFill>
                  <a:srgbClr val="000000"/>
                </a:solidFill>
              </a:rPr>
              <a:t> </a:t>
            </a:r>
            <a:r>
              <a:rPr lang="en-US" sz="1500" b="1" dirty="0" err="1">
                <a:solidFill>
                  <a:srgbClr val="000000"/>
                </a:solidFill>
              </a:rPr>
              <a:t>thông</a:t>
            </a:r>
            <a:r>
              <a:rPr lang="en-US" sz="1500" b="1" dirty="0">
                <a:solidFill>
                  <a:srgbClr val="000000"/>
                </a:solidFill>
              </a:rPr>
              <a:t> </a:t>
            </a:r>
            <a:r>
              <a:rPr lang="en-US" sz="1500" b="1" dirty="0" err="1">
                <a:solidFill>
                  <a:srgbClr val="000000"/>
                </a:solidFill>
              </a:rPr>
              <a:t>hàng</a:t>
            </a:r>
            <a:r>
              <a:rPr lang="en-US" sz="1500" b="1" dirty="0">
                <a:solidFill>
                  <a:srgbClr val="000000"/>
                </a:solidFill>
              </a:rPr>
              <a:t> </a:t>
            </a:r>
            <a:r>
              <a:rPr lang="en-US" sz="1500" b="1" dirty="0" err="1">
                <a:solidFill>
                  <a:srgbClr val="000000"/>
                </a:solidFill>
              </a:rPr>
              <a:t>hóa</a:t>
            </a:r>
            <a:r>
              <a:rPr lang="en-US" sz="1500" b="1" dirty="0">
                <a:solidFill>
                  <a:srgbClr val="000000"/>
                </a:solidFill>
              </a:rPr>
              <a:t> </a:t>
            </a:r>
            <a:r>
              <a:rPr lang="en-US" sz="1500" b="1" dirty="0" err="1">
                <a:solidFill>
                  <a:srgbClr val="000000"/>
                </a:solidFill>
              </a:rPr>
              <a:t>và</a:t>
            </a:r>
            <a:r>
              <a:rPr lang="en-US" sz="1500" b="1" dirty="0">
                <a:solidFill>
                  <a:srgbClr val="000000"/>
                </a:solidFill>
              </a:rPr>
              <a:t> </a:t>
            </a:r>
            <a:r>
              <a:rPr lang="en-US" sz="1500" b="1" dirty="0" err="1">
                <a:solidFill>
                  <a:srgbClr val="000000"/>
                </a:solidFill>
              </a:rPr>
              <a:t>nhu</a:t>
            </a:r>
            <a:r>
              <a:rPr lang="en-US" sz="1500" b="1" dirty="0">
                <a:solidFill>
                  <a:srgbClr val="000000"/>
                </a:solidFill>
              </a:rPr>
              <a:t> </a:t>
            </a:r>
            <a:r>
              <a:rPr lang="en-US" sz="1500" b="1" dirty="0" err="1">
                <a:solidFill>
                  <a:srgbClr val="000000"/>
                </a:solidFill>
              </a:rPr>
              <a:t>cầu</a:t>
            </a:r>
            <a:r>
              <a:rPr lang="en-US" sz="1500" b="1" dirty="0">
                <a:solidFill>
                  <a:srgbClr val="000000"/>
                </a:solidFill>
              </a:rPr>
              <a:t> </a:t>
            </a:r>
            <a:r>
              <a:rPr lang="en-US" sz="1500" b="1" dirty="0" err="1">
                <a:solidFill>
                  <a:srgbClr val="000000"/>
                </a:solidFill>
              </a:rPr>
              <a:t>tiêu</a:t>
            </a:r>
            <a:r>
              <a:rPr lang="en-US" sz="1500" b="1" dirty="0">
                <a:solidFill>
                  <a:srgbClr val="000000"/>
                </a:solidFill>
              </a:rPr>
              <a:t> </a:t>
            </a:r>
            <a:r>
              <a:rPr lang="en-US" sz="1500" b="1" dirty="0" err="1">
                <a:solidFill>
                  <a:srgbClr val="000000"/>
                </a:solidFill>
              </a:rPr>
              <a:t>dùng</a:t>
            </a:r>
            <a:r>
              <a:rPr lang="en-US" sz="1500" b="1" dirty="0">
                <a:solidFill>
                  <a:srgbClr val="000000"/>
                </a:solidFill>
              </a:rPr>
              <a:t> </a:t>
            </a:r>
            <a:endParaRPr lang="en-US" sz="1500" b="1" dirty="0">
              <a:solidFill>
                <a:srgbClr val="000000"/>
              </a:solidFill>
              <a:cs typeface="Arial" pitchFamily="34" charset="0"/>
            </a:endParaRPr>
          </a:p>
        </p:txBody>
      </p:sp>
      <p:sp>
        <p:nvSpPr>
          <p:cNvPr id="48" name="Rectangle 6"/>
          <p:cNvSpPr>
            <a:spLocks noChangeArrowheads="1"/>
          </p:cNvSpPr>
          <p:nvPr/>
        </p:nvSpPr>
        <p:spPr bwMode="ltGray">
          <a:xfrm>
            <a:off x="2652713" y="1714500"/>
            <a:ext cx="5462587" cy="784225"/>
          </a:xfrm>
          <a:prstGeom prst="rect">
            <a:avLst/>
          </a:prstGeom>
          <a:gradFill rotWithShape="1">
            <a:gsLst>
              <a:gs pos="0">
                <a:schemeClr val="accent1">
                  <a:alpha val="39999"/>
                </a:schemeClr>
              </a:gs>
              <a:gs pos="100000">
                <a:schemeClr val="accent1">
                  <a:gamma/>
                  <a:tint val="0"/>
                  <a:invGamma/>
                  <a:alpha val="0"/>
                </a:schemeClr>
              </a:gs>
            </a:gsLst>
            <a:lin ang="0" scaled="1"/>
          </a:gra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49" name="AutoShape 7"/>
          <p:cNvSpPr>
            <a:spLocks noChangeArrowheads="1"/>
          </p:cNvSpPr>
          <p:nvPr/>
        </p:nvSpPr>
        <p:spPr bwMode="gray">
          <a:xfrm>
            <a:off x="657225" y="1676400"/>
            <a:ext cx="2263775" cy="812800"/>
          </a:xfrm>
          <a:prstGeom prst="roundRect">
            <a:avLst>
              <a:gd name="adj" fmla="val 25616"/>
            </a:avLst>
          </a:prstGeom>
          <a:solidFill>
            <a:schemeClr val="accent1"/>
          </a:solidFill>
          <a:ln w="28575" algn="ctr">
            <a:solidFill>
              <a:srgbClr val="FFFFFF"/>
            </a:solidFill>
            <a:round/>
            <a:headEnd/>
            <a:tailEnd/>
          </a:ln>
          <a:effectLst>
            <a:outerShdw dist="35921" dir="2700000" algn="ctr" rotWithShape="0">
              <a:schemeClr val="bg2">
                <a:alpha val="50000"/>
              </a:schemeClr>
            </a:outerShdw>
          </a:effectLst>
        </p:spPr>
        <p:txBody>
          <a:bodyPr wrap="none" anchor="ctr"/>
          <a:lstStyle/>
          <a:p>
            <a:pPr fontAlgn="base">
              <a:spcBef>
                <a:spcPct val="0"/>
              </a:spcBef>
              <a:spcAft>
                <a:spcPct val="0"/>
              </a:spcAft>
            </a:pPr>
            <a:endParaRPr lang="en-US">
              <a:solidFill>
                <a:srgbClr val="000000"/>
              </a:solidFill>
            </a:endParaRPr>
          </a:p>
        </p:txBody>
      </p:sp>
      <p:sp>
        <p:nvSpPr>
          <p:cNvPr id="50" name="Rectangle 12"/>
          <p:cNvSpPr>
            <a:spLocks noChangeArrowheads="1"/>
          </p:cNvSpPr>
          <p:nvPr/>
        </p:nvSpPr>
        <p:spPr bwMode="gray">
          <a:xfrm>
            <a:off x="833438" y="1905000"/>
            <a:ext cx="1933575" cy="338554"/>
          </a:xfrm>
          <a:prstGeom prst="rect">
            <a:avLst/>
          </a:prstGeom>
          <a:noFill/>
          <a:ln>
            <a:noFill/>
          </a:ln>
          <a:effectLst/>
          <a:extLst>
            <a:ext uri="{909E8E84-426E-40DD-AFC4-6F175D3DCCD1}">
              <a14:hiddenFill xmlns:a14="http://schemas.microsoft.com/office/drawing/2010/main">
                <a:gradFill rotWithShape="1">
                  <a:gsLst>
                    <a:gs pos="0">
                      <a:srgbClr val="9BBB59"/>
                    </a:gs>
                    <a:gs pos="92999">
                      <a:srgbClr val="C3D69B"/>
                    </a:gs>
                    <a:gs pos="100000">
                      <a:srgbClr val="C3D69B"/>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50000"/>
              </a:spcBef>
              <a:spcAft>
                <a:spcPct val="0"/>
              </a:spcAft>
              <a:buSzPct val="80000"/>
            </a:pPr>
            <a:r>
              <a:rPr lang="en-US" sz="1600" b="1" dirty="0" smtClean="0">
                <a:solidFill>
                  <a:srgbClr val="FFFFFF"/>
                </a:solidFill>
                <a:cs typeface="Arial" pitchFamily="34" charset="0"/>
              </a:rPr>
              <a:t>CHỨC NĂNG</a:t>
            </a:r>
            <a:endParaRPr lang="en-US" sz="1600" b="1" dirty="0">
              <a:solidFill>
                <a:srgbClr val="FFFFFF"/>
              </a:solidFill>
              <a:cs typeface="Arial" pitchFamily="34" charset="0"/>
            </a:endParaRPr>
          </a:p>
        </p:txBody>
      </p:sp>
      <p:sp>
        <p:nvSpPr>
          <p:cNvPr id="51" name="Text Box 9"/>
          <p:cNvSpPr txBox="1">
            <a:spLocks noChangeArrowheads="1"/>
          </p:cNvSpPr>
          <p:nvPr/>
        </p:nvSpPr>
        <p:spPr bwMode="black">
          <a:xfrm>
            <a:off x="3078164" y="1920388"/>
            <a:ext cx="503713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base">
              <a:spcBef>
                <a:spcPct val="0"/>
              </a:spcBef>
              <a:spcAft>
                <a:spcPct val="0"/>
              </a:spcAft>
            </a:pPr>
            <a:r>
              <a:rPr lang="en-US" sz="2100" b="1" dirty="0" smtClean="0">
                <a:solidFill>
                  <a:srgbClr val="808080">
                    <a:lumMod val="50000"/>
                  </a:srgbClr>
                </a:solidFill>
                <a:effectLst>
                  <a:outerShdw blurRad="38100" dist="38100" dir="2700000" algn="tl">
                    <a:srgbClr val="000000">
                      <a:alpha val="43137"/>
                    </a:srgbClr>
                  </a:outerShdw>
                </a:effectLst>
                <a:cs typeface="Arial" pitchFamily="34" charset="0"/>
              </a:rPr>
              <a:t>TẬP TRUNG, PHÂN PHỐI LẠI TIỀN TỆ</a:t>
            </a:r>
            <a:endParaRPr lang="en-US" sz="2100" b="1" dirty="0">
              <a:solidFill>
                <a:srgbClr val="808080">
                  <a:lumMod val="50000"/>
                </a:srgbClr>
              </a:solidFill>
              <a:effectLst>
                <a:outerShdw blurRad="38100" dist="38100" dir="2700000" algn="tl">
                  <a:srgbClr val="000000">
                    <a:alpha val="43137"/>
                  </a:srgbClr>
                </a:outerShdw>
              </a:effectLst>
              <a:cs typeface="Arial" pitchFamily="34" charset="0"/>
            </a:endParaRPr>
          </a:p>
        </p:txBody>
      </p:sp>
      <p:sp>
        <p:nvSpPr>
          <p:cNvPr id="52" name="Freeform 4"/>
          <p:cNvSpPr>
            <a:spLocks/>
          </p:cNvSpPr>
          <p:nvPr/>
        </p:nvSpPr>
        <p:spPr bwMode="gray">
          <a:xfrm rot="2700000">
            <a:off x="2289969" y="4248359"/>
            <a:ext cx="366712" cy="764787"/>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rgbClr val="FFFFFF">
                  <a:alpha val="0"/>
                </a:srgbClr>
              </a:gs>
              <a:gs pos="100000">
                <a:schemeClr val="tx1">
                  <a:alpha val="60001"/>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53" name="Freeform 4"/>
          <p:cNvSpPr>
            <a:spLocks/>
          </p:cNvSpPr>
          <p:nvPr/>
        </p:nvSpPr>
        <p:spPr bwMode="gray">
          <a:xfrm rot="18900000">
            <a:off x="5912644" y="4224536"/>
            <a:ext cx="366712" cy="764787"/>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rgbClr val="FFFFFF">
                  <a:alpha val="0"/>
                </a:srgbClr>
              </a:gs>
              <a:gs pos="100000">
                <a:schemeClr val="tx1">
                  <a:alpha val="60001"/>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Tree>
    <p:extLst>
      <p:ext uri="{BB962C8B-B14F-4D97-AF65-F5344CB8AC3E}">
        <p14:creationId xmlns:p14="http://schemas.microsoft.com/office/powerpoint/2010/main" val="317131009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barn(inVertical)">
                                      <p:cBhvr>
                                        <p:cTn id="7" dur="500"/>
                                        <p:tgtEl>
                                          <p:spTgt spid="4710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heel(1)">
                                      <p:cBhvr>
                                        <p:cTn id="12" dur="500"/>
                                        <p:tgtEl>
                                          <p:spTgt spid="49"/>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heel(1)">
                                      <p:cBhvr>
                                        <p:cTn id="15" dur="500"/>
                                        <p:tgtEl>
                                          <p:spTgt spid="50"/>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randombar(horizontal)">
                                      <p:cBhvr>
                                        <p:cTn id="23" dur="500"/>
                                        <p:tgtEl>
                                          <p:spTgt spid="51"/>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barn(inVertical)">
                                      <p:cBhvr>
                                        <p:cTn id="28" dur="500"/>
                                        <p:tgtEl>
                                          <p:spTgt spid="31"/>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barn(inVertical)">
                                      <p:cBhvr>
                                        <p:cTn id="31" dur="500"/>
                                        <p:tgtEl>
                                          <p:spTgt spid="37"/>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21" presetClass="entr" presetSubtype="1"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heel(1)">
                                      <p:cBhvr>
                                        <p:cTn id="42" dur="500"/>
                                        <p:tgtEl>
                                          <p:spTgt spid="3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childTnLst>
                          </p:cTn>
                        </p:par>
                        <p:par>
                          <p:cTn id="48" fill="hold">
                            <p:stCondLst>
                              <p:cond delay="500"/>
                            </p:stCondLst>
                            <p:childTnLst>
                              <p:par>
                                <p:cTn id="49" presetID="16" presetClass="entr" presetSubtype="21"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barn(inVertical)">
                                      <p:cBhvr>
                                        <p:cTn id="51" dur="500"/>
                                        <p:tgtEl>
                                          <p:spTgt spid="25"/>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barn(inVertical)">
                                      <p:cBhvr>
                                        <p:cTn id="54" dur="500"/>
                                        <p:tgtEl>
                                          <p:spTgt spid="34"/>
                                        </p:tgtEl>
                                      </p:cBhvr>
                                    </p:animEffect>
                                  </p:childTnLst>
                                </p:cTn>
                              </p:par>
                            </p:childTnLst>
                          </p:cTn>
                        </p:par>
                      </p:childTnLst>
                    </p:cTn>
                  </p:par>
                  <p:par>
                    <p:cTn id="55" fill="hold">
                      <p:stCondLst>
                        <p:cond delay="indefinite"/>
                      </p:stCondLst>
                      <p:childTnLst>
                        <p:par>
                          <p:cTn id="56" fill="hold">
                            <p:stCondLst>
                              <p:cond delay="0"/>
                            </p:stCondLst>
                            <p:childTnLst>
                              <p:par>
                                <p:cTn id="57" presetID="6" presetClass="entr" presetSubtype="16"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circle(in)">
                                      <p:cBhvr>
                                        <p:cTn id="59" dur="500"/>
                                        <p:tgtEl>
                                          <p:spTgt spid="35"/>
                                        </p:tgtEl>
                                      </p:cBhvr>
                                    </p:animEffect>
                                  </p:childTnLst>
                                </p:cTn>
                              </p:par>
                            </p:childTnLst>
                          </p:cTn>
                        </p:par>
                        <p:par>
                          <p:cTn id="60" fill="hold">
                            <p:stCondLst>
                              <p:cond delay="500"/>
                            </p:stCondLst>
                            <p:childTnLst>
                              <p:par>
                                <p:cTn id="61" presetID="14" presetClass="entr" presetSubtype="1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randombar(horizontal)">
                                      <p:cBhvr>
                                        <p:cTn id="63" dur="500"/>
                                        <p:tgtEl>
                                          <p:spTgt spid="36"/>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childTnLst>
                          </p:cTn>
                        </p:par>
                        <p:par>
                          <p:cTn id="69" fill="hold">
                            <p:stCondLst>
                              <p:cond delay="500"/>
                            </p:stCondLst>
                            <p:childTnLst>
                              <p:par>
                                <p:cTn id="70" presetID="2" presetClass="entr" presetSubtype="4" fill="hold"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fill="hold"/>
                                        <p:tgtEl>
                                          <p:spTgt spid="22"/>
                                        </p:tgtEl>
                                        <p:attrNameLst>
                                          <p:attrName>ppt_x</p:attrName>
                                        </p:attrNameLst>
                                      </p:cBhvr>
                                      <p:tavLst>
                                        <p:tav tm="0">
                                          <p:val>
                                            <p:strVal val="#ppt_x"/>
                                          </p:val>
                                        </p:tav>
                                        <p:tav tm="100000">
                                          <p:val>
                                            <p:strVal val="#ppt_x"/>
                                          </p:val>
                                        </p:tav>
                                      </p:tavLst>
                                    </p:anim>
                                    <p:anim calcmode="lin" valueType="num">
                                      <p:cBhvr additive="base">
                                        <p:cTn id="73" dur="500" fill="hold"/>
                                        <p:tgtEl>
                                          <p:spTgt spid="22"/>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 calcmode="lin" valueType="num">
                                      <p:cBhvr additive="base">
                                        <p:cTn id="76" dur="500" fill="hold"/>
                                        <p:tgtEl>
                                          <p:spTgt spid="40"/>
                                        </p:tgtEl>
                                        <p:attrNameLst>
                                          <p:attrName>ppt_x</p:attrName>
                                        </p:attrNameLst>
                                      </p:cBhvr>
                                      <p:tavLst>
                                        <p:tav tm="0">
                                          <p:val>
                                            <p:strVal val="#ppt_x"/>
                                          </p:val>
                                        </p:tav>
                                        <p:tav tm="100000">
                                          <p:val>
                                            <p:strVal val="#ppt_x"/>
                                          </p:val>
                                        </p:tav>
                                      </p:tavLst>
                                    </p:anim>
                                    <p:anim calcmode="lin" valueType="num">
                                      <p:cBhvr additive="base">
                                        <p:cTn id="7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6" presetClass="entr" presetSubtype="16" fill="hold" grpId="0" nodeType="click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circle(in)">
                                      <p:cBhvr>
                                        <p:cTn id="82" dur="500"/>
                                        <p:tgtEl>
                                          <p:spTgt spid="41"/>
                                        </p:tgtEl>
                                      </p:cBhvr>
                                    </p:animEffect>
                                  </p:childTnLst>
                                </p:cTn>
                              </p:par>
                            </p:childTnLst>
                          </p:cTn>
                        </p:par>
                        <p:par>
                          <p:cTn id="83" fill="hold">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fade">
                                      <p:cBhvr>
                                        <p:cTn id="8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P spid="34" grpId="0" animBg="1"/>
      <p:bldP spid="35" grpId="0"/>
      <p:bldP spid="36" grpId="0"/>
      <p:bldP spid="37" grpId="0" animBg="1"/>
      <p:bldP spid="38" grpId="0"/>
      <p:bldP spid="39" grpId="0"/>
      <p:bldP spid="40" grpId="0" animBg="1"/>
      <p:bldP spid="41" grpId="0"/>
      <p:bldP spid="42" grpId="0"/>
      <p:bldP spid="48" grpId="0" animBg="1"/>
      <p:bldP spid="49" grpId="0" animBg="1"/>
      <p:bldP spid="50" grpId="0"/>
      <p:bldP spid="51" grpId="0"/>
      <p:bldP spid="52" grpId="0" animBg="1"/>
      <p:bldP spid="53"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42875" y="214313"/>
            <a:ext cx="7772400" cy="1470025"/>
          </a:xfrm>
        </p:spPr>
        <p:txBody>
          <a:bodyPr/>
          <a:lstStyle/>
          <a:p>
            <a:pPr eaLnBrk="1" hangingPunct="1"/>
            <a:r>
              <a:rPr lang="en-US" sz="2800" b="1" smtClean="0"/>
              <a:t>3.3. Nghiệp vụ trung gian – nghiệp vụ kinh doanh</a:t>
            </a:r>
          </a:p>
        </p:txBody>
      </p:sp>
      <p:sp>
        <p:nvSpPr>
          <p:cNvPr id="4" name="Subtitle 3"/>
          <p:cNvSpPr>
            <a:spLocks noGrp="1"/>
          </p:cNvSpPr>
          <p:nvPr>
            <p:ph type="subTitle" idx="1"/>
          </p:nvPr>
        </p:nvSpPr>
        <p:spPr>
          <a:xfrm>
            <a:off x="500063" y="1285875"/>
            <a:ext cx="8286750" cy="1752600"/>
          </a:xfrm>
        </p:spPr>
        <p:txBody>
          <a:bodyPr/>
          <a:lstStyle/>
          <a:p>
            <a:pPr algn="just" eaLnBrk="1" hangingPunct="1"/>
            <a:r>
              <a:rPr lang="en-US" sz="2000" smtClean="0"/>
              <a:t>Đây là những nghiệp vụ mà NHTM thực hiện theo sự uỷ nhiệm của khách hàng được hưởng hoa hồng như: </a:t>
            </a:r>
          </a:p>
          <a:p>
            <a:pPr algn="just" eaLnBrk="1" hangingPunct="1"/>
            <a:r>
              <a:rPr lang="en-US" sz="2000" smtClean="0"/>
              <a:t>- Chuyển tiền. </a:t>
            </a:r>
          </a:p>
          <a:p>
            <a:pPr algn="just" eaLnBrk="1" hangingPunct="1"/>
            <a:r>
              <a:rPr lang="en-US" sz="2000" smtClean="0"/>
              <a:t> - Thu hộ: ngân hàng đứng ra thay mặt ngân hàng để thu các khoản kỳ phiếu đến hạn, chứng khoán, tiền bán hàng hoá,…. </a:t>
            </a:r>
          </a:p>
          <a:p>
            <a:pPr algn="just" eaLnBrk="1" hangingPunct="1"/>
            <a:r>
              <a:rPr lang="en-US" sz="2000" smtClean="0"/>
              <a:t>- Uỷ thác: là nghiệp vụ ngân hàng thực hiện theo sự uỷ thác của khách hàng để quản lý hộ tài sản, chuyển gia tài, bảo quản chứng khoán, vật có giá trị, thực hiện thanh lý tài sản của các doanh nghiệp bị phá sản. </a:t>
            </a:r>
          </a:p>
          <a:p>
            <a:pPr algn="just" eaLnBrk="1" hangingPunct="1"/>
            <a:r>
              <a:rPr lang="en-US" sz="2000" smtClean="0"/>
              <a:t>- Mua bán hộ: theo sự uỷ nhiệm, ngân hàng đứng ra phát hành cổ phiếu, trái phiếu cho công ty, cho Nhà nước, hoặc mua ngoại tệ, đá quý,… cho khách hàng. </a:t>
            </a:r>
          </a:p>
          <a:p>
            <a:pPr algn="just" eaLnBrk="1" hangingPunct="1"/>
            <a:r>
              <a:rPr lang="en-US" sz="2000" smtClean="0"/>
              <a:t>- Kinh doanh vàng, bạc đá quý để kiếm lời. </a:t>
            </a:r>
          </a:p>
          <a:p>
            <a:pPr algn="just" eaLnBrk="1" hangingPunct="1"/>
            <a:r>
              <a:rPr lang="en-US" sz="2000" smtClean="0"/>
              <a:t>- Làm tư vấn về tiền tệ, tài chính như: cung cấp thông tin, hướng dẫn chính sách tài chính tiền tệ, thương mại, lập dự án đầu tư tín dụng, uỷ thác đầu tư </a:t>
            </a:r>
          </a:p>
          <a:p>
            <a:pPr algn="just" eaLnBrk="1" hangingPunct="1"/>
            <a:r>
              <a:rPr lang="en-US" sz="2000" smtClean="0"/>
              <a:t> </a:t>
            </a:r>
          </a:p>
          <a:p>
            <a:pPr algn="just" eaLnBrk="1" hangingPunct="1"/>
            <a:endParaRPr lang="en-US" sz="2000" b="1" smtClean="0"/>
          </a:p>
        </p:txBody>
      </p:sp>
    </p:spTree>
    <p:extLst>
      <p:ext uri="{BB962C8B-B14F-4D97-AF65-F5344CB8AC3E}">
        <p14:creationId xmlns:p14="http://schemas.microsoft.com/office/powerpoint/2010/main" val="20979197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linds(horizontal)">
                                      <p:cBhvr>
                                        <p:cTn id="13" dur="500"/>
                                        <p:tgtEl>
                                          <p:spTgt spid="4">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blinds(horizontal)">
                                      <p:cBhvr>
                                        <p:cTn id="18" dur="500"/>
                                        <p:tgtEl>
                                          <p:spTgt spid="4">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blinds(horizontal)">
                                      <p:cBhvr>
                                        <p:cTn id="23" dur="500"/>
                                        <p:tgtEl>
                                          <p:spTgt spid="4">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blinds(horizontal)">
                                      <p:cBhvr>
                                        <p:cTn id="28" dur="500"/>
                                        <p:tgtEl>
                                          <p:spTgt spid="4">
                                            <p:txEl>
                                              <p:pRg st="3" end="3"/>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blinds(horizontal)">
                                      <p:cBhvr>
                                        <p:cTn id="33" dur="500"/>
                                        <p:tgtEl>
                                          <p:spTgt spid="4">
                                            <p:txEl>
                                              <p:pRg st="4" end="4"/>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4">
                                            <p:txEl>
                                              <p:pRg st="5" end="5"/>
                                            </p:txEl>
                                          </p:spTgt>
                                        </p:tgtEl>
                                        <p:attrNameLst>
                                          <p:attrName>style.visibility</p:attrName>
                                        </p:attrNameLst>
                                      </p:cBhvr>
                                      <p:to>
                                        <p:strVal val="visible"/>
                                      </p:to>
                                    </p:set>
                                    <p:animEffect transition="in" filter="blinds(horizontal)">
                                      <p:cBhvr>
                                        <p:cTn id="38" dur="500"/>
                                        <p:tgtEl>
                                          <p:spTgt spid="4">
                                            <p:txEl>
                                              <p:pRg st="5" end="5"/>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Effect transition="in" filter="blinds(horizontal)">
                                      <p:cBhvr>
                                        <p:cTn id="43" dur="500"/>
                                        <p:tgtEl>
                                          <p:spTgt spid="4">
                                            <p:txEl>
                                              <p:pRg st="6" end="6"/>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4">
                                            <p:txEl>
                                              <p:pRg st="7" end="7"/>
                                            </p:txEl>
                                          </p:spTgt>
                                        </p:tgtEl>
                                        <p:attrNameLst>
                                          <p:attrName>style.visibility</p:attrName>
                                        </p:attrNameLst>
                                      </p:cBhvr>
                                      <p:to>
                                        <p:strVal val="visible"/>
                                      </p:to>
                                    </p:set>
                                    <p:animEffect transition="in" filter="blinds(horizontal)">
                                      <p:cBhvr>
                                        <p:cTn id="48"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42875" y="214313"/>
            <a:ext cx="7772400" cy="1470025"/>
          </a:xfrm>
        </p:spPr>
        <p:txBody>
          <a:bodyPr/>
          <a:lstStyle/>
          <a:p>
            <a:pPr eaLnBrk="1" hangingPunct="1"/>
            <a:r>
              <a:rPr lang="en-US" sz="2800" b="1" smtClean="0"/>
              <a:t>4. Khả năng thanh toán của NHTM</a:t>
            </a:r>
          </a:p>
        </p:txBody>
      </p:sp>
      <p:sp>
        <p:nvSpPr>
          <p:cNvPr id="4" name="Subtitle 3"/>
          <p:cNvSpPr>
            <a:spLocks noGrp="1"/>
          </p:cNvSpPr>
          <p:nvPr>
            <p:ph type="subTitle" idx="1"/>
          </p:nvPr>
        </p:nvSpPr>
        <p:spPr>
          <a:xfrm>
            <a:off x="500063" y="1285875"/>
            <a:ext cx="8286750" cy="1752600"/>
          </a:xfrm>
        </p:spPr>
        <p:txBody>
          <a:bodyPr/>
          <a:lstStyle/>
          <a:p>
            <a:pPr algn="just" eaLnBrk="1" hangingPunct="1"/>
            <a:r>
              <a:rPr lang="en-US" sz="2000" smtClean="0"/>
              <a:t>Khả năng này được hiểu như</a:t>
            </a:r>
            <a:r>
              <a:rPr lang="en-US" sz="2000" i="1" smtClean="0"/>
              <a:t> là năng lực trả tiền kịp thời </a:t>
            </a:r>
            <a:r>
              <a:rPr lang="en-US" sz="2000" smtClean="0"/>
              <a:t>đối với các khách hàng của mình. Bao gồm 2 khoản chính sau đây: </a:t>
            </a:r>
          </a:p>
          <a:p>
            <a:pPr algn="just" eaLnBrk="1" hangingPunct="1"/>
            <a:r>
              <a:rPr lang="en-US" sz="2000" smtClean="0"/>
              <a:t>- Tiền mặt tại quỹ và tiền gởi tại tài khoản vãng lai của ngân hàng tại NHTW. Đây là năng lực thanh toán thường trực và nhanh nhất của ngân hàng để đáp ứng yêu cầu rút tiền của khách hàng. </a:t>
            </a:r>
          </a:p>
          <a:p>
            <a:pPr algn="just" eaLnBrk="1" hangingPunct="1"/>
            <a:r>
              <a:rPr lang="en-US" sz="2000" smtClean="0"/>
              <a:t>- Các khoản cho vay dưới hình thức tín dụng không kỳ hạn, chiết khấu những loại giấy tờ có giá,… mà ngân hàng có thể thu nợ nhanh hoặc mang tái chiết khấu tại NHTW </a:t>
            </a:r>
          </a:p>
          <a:p>
            <a:pPr algn="just" eaLnBrk="1" hangingPunct="1"/>
            <a:r>
              <a:rPr lang="en-US" sz="2000" smtClean="0"/>
              <a:t>Khả năng thanh toán của ngân hàng thương mại chịu ảnh hưởng của nhiều nhân tố như: tính chất của khoản tiền gởi (tiền gởi không kỳ hạn thì ngân hàng phải đảm bảo năng lực thanh toán thường trực hơn so với khoản tiền gởi có kỳ hạn), tình trạng bất ổn của nền kinh tế làm ảnh đến lòng tin của khách hàng đối với ngân hàng thương mại. Do đó, ngân hàng cần giải quyết tốt mối quan hệ giữa yêu cầu duy trì khả năng thanh toán và khả năng sinh lời của tiền vốn. </a:t>
            </a:r>
          </a:p>
          <a:p>
            <a:pPr algn="just" eaLnBrk="1" hangingPunct="1"/>
            <a:r>
              <a:rPr lang="en-US" sz="2000" smtClean="0"/>
              <a:t> </a:t>
            </a:r>
          </a:p>
        </p:txBody>
      </p:sp>
    </p:spTree>
    <p:extLst>
      <p:ext uri="{BB962C8B-B14F-4D97-AF65-F5344CB8AC3E}">
        <p14:creationId xmlns:p14="http://schemas.microsoft.com/office/powerpoint/2010/main" val="37045680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linds(horizontal)">
                                      <p:cBhvr>
                                        <p:cTn id="13" dur="500"/>
                                        <p:tgtEl>
                                          <p:spTgt spid="4">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blinds(horizontal)">
                                      <p:cBhvr>
                                        <p:cTn id="18" dur="500"/>
                                        <p:tgtEl>
                                          <p:spTgt spid="4">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blinds(horizontal)">
                                      <p:cBhvr>
                                        <p:cTn id="23" dur="500"/>
                                        <p:tgtEl>
                                          <p:spTgt spid="4">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blinds(horizontal)">
                                      <p:cBhvr>
                                        <p:cTn id="28" dur="500"/>
                                        <p:tgtEl>
                                          <p:spTgt spid="4">
                                            <p:txEl>
                                              <p:pRg st="3" end="3"/>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blinds(horizontal)">
                                      <p:cBhvr>
                                        <p:cTn id="3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type="subTitle" idx="1"/>
          </p:nvPr>
        </p:nvSpPr>
        <p:spPr/>
        <p:txBody>
          <a:bodyPr/>
          <a:lstStyle/>
          <a:p>
            <a:r>
              <a:rPr lang="en-US" sz="1600">
                <a:solidFill>
                  <a:srgbClr val="000000"/>
                </a:solidFill>
              </a:rPr>
              <a:t>www.themegallery.com</a:t>
            </a:r>
            <a:endParaRPr lang="en-US">
              <a:solidFill>
                <a:srgbClr val="000000"/>
              </a:solidFill>
            </a:endParaRPr>
          </a:p>
        </p:txBody>
      </p:sp>
      <p:sp>
        <p:nvSpPr>
          <p:cNvPr id="36868" name="Rectangle 4"/>
          <p:cNvSpPr>
            <a:spLocks noGrp="1" noChangeArrowheads="1"/>
          </p:cNvSpPr>
          <p:nvPr>
            <p:ph type="ctrTitle"/>
          </p:nvPr>
        </p:nvSpPr>
        <p:spPr>
          <a:xfrm>
            <a:off x="685800" y="1851025"/>
            <a:ext cx="7772400" cy="1044575"/>
          </a:xfrm>
        </p:spPr>
        <p:txBody>
          <a:bodyPr/>
          <a:lstStyle/>
          <a:p>
            <a:r>
              <a:rPr lang="en-US" sz="6000">
                <a:solidFill>
                  <a:schemeClr val="tx2"/>
                </a:solidFill>
              </a:rPr>
              <a:t>Thank You!</a:t>
            </a:r>
          </a:p>
        </p:txBody>
      </p:sp>
    </p:spTree>
    <p:extLst>
      <p:ext uri="{BB962C8B-B14F-4D97-AF65-F5344CB8AC3E}">
        <p14:creationId xmlns:p14="http://schemas.microsoft.com/office/powerpoint/2010/main" val="287945097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theme/_rels/theme9.xml.rels><?xml version="1.0" encoding="UTF-8" standalone="yes"?>
<Relationships xmlns="http://schemas.openxmlformats.org/package/2006/relationships"><Relationship Id="rId1" Type="http://schemas.openxmlformats.org/officeDocument/2006/relationships/image" Target="../media/image20.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380TGp_cosmos_light_ani">
  <a:themeElements>
    <a:clrScheme name="Default Design 1">
      <a:dk1>
        <a:srgbClr val="000000"/>
      </a:dk1>
      <a:lt1>
        <a:srgbClr val="F6F6EE"/>
      </a:lt1>
      <a:dk2>
        <a:srgbClr val="000000"/>
      </a:dk2>
      <a:lt2>
        <a:srgbClr val="C0C0C0"/>
      </a:lt2>
      <a:accent1>
        <a:srgbClr val="83C571"/>
      </a:accent1>
      <a:accent2>
        <a:srgbClr val="6BABDF"/>
      </a:accent2>
      <a:accent3>
        <a:srgbClr val="FAFAF5"/>
      </a:accent3>
      <a:accent4>
        <a:srgbClr val="000000"/>
      </a:accent4>
      <a:accent5>
        <a:srgbClr val="C1DFBB"/>
      </a:accent5>
      <a:accent6>
        <a:srgbClr val="609BCA"/>
      </a:accent6>
      <a:hlink>
        <a:srgbClr val="E2D37A"/>
      </a:hlink>
      <a:folHlink>
        <a:srgbClr val="EC8C9C"/>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6F6EE"/>
        </a:lt1>
        <a:dk2>
          <a:srgbClr val="000000"/>
        </a:dk2>
        <a:lt2>
          <a:srgbClr val="C0C0C0"/>
        </a:lt2>
        <a:accent1>
          <a:srgbClr val="83C571"/>
        </a:accent1>
        <a:accent2>
          <a:srgbClr val="6BABDF"/>
        </a:accent2>
        <a:accent3>
          <a:srgbClr val="FAFAF5"/>
        </a:accent3>
        <a:accent4>
          <a:srgbClr val="000000"/>
        </a:accent4>
        <a:accent5>
          <a:srgbClr val="C1DFBB"/>
        </a:accent5>
        <a:accent6>
          <a:srgbClr val="609BCA"/>
        </a:accent6>
        <a:hlink>
          <a:srgbClr val="E2D37A"/>
        </a:hlink>
        <a:folHlink>
          <a:srgbClr val="EC8C9C"/>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E8F4F2"/>
        </a:lt1>
        <a:dk2>
          <a:srgbClr val="27231B"/>
        </a:dk2>
        <a:lt2>
          <a:srgbClr val="C0C0C0"/>
        </a:lt2>
        <a:accent1>
          <a:srgbClr val="70B0A4"/>
        </a:accent1>
        <a:accent2>
          <a:srgbClr val="EEB35C"/>
        </a:accent2>
        <a:accent3>
          <a:srgbClr val="F2F8F7"/>
        </a:accent3>
        <a:accent4>
          <a:srgbClr val="000000"/>
        </a:accent4>
        <a:accent5>
          <a:srgbClr val="BBD4CF"/>
        </a:accent5>
        <a:accent6>
          <a:srgbClr val="D8A253"/>
        </a:accent6>
        <a:hlink>
          <a:srgbClr val="AAD69A"/>
        </a:hlink>
        <a:folHlink>
          <a:srgbClr val="B2AF3F"/>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EEF6F4"/>
        </a:lt1>
        <a:dk2>
          <a:srgbClr val="27231B"/>
        </a:dk2>
        <a:lt2>
          <a:srgbClr val="C0C0C0"/>
        </a:lt2>
        <a:accent1>
          <a:srgbClr val="D458F6"/>
        </a:accent1>
        <a:accent2>
          <a:srgbClr val="A9CB5D"/>
        </a:accent2>
        <a:accent3>
          <a:srgbClr val="F5FAF8"/>
        </a:accent3>
        <a:accent4>
          <a:srgbClr val="000000"/>
        </a:accent4>
        <a:accent5>
          <a:srgbClr val="E6B4FA"/>
        </a:accent5>
        <a:accent6>
          <a:srgbClr val="99B853"/>
        </a:accent6>
        <a:hlink>
          <a:srgbClr val="74BBDE"/>
        </a:hlink>
        <a:folHlink>
          <a:srgbClr val="E8D124"/>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381TGp_global_dark_ani">
  <a:themeElements>
    <a:clrScheme name="Default Design 1">
      <a:dk1>
        <a:srgbClr val="969696"/>
      </a:dk1>
      <a:lt1>
        <a:srgbClr val="FFFFFF"/>
      </a:lt1>
      <a:dk2>
        <a:srgbClr val="3C7CCB"/>
      </a:dk2>
      <a:lt2>
        <a:srgbClr val="62B1EC"/>
      </a:lt2>
      <a:accent1>
        <a:srgbClr val="5AB14B"/>
      </a:accent1>
      <a:accent2>
        <a:srgbClr val="174F99"/>
      </a:accent2>
      <a:accent3>
        <a:srgbClr val="AFBFE2"/>
      </a:accent3>
      <a:accent4>
        <a:srgbClr val="DADADA"/>
      </a:accent4>
      <a:accent5>
        <a:srgbClr val="B5D5B1"/>
      </a:accent5>
      <a:accent6>
        <a:srgbClr val="14478A"/>
      </a:accent6>
      <a:hlink>
        <a:srgbClr val="8A52C8"/>
      </a:hlink>
      <a:folHlink>
        <a:srgbClr val="DD8739"/>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folHlink"/>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folHlink"/>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969696"/>
        </a:dk1>
        <a:lt1>
          <a:srgbClr val="FFFFFF"/>
        </a:lt1>
        <a:dk2>
          <a:srgbClr val="3C7CCB"/>
        </a:dk2>
        <a:lt2>
          <a:srgbClr val="62B1EC"/>
        </a:lt2>
        <a:accent1>
          <a:srgbClr val="5AB14B"/>
        </a:accent1>
        <a:accent2>
          <a:srgbClr val="174F99"/>
        </a:accent2>
        <a:accent3>
          <a:srgbClr val="AFBFE2"/>
        </a:accent3>
        <a:accent4>
          <a:srgbClr val="DADADA"/>
        </a:accent4>
        <a:accent5>
          <a:srgbClr val="B5D5B1"/>
        </a:accent5>
        <a:accent6>
          <a:srgbClr val="14478A"/>
        </a:accent6>
        <a:hlink>
          <a:srgbClr val="8A52C8"/>
        </a:hlink>
        <a:folHlink>
          <a:srgbClr val="DD8739"/>
        </a:folHlink>
      </a:clrScheme>
      <a:clrMap bg1="dk2" tx1="lt1" bg2="dk1" tx2="lt2" accent1="accent1" accent2="accent2" accent3="accent3" accent4="accent4" accent5="accent5" accent6="accent6" hlink="hlink" folHlink="folHlink"/>
    </a:extraClrScheme>
    <a:extraClrScheme>
      <a:clrScheme name="Default Design 2">
        <a:dk1>
          <a:srgbClr val="382F7D"/>
        </a:dk1>
        <a:lt1>
          <a:srgbClr val="FFFFFF"/>
        </a:lt1>
        <a:dk2>
          <a:srgbClr val="1A8E9E"/>
        </a:dk2>
        <a:lt2>
          <a:srgbClr val="3CB6B0"/>
        </a:lt2>
        <a:accent1>
          <a:srgbClr val="73B2EB"/>
        </a:accent1>
        <a:accent2>
          <a:srgbClr val="4567D5"/>
        </a:accent2>
        <a:accent3>
          <a:srgbClr val="ABC6CC"/>
        </a:accent3>
        <a:accent4>
          <a:srgbClr val="DADADA"/>
        </a:accent4>
        <a:accent5>
          <a:srgbClr val="BCD5F3"/>
        </a:accent5>
        <a:accent6>
          <a:srgbClr val="3E5DC1"/>
        </a:accent6>
        <a:hlink>
          <a:srgbClr val="83B870"/>
        </a:hlink>
        <a:folHlink>
          <a:srgbClr val="F8F200"/>
        </a:folHlink>
      </a:clrScheme>
      <a:clrMap bg1="dk2" tx1="lt1" bg2="dk1" tx2="lt2" accent1="accent1" accent2="accent2" accent3="accent3" accent4="accent4" accent5="accent5" accent6="accent6" hlink="hlink" folHlink="folHlink"/>
    </a:extraClrScheme>
    <a:extraClrScheme>
      <a:clrScheme name="Default Design 3">
        <a:dk1>
          <a:srgbClr val="1F0B0B"/>
        </a:dk1>
        <a:lt1>
          <a:srgbClr val="EAEAEA"/>
        </a:lt1>
        <a:dk2>
          <a:srgbClr val="4D2161"/>
        </a:dk2>
        <a:lt2>
          <a:srgbClr val="7228AA"/>
        </a:lt2>
        <a:accent1>
          <a:srgbClr val="A5B63C"/>
        </a:accent1>
        <a:accent2>
          <a:srgbClr val="AF3633"/>
        </a:accent2>
        <a:accent3>
          <a:srgbClr val="B2ABB7"/>
        </a:accent3>
        <a:accent4>
          <a:srgbClr val="C8C8C8"/>
        </a:accent4>
        <a:accent5>
          <a:srgbClr val="CFD7AF"/>
        </a:accent5>
        <a:accent6>
          <a:srgbClr val="9E302D"/>
        </a:accent6>
        <a:hlink>
          <a:srgbClr val="1187E9"/>
        </a:hlink>
        <a:folHlink>
          <a:srgbClr val="2AD091"/>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_381TGp_global_dark_ani">
  <a:themeElements>
    <a:clrScheme name="Default Design 1">
      <a:dk1>
        <a:srgbClr val="969696"/>
      </a:dk1>
      <a:lt1>
        <a:srgbClr val="FFFFFF"/>
      </a:lt1>
      <a:dk2>
        <a:srgbClr val="3C7CCB"/>
      </a:dk2>
      <a:lt2>
        <a:srgbClr val="62B1EC"/>
      </a:lt2>
      <a:accent1>
        <a:srgbClr val="5AB14B"/>
      </a:accent1>
      <a:accent2>
        <a:srgbClr val="174F99"/>
      </a:accent2>
      <a:accent3>
        <a:srgbClr val="AFBFE2"/>
      </a:accent3>
      <a:accent4>
        <a:srgbClr val="DADADA"/>
      </a:accent4>
      <a:accent5>
        <a:srgbClr val="B5D5B1"/>
      </a:accent5>
      <a:accent6>
        <a:srgbClr val="14478A"/>
      </a:accent6>
      <a:hlink>
        <a:srgbClr val="8A52C8"/>
      </a:hlink>
      <a:folHlink>
        <a:srgbClr val="DD8739"/>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folHlink"/>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folHlink"/>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969696"/>
        </a:dk1>
        <a:lt1>
          <a:srgbClr val="FFFFFF"/>
        </a:lt1>
        <a:dk2>
          <a:srgbClr val="3C7CCB"/>
        </a:dk2>
        <a:lt2>
          <a:srgbClr val="62B1EC"/>
        </a:lt2>
        <a:accent1>
          <a:srgbClr val="5AB14B"/>
        </a:accent1>
        <a:accent2>
          <a:srgbClr val="174F99"/>
        </a:accent2>
        <a:accent3>
          <a:srgbClr val="AFBFE2"/>
        </a:accent3>
        <a:accent4>
          <a:srgbClr val="DADADA"/>
        </a:accent4>
        <a:accent5>
          <a:srgbClr val="B5D5B1"/>
        </a:accent5>
        <a:accent6>
          <a:srgbClr val="14478A"/>
        </a:accent6>
        <a:hlink>
          <a:srgbClr val="8A52C8"/>
        </a:hlink>
        <a:folHlink>
          <a:srgbClr val="DD8739"/>
        </a:folHlink>
      </a:clrScheme>
      <a:clrMap bg1="dk2" tx1="lt1" bg2="dk1" tx2="lt2" accent1="accent1" accent2="accent2" accent3="accent3" accent4="accent4" accent5="accent5" accent6="accent6" hlink="hlink" folHlink="folHlink"/>
    </a:extraClrScheme>
    <a:extraClrScheme>
      <a:clrScheme name="Default Design 2">
        <a:dk1>
          <a:srgbClr val="382F7D"/>
        </a:dk1>
        <a:lt1>
          <a:srgbClr val="FFFFFF"/>
        </a:lt1>
        <a:dk2>
          <a:srgbClr val="1A8E9E"/>
        </a:dk2>
        <a:lt2>
          <a:srgbClr val="3CB6B0"/>
        </a:lt2>
        <a:accent1>
          <a:srgbClr val="73B2EB"/>
        </a:accent1>
        <a:accent2>
          <a:srgbClr val="4567D5"/>
        </a:accent2>
        <a:accent3>
          <a:srgbClr val="ABC6CC"/>
        </a:accent3>
        <a:accent4>
          <a:srgbClr val="DADADA"/>
        </a:accent4>
        <a:accent5>
          <a:srgbClr val="BCD5F3"/>
        </a:accent5>
        <a:accent6>
          <a:srgbClr val="3E5DC1"/>
        </a:accent6>
        <a:hlink>
          <a:srgbClr val="83B870"/>
        </a:hlink>
        <a:folHlink>
          <a:srgbClr val="F8F200"/>
        </a:folHlink>
      </a:clrScheme>
      <a:clrMap bg1="dk2" tx1="lt1" bg2="dk1" tx2="lt2" accent1="accent1" accent2="accent2" accent3="accent3" accent4="accent4" accent5="accent5" accent6="accent6" hlink="hlink" folHlink="folHlink"/>
    </a:extraClrScheme>
    <a:extraClrScheme>
      <a:clrScheme name="Default Design 3">
        <a:dk1>
          <a:srgbClr val="1F0B0B"/>
        </a:dk1>
        <a:lt1>
          <a:srgbClr val="EAEAEA"/>
        </a:lt1>
        <a:dk2>
          <a:srgbClr val="4D2161"/>
        </a:dk2>
        <a:lt2>
          <a:srgbClr val="7228AA"/>
        </a:lt2>
        <a:accent1>
          <a:srgbClr val="A5B63C"/>
        </a:accent1>
        <a:accent2>
          <a:srgbClr val="AF3633"/>
        </a:accent2>
        <a:accent3>
          <a:srgbClr val="B2ABB7"/>
        </a:accent3>
        <a:accent4>
          <a:srgbClr val="C8C8C8"/>
        </a:accent4>
        <a:accent5>
          <a:srgbClr val="CFD7AF"/>
        </a:accent5>
        <a:accent6>
          <a:srgbClr val="9E302D"/>
        </a:accent6>
        <a:hlink>
          <a:srgbClr val="1187E9"/>
        </a:hlink>
        <a:folHlink>
          <a:srgbClr val="2AD091"/>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265TGp_report_dark_flash">
  <a:themeElements>
    <a:clrScheme name="219TGp_report_dark_flash 1">
      <a:dk1>
        <a:srgbClr val="969696"/>
      </a:dk1>
      <a:lt1>
        <a:srgbClr val="FFFFFF"/>
      </a:lt1>
      <a:dk2>
        <a:srgbClr val="0A2068"/>
      </a:dk2>
      <a:lt2>
        <a:srgbClr val="85D9F7"/>
      </a:lt2>
      <a:accent1>
        <a:srgbClr val="5AB14B"/>
      </a:accent1>
      <a:accent2>
        <a:srgbClr val="2F7ADF"/>
      </a:accent2>
      <a:accent3>
        <a:srgbClr val="AAABB9"/>
      </a:accent3>
      <a:accent4>
        <a:srgbClr val="DADADA"/>
      </a:accent4>
      <a:accent5>
        <a:srgbClr val="B5D5B1"/>
      </a:accent5>
      <a:accent6>
        <a:srgbClr val="2A6ECA"/>
      </a:accent6>
      <a:hlink>
        <a:srgbClr val="8A52C8"/>
      </a:hlink>
      <a:folHlink>
        <a:srgbClr val="DD8739"/>
      </a:folHlink>
    </a:clrScheme>
    <a:fontScheme name="219TGp_report_dark_flash">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19TGp_report_dark_flash 1">
        <a:dk1>
          <a:srgbClr val="969696"/>
        </a:dk1>
        <a:lt1>
          <a:srgbClr val="FFFFFF"/>
        </a:lt1>
        <a:dk2>
          <a:srgbClr val="0A2068"/>
        </a:dk2>
        <a:lt2>
          <a:srgbClr val="85D9F7"/>
        </a:lt2>
        <a:accent1>
          <a:srgbClr val="5AB14B"/>
        </a:accent1>
        <a:accent2>
          <a:srgbClr val="2F7ADF"/>
        </a:accent2>
        <a:accent3>
          <a:srgbClr val="AAABB9"/>
        </a:accent3>
        <a:accent4>
          <a:srgbClr val="DADADA"/>
        </a:accent4>
        <a:accent5>
          <a:srgbClr val="B5D5B1"/>
        </a:accent5>
        <a:accent6>
          <a:srgbClr val="2A6ECA"/>
        </a:accent6>
        <a:hlink>
          <a:srgbClr val="8A52C8"/>
        </a:hlink>
        <a:folHlink>
          <a:srgbClr val="DD8739"/>
        </a:folHlink>
      </a:clrScheme>
      <a:clrMap bg1="dk2" tx1="lt1" bg2="dk1" tx2="lt2" accent1="accent1" accent2="accent2" accent3="accent3" accent4="accent4" accent5="accent5" accent6="accent6" hlink="hlink" folHlink="folHlink"/>
    </a:extraClrScheme>
    <a:extraClrScheme>
      <a:clrScheme name="219TGp_report_dark_flash 2">
        <a:dk1>
          <a:srgbClr val="969696"/>
        </a:dk1>
        <a:lt1>
          <a:srgbClr val="FFFFFF"/>
        </a:lt1>
        <a:dk2>
          <a:srgbClr val="3F1F53"/>
        </a:dk2>
        <a:lt2>
          <a:srgbClr val="F3CC9D"/>
        </a:lt2>
        <a:accent1>
          <a:srgbClr val="557FE7"/>
        </a:accent1>
        <a:accent2>
          <a:srgbClr val="84ACCA"/>
        </a:accent2>
        <a:accent3>
          <a:srgbClr val="AFABB3"/>
        </a:accent3>
        <a:accent4>
          <a:srgbClr val="DADADA"/>
        </a:accent4>
        <a:accent5>
          <a:srgbClr val="B4C0F1"/>
        </a:accent5>
        <a:accent6>
          <a:srgbClr val="779BB7"/>
        </a:accent6>
        <a:hlink>
          <a:srgbClr val="9351C9"/>
        </a:hlink>
        <a:folHlink>
          <a:srgbClr val="3EB2AC"/>
        </a:folHlink>
      </a:clrScheme>
      <a:clrMap bg1="dk2" tx1="lt1" bg2="dk1" tx2="lt2" accent1="accent1" accent2="accent2" accent3="accent3" accent4="accent4" accent5="accent5" accent6="accent6" hlink="hlink" folHlink="folHlink"/>
    </a:extraClrScheme>
    <a:extraClrScheme>
      <a:clrScheme name="219TGp_report_dark_flash 3">
        <a:dk1>
          <a:srgbClr val="969696"/>
        </a:dk1>
        <a:lt1>
          <a:srgbClr val="FFFFFF"/>
        </a:lt1>
        <a:dk2>
          <a:srgbClr val="003E3D"/>
        </a:dk2>
        <a:lt2>
          <a:srgbClr val="DAEEA2"/>
        </a:lt2>
        <a:accent1>
          <a:srgbClr val="238FD9"/>
        </a:accent1>
        <a:accent2>
          <a:srgbClr val="43A98E"/>
        </a:accent2>
        <a:accent3>
          <a:srgbClr val="AAAFAF"/>
        </a:accent3>
        <a:accent4>
          <a:srgbClr val="DADADA"/>
        </a:accent4>
        <a:accent5>
          <a:srgbClr val="ACC6E9"/>
        </a:accent5>
        <a:accent6>
          <a:srgbClr val="3C9980"/>
        </a:accent6>
        <a:hlink>
          <a:srgbClr val="D8A642"/>
        </a:hlink>
        <a:folHlink>
          <a:srgbClr val="B3703D"/>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_265TGp_report_dark_flash">
  <a:themeElements>
    <a:clrScheme name="219TGp_report_dark_flash 1">
      <a:dk1>
        <a:srgbClr val="969696"/>
      </a:dk1>
      <a:lt1>
        <a:srgbClr val="FFFFFF"/>
      </a:lt1>
      <a:dk2>
        <a:srgbClr val="0A2068"/>
      </a:dk2>
      <a:lt2>
        <a:srgbClr val="85D9F7"/>
      </a:lt2>
      <a:accent1>
        <a:srgbClr val="5AB14B"/>
      </a:accent1>
      <a:accent2>
        <a:srgbClr val="2F7ADF"/>
      </a:accent2>
      <a:accent3>
        <a:srgbClr val="AAABB9"/>
      </a:accent3>
      <a:accent4>
        <a:srgbClr val="DADADA"/>
      </a:accent4>
      <a:accent5>
        <a:srgbClr val="B5D5B1"/>
      </a:accent5>
      <a:accent6>
        <a:srgbClr val="2A6ECA"/>
      </a:accent6>
      <a:hlink>
        <a:srgbClr val="8A52C8"/>
      </a:hlink>
      <a:folHlink>
        <a:srgbClr val="DD8739"/>
      </a:folHlink>
    </a:clrScheme>
    <a:fontScheme name="219TGp_report_dark_flash">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19TGp_report_dark_flash 1">
        <a:dk1>
          <a:srgbClr val="969696"/>
        </a:dk1>
        <a:lt1>
          <a:srgbClr val="FFFFFF"/>
        </a:lt1>
        <a:dk2>
          <a:srgbClr val="0A2068"/>
        </a:dk2>
        <a:lt2>
          <a:srgbClr val="85D9F7"/>
        </a:lt2>
        <a:accent1>
          <a:srgbClr val="5AB14B"/>
        </a:accent1>
        <a:accent2>
          <a:srgbClr val="2F7ADF"/>
        </a:accent2>
        <a:accent3>
          <a:srgbClr val="AAABB9"/>
        </a:accent3>
        <a:accent4>
          <a:srgbClr val="DADADA"/>
        </a:accent4>
        <a:accent5>
          <a:srgbClr val="B5D5B1"/>
        </a:accent5>
        <a:accent6>
          <a:srgbClr val="2A6ECA"/>
        </a:accent6>
        <a:hlink>
          <a:srgbClr val="8A52C8"/>
        </a:hlink>
        <a:folHlink>
          <a:srgbClr val="DD8739"/>
        </a:folHlink>
      </a:clrScheme>
      <a:clrMap bg1="dk2" tx1="lt1" bg2="dk1" tx2="lt2" accent1="accent1" accent2="accent2" accent3="accent3" accent4="accent4" accent5="accent5" accent6="accent6" hlink="hlink" folHlink="folHlink"/>
    </a:extraClrScheme>
    <a:extraClrScheme>
      <a:clrScheme name="219TGp_report_dark_flash 2">
        <a:dk1>
          <a:srgbClr val="969696"/>
        </a:dk1>
        <a:lt1>
          <a:srgbClr val="FFFFFF"/>
        </a:lt1>
        <a:dk2>
          <a:srgbClr val="3F1F53"/>
        </a:dk2>
        <a:lt2>
          <a:srgbClr val="F3CC9D"/>
        </a:lt2>
        <a:accent1>
          <a:srgbClr val="557FE7"/>
        </a:accent1>
        <a:accent2>
          <a:srgbClr val="84ACCA"/>
        </a:accent2>
        <a:accent3>
          <a:srgbClr val="AFABB3"/>
        </a:accent3>
        <a:accent4>
          <a:srgbClr val="DADADA"/>
        </a:accent4>
        <a:accent5>
          <a:srgbClr val="B4C0F1"/>
        </a:accent5>
        <a:accent6>
          <a:srgbClr val="779BB7"/>
        </a:accent6>
        <a:hlink>
          <a:srgbClr val="9351C9"/>
        </a:hlink>
        <a:folHlink>
          <a:srgbClr val="3EB2AC"/>
        </a:folHlink>
      </a:clrScheme>
      <a:clrMap bg1="dk2" tx1="lt1" bg2="dk1" tx2="lt2" accent1="accent1" accent2="accent2" accent3="accent3" accent4="accent4" accent5="accent5" accent6="accent6" hlink="hlink" folHlink="folHlink"/>
    </a:extraClrScheme>
    <a:extraClrScheme>
      <a:clrScheme name="219TGp_report_dark_flash 3">
        <a:dk1>
          <a:srgbClr val="969696"/>
        </a:dk1>
        <a:lt1>
          <a:srgbClr val="FFFFFF"/>
        </a:lt1>
        <a:dk2>
          <a:srgbClr val="003E3D"/>
        </a:dk2>
        <a:lt2>
          <a:srgbClr val="DAEEA2"/>
        </a:lt2>
        <a:accent1>
          <a:srgbClr val="238FD9"/>
        </a:accent1>
        <a:accent2>
          <a:srgbClr val="43A98E"/>
        </a:accent2>
        <a:accent3>
          <a:srgbClr val="AAAFAF"/>
        </a:accent3>
        <a:accent4>
          <a:srgbClr val="DADADA"/>
        </a:accent4>
        <a:accent5>
          <a:srgbClr val="ACC6E9"/>
        </a:accent5>
        <a:accent6>
          <a:srgbClr val="3C9980"/>
        </a:accent6>
        <a:hlink>
          <a:srgbClr val="D8A642"/>
        </a:hlink>
        <a:folHlink>
          <a:srgbClr val="B3703D"/>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121TGp_global_L_ani">
  <a:themeElements>
    <a:clrScheme name="Custom 166">
      <a:dk1>
        <a:srgbClr val="000000"/>
      </a:dk1>
      <a:lt1>
        <a:srgbClr val="FFFFFF"/>
      </a:lt1>
      <a:dk2>
        <a:srgbClr val="000066"/>
      </a:dk2>
      <a:lt2>
        <a:srgbClr val="B2B2B2"/>
      </a:lt2>
      <a:accent1>
        <a:srgbClr val="8DA9C1"/>
      </a:accent1>
      <a:accent2>
        <a:srgbClr val="5AB1EC"/>
      </a:accent2>
      <a:accent3>
        <a:srgbClr val="4EBAA5"/>
      </a:accent3>
      <a:accent4>
        <a:srgbClr val="5CB058"/>
      </a:accent4>
      <a:accent5>
        <a:srgbClr val="C0BA48"/>
      </a:accent5>
      <a:accent6>
        <a:srgbClr val="C78E41"/>
      </a:accent6>
      <a:hlink>
        <a:srgbClr val="6098F2"/>
      </a:hlink>
      <a:folHlink>
        <a:srgbClr val="8AC153"/>
      </a:folHlink>
    </a:clrScheme>
    <a:fontScheme name="1_Default Design">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1_Default Design 1">
        <a:dk1>
          <a:srgbClr val="000000"/>
        </a:dk1>
        <a:lt1>
          <a:srgbClr val="FFFFFF"/>
        </a:lt1>
        <a:dk2>
          <a:srgbClr val="000066"/>
        </a:dk2>
        <a:lt2>
          <a:srgbClr val="B2B2B2"/>
        </a:lt2>
        <a:accent1>
          <a:srgbClr val="8DA9C1"/>
        </a:accent1>
        <a:accent2>
          <a:srgbClr val="5AB1EC"/>
        </a:accent2>
        <a:accent3>
          <a:srgbClr val="FFFFFF"/>
        </a:accent3>
        <a:accent4>
          <a:srgbClr val="000000"/>
        </a:accent4>
        <a:accent5>
          <a:srgbClr val="C5D1DD"/>
        </a:accent5>
        <a:accent6>
          <a:srgbClr val="51A0D6"/>
        </a:accent6>
        <a:hlink>
          <a:srgbClr val="6098F2"/>
        </a:hlink>
        <a:folHlink>
          <a:srgbClr val="8AC153"/>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133153"/>
        </a:dk2>
        <a:lt2>
          <a:srgbClr val="C0C0C0"/>
        </a:lt2>
        <a:accent1>
          <a:srgbClr val="BBB561"/>
        </a:accent1>
        <a:accent2>
          <a:srgbClr val="74A0BE"/>
        </a:accent2>
        <a:accent3>
          <a:srgbClr val="FFFFFF"/>
        </a:accent3>
        <a:accent4>
          <a:srgbClr val="000000"/>
        </a:accent4>
        <a:accent5>
          <a:srgbClr val="DAD7B7"/>
        </a:accent5>
        <a:accent6>
          <a:srgbClr val="6891AC"/>
        </a:accent6>
        <a:hlink>
          <a:srgbClr val="6AB5C4"/>
        </a:hlink>
        <a:folHlink>
          <a:srgbClr val="B28D3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3300"/>
        </a:dk2>
        <a:lt2>
          <a:srgbClr val="C0C0C0"/>
        </a:lt2>
        <a:accent1>
          <a:srgbClr val="92B17B"/>
        </a:accent1>
        <a:accent2>
          <a:srgbClr val="C4BD64"/>
        </a:accent2>
        <a:accent3>
          <a:srgbClr val="FFFFFF"/>
        </a:accent3>
        <a:accent4>
          <a:srgbClr val="000000"/>
        </a:accent4>
        <a:accent5>
          <a:srgbClr val="C7D5BF"/>
        </a:accent5>
        <a:accent6>
          <a:srgbClr val="B1AB5A"/>
        </a:accent6>
        <a:hlink>
          <a:srgbClr val="6BAD73"/>
        </a:hlink>
        <a:folHlink>
          <a:srgbClr val="7B99CB"/>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_1121TGp_global_L_ani">
  <a:themeElements>
    <a:clrScheme name="Custom 166">
      <a:dk1>
        <a:srgbClr val="000000"/>
      </a:dk1>
      <a:lt1>
        <a:srgbClr val="FFFFFF"/>
      </a:lt1>
      <a:dk2>
        <a:srgbClr val="000066"/>
      </a:dk2>
      <a:lt2>
        <a:srgbClr val="B2B2B2"/>
      </a:lt2>
      <a:accent1>
        <a:srgbClr val="8DA9C1"/>
      </a:accent1>
      <a:accent2>
        <a:srgbClr val="5AB1EC"/>
      </a:accent2>
      <a:accent3>
        <a:srgbClr val="4EBAA5"/>
      </a:accent3>
      <a:accent4>
        <a:srgbClr val="5CB058"/>
      </a:accent4>
      <a:accent5>
        <a:srgbClr val="C0BA48"/>
      </a:accent5>
      <a:accent6>
        <a:srgbClr val="C78E41"/>
      </a:accent6>
      <a:hlink>
        <a:srgbClr val="6098F2"/>
      </a:hlink>
      <a:folHlink>
        <a:srgbClr val="8AC153"/>
      </a:folHlink>
    </a:clrScheme>
    <a:fontScheme name="1_Default Design">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1_Default Design 1">
        <a:dk1>
          <a:srgbClr val="000000"/>
        </a:dk1>
        <a:lt1>
          <a:srgbClr val="FFFFFF"/>
        </a:lt1>
        <a:dk2>
          <a:srgbClr val="000066"/>
        </a:dk2>
        <a:lt2>
          <a:srgbClr val="B2B2B2"/>
        </a:lt2>
        <a:accent1>
          <a:srgbClr val="8DA9C1"/>
        </a:accent1>
        <a:accent2>
          <a:srgbClr val="5AB1EC"/>
        </a:accent2>
        <a:accent3>
          <a:srgbClr val="FFFFFF"/>
        </a:accent3>
        <a:accent4>
          <a:srgbClr val="000000"/>
        </a:accent4>
        <a:accent5>
          <a:srgbClr val="C5D1DD"/>
        </a:accent5>
        <a:accent6>
          <a:srgbClr val="51A0D6"/>
        </a:accent6>
        <a:hlink>
          <a:srgbClr val="6098F2"/>
        </a:hlink>
        <a:folHlink>
          <a:srgbClr val="8AC153"/>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133153"/>
        </a:dk2>
        <a:lt2>
          <a:srgbClr val="C0C0C0"/>
        </a:lt2>
        <a:accent1>
          <a:srgbClr val="BBB561"/>
        </a:accent1>
        <a:accent2>
          <a:srgbClr val="74A0BE"/>
        </a:accent2>
        <a:accent3>
          <a:srgbClr val="FFFFFF"/>
        </a:accent3>
        <a:accent4>
          <a:srgbClr val="000000"/>
        </a:accent4>
        <a:accent5>
          <a:srgbClr val="DAD7B7"/>
        </a:accent5>
        <a:accent6>
          <a:srgbClr val="6891AC"/>
        </a:accent6>
        <a:hlink>
          <a:srgbClr val="6AB5C4"/>
        </a:hlink>
        <a:folHlink>
          <a:srgbClr val="B28D3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3300"/>
        </a:dk2>
        <a:lt2>
          <a:srgbClr val="C0C0C0"/>
        </a:lt2>
        <a:accent1>
          <a:srgbClr val="92B17B"/>
        </a:accent1>
        <a:accent2>
          <a:srgbClr val="C4BD64"/>
        </a:accent2>
        <a:accent3>
          <a:srgbClr val="FFFFFF"/>
        </a:accent3>
        <a:accent4>
          <a:srgbClr val="000000"/>
        </a:accent4>
        <a:accent5>
          <a:srgbClr val="C7D5BF"/>
        </a:accent5>
        <a:accent6>
          <a:srgbClr val="B1AB5A"/>
        </a:accent6>
        <a:hlink>
          <a:srgbClr val="6BAD73"/>
        </a:hlink>
        <a:folHlink>
          <a:srgbClr val="7B99CB"/>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207TGp_world biz_light_flash">
  <a:themeElements>
    <a:clrScheme name="Default Design 3">
      <a:dk1>
        <a:srgbClr val="000000"/>
      </a:dk1>
      <a:lt1>
        <a:srgbClr val="FFFFFF"/>
      </a:lt1>
      <a:dk2>
        <a:srgbClr val="003399"/>
      </a:dk2>
      <a:lt2>
        <a:srgbClr val="B2B2B2"/>
      </a:lt2>
      <a:accent1>
        <a:srgbClr val="67A9DB"/>
      </a:accent1>
      <a:accent2>
        <a:srgbClr val="54A28A"/>
      </a:accent2>
      <a:accent3>
        <a:srgbClr val="FFFFFF"/>
      </a:accent3>
      <a:accent4>
        <a:srgbClr val="000000"/>
      </a:accent4>
      <a:accent5>
        <a:srgbClr val="B8D1EA"/>
      </a:accent5>
      <a:accent6>
        <a:srgbClr val="4B927D"/>
      </a:accent6>
      <a:hlink>
        <a:srgbClr val="D5B631"/>
      </a:hlink>
      <a:folHlink>
        <a:srgbClr val="577ADD"/>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3399"/>
        </a:dk2>
        <a:lt2>
          <a:srgbClr val="C0C0C0"/>
        </a:lt2>
        <a:accent1>
          <a:srgbClr val="4EA7EA"/>
        </a:accent1>
        <a:accent2>
          <a:srgbClr val="93C052"/>
        </a:accent2>
        <a:accent3>
          <a:srgbClr val="FFFFFF"/>
        </a:accent3>
        <a:accent4>
          <a:srgbClr val="000000"/>
        </a:accent4>
        <a:accent5>
          <a:srgbClr val="B2D0F3"/>
        </a:accent5>
        <a:accent6>
          <a:srgbClr val="85AE49"/>
        </a:accent6>
        <a:hlink>
          <a:srgbClr val="FF9933"/>
        </a:hlink>
        <a:folHlink>
          <a:srgbClr val="855ADA"/>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124458"/>
        </a:dk2>
        <a:lt2>
          <a:srgbClr val="C0C0C0"/>
        </a:lt2>
        <a:accent1>
          <a:srgbClr val="76CA2A"/>
        </a:accent1>
        <a:accent2>
          <a:srgbClr val="E5772D"/>
        </a:accent2>
        <a:accent3>
          <a:srgbClr val="FFFFFF"/>
        </a:accent3>
        <a:accent4>
          <a:srgbClr val="000000"/>
        </a:accent4>
        <a:accent5>
          <a:srgbClr val="BDE1AC"/>
        </a:accent5>
        <a:accent6>
          <a:srgbClr val="CF6B28"/>
        </a:accent6>
        <a:hlink>
          <a:srgbClr val="8940DA"/>
        </a:hlink>
        <a:folHlink>
          <a:srgbClr val="2854D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3399"/>
        </a:dk2>
        <a:lt2>
          <a:srgbClr val="B2B2B2"/>
        </a:lt2>
        <a:accent1>
          <a:srgbClr val="67A9DB"/>
        </a:accent1>
        <a:accent2>
          <a:srgbClr val="54A28A"/>
        </a:accent2>
        <a:accent3>
          <a:srgbClr val="FFFFFF"/>
        </a:accent3>
        <a:accent4>
          <a:srgbClr val="000000"/>
        </a:accent4>
        <a:accent5>
          <a:srgbClr val="B8D1EA"/>
        </a:accent5>
        <a:accent6>
          <a:srgbClr val="4B927D"/>
        </a:accent6>
        <a:hlink>
          <a:srgbClr val="D5B631"/>
        </a:hlink>
        <a:folHlink>
          <a:srgbClr val="577ADD"/>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30TGp_USA_dark_ani">
  <a:themeElements>
    <a:clrScheme name="Default Design 1">
      <a:dk1>
        <a:srgbClr val="000000"/>
      </a:dk1>
      <a:lt1>
        <a:srgbClr val="FFFFFF"/>
      </a:lt1>
      <a:dk2>
        <a:srgbClr val="004EAC"/>
      </a:dk2>
      <a:lt2>
        <a:srgbClr val="CCECFF"/>
      </a:lt2>
      <a:accent1>
        <a:srgbClr val="F49E04"/>
      </a:accent1>
      <a:accent2>
        <a:srgbClr val="F64E4E"/>
      </a:accent2>
      <a:accent3>
        <a:srgbClr val="AAB2D2"/>
      </a:accent3>
      <a:accent4>
        <a:srgbClr val="DADADA"/>
      </a:accent4>
      <a:accent5>
        <a:srgbClr val="F8CCAA"/>
      </a:accent5>
      <a:accent6>
        <a:srgbClr val="DF4646"/>
      </a:accent6>
      <a:hlink>
        <a:srgbClr val="32C6FA"/>
      </a:hlink>
      <a:folHlink>
        <a:srgbClr val="69D37B"/>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accent2"/>
            </a:gs>
            <a:gs pos="100000">
              <a:schemeClr val="accent2">
                <a:gamma/>
                <a:tint val="73725"/>
                <a:invGamma/>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accent2"/>
            </a:gs>
            <a:gs pos="100000">
              <a:schemeClr val="accent2">
                <a:gamma/>
                <a:tint val="73725"/>
                <a:invGamma/>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4EAC"/>
        </a:dk2>
        <a:lt2>
          <a:srgbClr val="CCECFF"/>
        </a:lt2>
        <a:accent1>
          <a:srgbClr val="F49E04"/>
        </a:accent1>
        <a:accent2>
          <a:srgbClr val="F64E4E"/>
        </a:accent2>
        <a:accent3>
          <a:srgbClr val="AAB2D2"/>
        </a:accent3>
        <a:accent4>
          <a:srgbClr val="DADADA"/>
        </a:accent4>
        <a:accent5>
          <a:srgbClr val="F8CCAA"/>
        </a:accent5>
        <a:accent6>
          <a:srgbClr val="DF4646"/>
        </a:accent6>
        <a:hlink>
          <a:srgbClr val="32C6FA"/>
        </a:hlink>
        <a:folHlink>
          <a:srgbClr val="69D37B"/>
        </a:folHlink>
      </a:clrScheme>
      <a:clrMap bg1="dk2" tx1="lt1" bg2="dk1" tx2="lt2" accent1="accent1" accent2="accent2" accent3="accent3" accent4="accent4" accent5="accent5" accent6="accent6" hlink="hlink" folHlink="folHlink"/>
    </a:extraClrScheme>
    <a:extraClrScheme>
      <a:clrScheme name="Default Design 2">
        <a:dk1>
          <a:srgbClr val="333333"/>
        </a:dk1>
        <a:lt1>
          <a:srgbClr val="FFFFFF"/>
        </a:lt1>
        <a:dk2>
          <a:srgbClr val="60AE12"/>
        </a:dk2>
        <a:lt2>
          <a:srgbClr val="FFFFFF"/>
        </a:lt2>
        <a:accent1>
          <a:srgbClr val="EE9D0A"/>
        </a:accent1>
        <a:accent2>
          <a:srgbClr val="EE5484"/>
        </a:accent2>
        <a:accent3>
          <a:srgbClr val="B6D3AA"/>
        </a:accent3>
        <a:accent4>
          <a:srgbClr val="DADADA"/>
        </a:accent4>
        <a:accent5>
          <a:srgbClr val="F5CCAA"/>
        </a:accent5>
        <a:accent6>
          <a:srgbClr val="D84B77"/>
        </a:accent6>
        <a:hlink>
          <a:srgbClr val="96A0EE"/>
        </a:hlink>
        <a:folHlink>
          <a:srgbClr val="3C99D8"/>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FF"/>
        </a:lt1>
        <a:dk2>
          <a:srgbClr val="D26E00"/>
        </a:dk2>
        <a:lt2>
          <a:srgbClr val="FEFEBE"/>
        </a:lt2>
        <a:accent1>
          <a:srgbClr val="BBDA58"/>
        </a:accent1>
        <a:accent2>
          <a:srgbClr val="5C8DEE"/>
        </a:accent2>
        <a:accent3>
          <a:srgbClr val="E5BAAA"/>
        </a:accent3>
        <a:accent4>
          <a:srgbClr val="DADADA"/>
        </a:accent4>
        <a:accent5>
          <a:srgbClr val="DAEAB4"/>
        </a:accent5>
        <a:accent6>
          <a:srgbClr val="537FD8"/>
        </a:accent6>
        <a:hlink>
          <a:srgbClr val="D5C771"/>
        </a:hlink>
        <a:folHlink>
          <a:srgbClr val="9856E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Default Design">
  <a:themeElements>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47TGp_USA_dark_ani">
  <a:themeElements>
    <a:clrScheme name="Default Design 3">
      <a:dk1>
        <a:srgbClr val="BFE2F8"/>
      </a:dk1>
      <a:lt1>
        <a:srgbClr val="FFFFFF"/>
      </a:lt1>
      <a:dk2>
        <a:srgbClr val="15203F"/>
      </a:dk2>
      <a:lt2>
        <a:srgbClr val="EBF5FD"/>
      </a:lt2>
      <a:accent1>
        <a:srgbClr val="6086B4"/>
      </a:accent1>
      <a:accent2>
        <a:srgbClr val="8DCEE4"/>
      </a:accent2>
      <a:accent3>
        <a:srgbClr val="AAABAF"/>
      </a:accent3>
      <a:accent4>
        <a:srgbClr val="DADADA"/>
      </a:accent4>
      <a:accent5>
        <a:srgbClr val="B6C3D6"/>
      </a:accent5>
      <a:accent6>
        <a:srgbClr val="7FBACF"/>
      </a:accent6>
      <a:hlink>
        <a:srgbClr val="69C5A0"/>
      </a:hlink>
      <a:folHlink>
        <a:srgbClr val="4EB2CA"/>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A5D5C3"/>
        </a:dk1>
        <a:lt1>
          <a:srgbClr val="FFFFFF"/>
        </a:lt1>
        <a:dk2>
          <a:srgbClr val="002625"/>
        </a:dk2>
        <a:lt2>
          <a:srgbClr val="D5E9D7"/>
        </a:lt2>
        <a:accent1>
          <a:srgbClr val="008683"/>
        </a:accent1>
        <a:accent2>
          <a:srgbClr val="99DA8E"/>
        </a:accent2>
        <a:accent3>
          <a:srgbClr val="AAACAC"/>
        </a:accent3>
        <a:accent4>
          <a:srgbClr val="DADADA"/>
        </a:accent4>
        <a:accent5>
          <a:srgbClr val="AAC3C1"/>
        </a:accent5>
        <a:accent6>
          <a:srgbClr val="8AC580"/>
        </a:accent6>
        <a:hlink>
          <a:srgbClr val="686CB8"/>
        </a:hlink>
        <a:folHlink>
          <a:srgbClr val="469EE6"/>
        </a:folHlink>
      </a:clrScheme>
      <a:clrMap bg1="dk2" tx1="lt1" bg2="dk1" tx2="lt2" accent1="accent1" accent2="accent2" accent3="accent3" accent4="accent4" accent5="accent5" accent6="accent6" hlink="hlink" folHlink="folHlink"/>
    </a:extraClrScheme>
    <a:extraClrScheme>
      <a:clrScheme name="Default Design 2">
        <a:dk1>
          <a:srgbClr val="C0CFF8"/>
        </a:dk1>
        <a:lt1>
          <a:srgbClr val="FFFFFF"/>
        </a:lt1>
        <a:dk2>
          <a:srgbClr val="151143"/>
        </a:dk2>
        <a:lt2>
          <a:srgbClr val="EBF5FD"/>
        </a:lt2>
        <a:accent1>
          <a:srgbClr val="364FCA"/>
        </a:accent1>
        <a:accent2>
          <a:srgbClr val="8FABE3"/>
        </a:accent2>
        <a:accent3>
          <a:srgbClr val="AAAAB0"/>
        </a:accent3>
        <a:accent4>
          <a:srgbClr val="DADADA"/>
        </a:accent4>
        <a:accent5>
          <a:srgbClr val="AEB2E1"/>
        </a:accent5>
        <a:accent6>
          <a:srgbClr val="819BCE"/>
        </a:accent6>
        <a:hlink>
          <a:srgbClr val="6CC2B2"/>
        </a:hlink>
        <a:folHlink>
          <a:srgbClr val="A794DC"/>
        </a:folHlink>
      </a:clrScheme>
      <a:clrMap bg1="dk2" tx1="lt1" bg2="dk1" tx2="lt2" accent1="accent1" accent2="accent2" accent3="accent3" accent4="accent4" accent5="accent5" accent6="accent6" hlink="hlink" folHlink="folHlink"/>
    </a:extraClrScheme>
    <a:extraClrScheme>
      <a:clrScheme name="Default Design 3">
        <a:dk1>
          <a:srgbClr val="BFE2F8"/>
        </a:dk1>
        <a:lt1>
          <a:srgbClr val="FFFFFF"/>
        </a:lt1>
        <a:dk2>
          <a:srgbClr val="15203F"/>
        </a:dk2>
        <a:lt2>
          <a:srgbClr val="EBF5FD"/>
        </a:lt2>
        <a:accent1>
          <a:srgbClr val="6086B4"/>
        </a:accent1>
        <a:accent2>
          <a:srgbClr val="8DCEE4"/>
        </a:accent2>
        <a:accent3>
          <a:srgbClr val="AAABAF"/>
        </a:accent3>
        <a:accent4>
          <a:srgbClr val="DADADA"/>
        </a:accent4>
        <a:accent5>
          <a:srgbClr val="B6C3D6"/>
        </a:accent5>
        <a:accent6>
          <a:srgbClr val="7FBACF"/>
        </a:accent6>
        <a:hlink>
          <a:srgbClr val="69C5A0"/>
        </a:hlink>
        <a:folHlink>
          <a:srgbClr val="4EB2CA"/>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74TGp_city_light_ani">
  <a:themeElements>
    <a:clrScheme name="Default Design 3">
      <a:dk1>
        <a:srgbClr val="000000"/>
      </a:dk1>
      <a:lt1>
        <a:srgbClr val="D1DEE5"/>
      </a:lt1>
      <a:dk2>
        <a:srgbClr val="284E6E"/>
      </a:dk2>
      <a:lt2>
        <a:srgbClr val="808080"/>
      </a:lt2>
      <a:accent1>
        <a:srgbClr val="7BA2AF"/>
      </a:accent1>
      <a:accent2>
        <a:srgbClr val="61BCD1"/>
      </a:accent2>
      <a:accent3>
        <a:srgbClr val="E5ECF0"/>
      </a:accent3>
      <a:accent4>
        <a:srgbClr val="000000"/>
      </a:accent4>
      <a:accent5>
        <a:srgbClr val="BFCED4"/>
      </a:accent5>
      <a:accent6>
        <a:srgbClr val="57AABD"/>
      </a:accent6>
      <a:hlink>
        <a:srgbClr val="72A4DC"/>
      </a:hlink>
      <a:folHlink>
        <a:srgbClr val="99CA6C"/>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E3DFD3"/>
        </a:lt1>
        <a:dk2>
          <a:srgbClr val="56472C"/>
        </a:dk2>
        <a:lt2>
          <a:srgbClr val="808080"/>
        </a:lt2>
        <a:accent1>
          <a:srgbClr val="B39883"/>
        </a:accent1>
        <a:accent2>
          <a:srgbClr val="A9CB55"/>
        </a:accent2>
        <a:accent3>
          <a:srgbClr val="EFECE6"/>
        </a:accent3>
        <a:accent4>
          <a:srgbClr val="000000"/>
        </a:accent4>
        <a:accent5>
          <a:srgbClr val="D6CAC1"/>
        </a:accent5>
        <a:accent6>
          <a:srgbClr val="99B84C"/>
        </a:accent6>
        <a:hlink>
          <a:srgbClr val="CAAA4E"/>
        </a:hlink>
        <a:folHlink>
          <a:srgbClr val="AAB08E"/>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DDDDDD"/>
        </a:lt1>
        <a:dk2>
          <a:srgbClr val="56472C"/>
        </a:dk2>
        <a:lt2>
          <a:srgbClr val="808080"/>
        </a:lt2>
        <a:accent1>
          <a:srgbClr val="AEB7A3"/>
        </a:accent1>
        <a:accent2>
          <a:srgbClr val="8DAB7D"/>
        </a:accent2>
        <a:accent3>
          <a:srgbClr val="EBEBEB"/>
        </a:accent3>
        <a:accent4>
          <a:srgbClr val="000000"/>
        </a:accent4>
        <a:accent5>
          <a:srgbClr val="D3D8CE"/>
        </a:accent5>
        <a:accent6>
          <a:srgbClr val="7F9B71"/>
        </a:accent6>
        <a:hlink>
          <a:srgbClr val="80B0CE"/>
        </a:hlink>
        <a:folHlink>
          <a:srgbClr val="9A98C8"/>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D1DEE5"/>
        </a:lt1>
        <a:dk2>
          <a:srgbClr val="284E6E"/>
        </a:dk2>
        <a:lt2>
          <a:srgbClr val="808080"/>
        </a:lt2>
        <a:accent1>
          <a:srgbClr val="7BA2AF"/>
        </a:accent1>
        <a:accent2>
          <a:srgbClr val="61BCD1"/>
        </a:accent2>
        <a:accent3>
          <a:srgbClr val="E5ECF0"/>
        </a:accent3>
        <a:accent4>
          <a:srgbClr val="000000"/>
        </a:accent4>
        <a:accent5>
          <a:srgbClr val="BFCED4"/>
        </a:accent5>
        <a:accent6>
          <a:srgbClr val="57AABD"/>
        </a:accent6>
        <a:hlink>
          <a:srgbClr val="72A4DC"/>
        </a:hlink>
        <a:folHlink>
          <a:srgbClr val="99CA6C"/>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455TGp_simple_light_ani">
  <a:themeElements>
    <a:clrScheme name="Office Theme 1">
      <a:dk1>
        <a:srgbClr val="000000"/>
      </a:dk1>
      <a:lt1>
        <a:srgbClr val="FFFFFF"/>
      </a:lt1>
      <a:dk2>
        <a:srgbClr val="003366"/>
      </a:dk2>
      <a:lt2>
        <a:srgbClr val="B2B2B2"/>
      </a:lt2>
      <a:accent1>
        <a:srgbClr val="5CC1EE"/>
      </a:accent1>
      <a:accent2>
        <a:srgbClr val="FF9933"/>
      </a:accent2>
      <a:accent3>
        <a:srgbClr val="FFFFFF"/>
      </a:accent3>
      <a:accent4>
        <a:srgbClr val="000000"/>
      </a:accent4>
      <a:accent5>
        <a:srgbClr val="B5DDF5"/>
      </a:accent5>
      <a:accent6>
        <a:srgbClr val="E78A2D"/>
      </a:accent6>
      <a:hlink>
        <a:srgbClr val="00B4B0"/>
      </a:hlink>
      <a:folHlink>
        <a:srgbClr val="70B818"/>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3366"/>
        </a:dk2>
        <a:lt2>
          <a:srgbClr val="B2B2B2"/>
        </a:lt2>
        <a:accent1>
          <a:srgbClr val="5CC1EE"/>
        </a:accent1>
        <a:accent2>
          <a:srgbClr val="FF9933"/>
        </a:accent2>
        <a:accent3>
          <a:srgbClr val="FFFFFF"/>
        </a:accent3>
        <a:accent4>
          <a:srgbClr val="000000"/>
        </a:accent4>
        <a:accent5>
          <a:srgbClr val="B5DDF5"/>
        </a:accent5>
        <a:accent6>
          <a:srgbClr val="E78A2D"/>
        </a:accent6>
        <a:hlink>
          <a:srgbClr val="00B4B0"/>
        </a:hlink>
        <a:folHlink>
          <a:srgbClr val="70B818"/>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E69722"/>
        </a:accent1>
        <a:accent2>
          <a:srgbClr val="009999"/>
        </a:accent2>
        <a:accent3>
          <a:srgbClr val="FFFFFF"/>
        </a:accent3>
        <a:accent4>
          <a:srgbClr val="000000"/>
        </a:accent4>
        <a:accent5>
          <a:srgbClr val="F0C9AB"/>
        </a:accent5>
        <a:accent6>
          <a:srgbClr val="008A8A"/>
        </a:accent6>
        <a:hlink>
          <a:srgbClr val="E45B24"/>
        </a:hlink>
        <a:folHlink>
          <a:srgbClr val="B65CD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660033"/>
        </a:dk2>
        <a:lt2>
          <a:srgbClr val="969696"/>
        </a:lt2>
        <a:accent1>
          <a:srgbClr val="A772DC"/>
        </a:accent1>
        <a:accent2>
          <a:srgbClr val="6699FF"/>
        </a:accent2>
        <a:accent3>
          <a:srgbClr val="FFFFFF"/>
        </a:accent3>
        <a:accent4>
          <a:srgbClr val="000000"/>
        </a:accent4>
        <a:accent5>
          <a:srgbClr val="D0BCEB"/>
        </a:accent5>
        <a:accent6>
          <a:srgbClr val="5C8AE7"/>
        </a:accent6>
        <a:hlink>
          <a:srgbClr val="F09234"/>
        </a:hlink>
        <a:folHlink>
          <a:srgbClr val="32B9FC"/>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489</TotalTime>
  <Words>8081</Words>
  <Application>Microsoft Office PowerPoint</Application>
  <PresentationFormat>On-screen Show (4:3)</PresentationFormat>
  <Paragraphs>487</Paragraphs>
  <Slides>92</Slides>
  <Notes>16</Notes>
  <HiddenSlides>0</HiddenSlides>
  <MMClips>0</MMClips>
  <ScaleCrop>false</ScaleCrop>
  <HeadingPairs>
    <vt:vector size="6" baseType="variant">
      <vt:variant>
        <vt:lpstr>Theme</vt:lpstr>
      </vt:variant>
      <vt:variant>
        <vt:i4>17</vt:i4>
      </vt:variant>
      <vt:variant>
        <vt:lpstr>Embedded OLE Servers</vt:lpstr>
      </vt:variant>
      <vt:variant>
        <vt:i4>2</vt:i4>
      </vt:variant>
      <vt:variant>
        <vt:lpstr>Slide Titles</vt:lpstr>
      </vt:variant>
      <vt:variant>
        <vt:i4>92</vt:i4>
      </vt:variant>
    </vt:vector>
  </HeadingPairs>
  <TitlesOfParts>
    <vt:vector size="111" baseType="lpstr">
      <vt:lpstr>Office Theme</vt:lpstr>
      <vt:lpstr>330TGp_USA_dark_ani</vt:lpstr>
      <vt:lpstr>Default Design</vt:lpstr>
      <vt:lpstr>1_Default Design</vt:lpstr>
      <vt:lpstr>Diseño predeterminado</vt:lpstr>
      <vt:lpstr>547TGp_USA_dark_ani</vt:lpstr>
      <vt:lpstr>674TGp_city_light_ani</vt:lpstr>
      <vt:lpstr>455TGp_simple_light_ani</vt:lpstr>
      <vt:lpstr>Concourse</vt:lpstr>
      <vt:lpstr>380TGp_cosmos_light_ani</vt:lpstr>
      <vt:lpstr>381TGp_global_dark_ani</vt:lpstr>
      <vt:lpstr>1_381TGp_global_dark_ani</vt:lpstr>
      <vt:lpstr>265TGp_report_dark_flash</vt:lpstr>
      <vt:lpstr>2_265TGp_report_dark_flash</vt:lpstr>
      <vt:lpstr>1121TGp_global_L_ani</vt:lpstr>
      <vt:lpstr>1_1121TGp_global_L_ani</vt:lpstr>
      <vt:lpstr>207TGp_world biz_light_flash</vt:lpstr>
      <vt:lpstr>Equation</vt:lpstr>
      <vt:lpstr>Adobe Photoshop Image</vt:lpstr>
      <vt:lpstr>TÍN DỤNG VÀ NGÂN HÀNG</vt:lpstr>
      <vt:lpstr>Thành Viên</vt:lpstr>
      <vt:lpstr>PHẦN 1 TÍN DỤNG</vt:lpstr>
      <vt:lpstr>Mục lục</vt:lpstr>
      <vt:lpstr>I. Tín dụng là gì? – khái niệm</vt:lpstr>
      <vt:lpstr>I. Tín dụng là gì? – lịch sử</vt:lpstr>
      <vt:lpstr>I. Tín dụng là gì? – đặc điểm</vt:lpstr>
      <vt:lpstr>I. Tín dụng là gì? – bản chất</vt:lpstr>
      <vt:lpstr>II. Chức năng của tín dụng</vt:lpstr>
      <vt:lpstr>II. Chức năng của tín dụng</vt:lpstr>
      <vt:lpstr>II. Chức năng của tín dụng</vt:lpstr>
      <vt:lpstr>II. Hình thức tín dụng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III. Vai trò của tín dụng</vt:lpstr>
      <vt:lpstr>IV. LÃI SUẤT TÍN DỤNG</vt:lpstr>
      <vt:lpstr>PowerPoint Presentation</vt:lpstr>
      <vt:lpstr>CÁC LOẠI LÃI SUẤT</vt:lpstr>
      <vt:lpstr>PowerPoint Presentation</vt:lpstr>
      <vt:lpstr>VAI TRÒ CỦA LÃI SUẤT</vt:lpstr>
      <vt:lpstr>V. Phụ lục</vt:lpstr>
      <vt:lpstr>PowerPoint Presentation</vt:lpstr>
      <vt:lpstr>NỘI DUNG</vt:lpstr>
      <vt:lpstr>I.  TỔNG QUAN VỀ NGÂN HÀNG TRUNG ƯƠNG </vt:lpstr>
      <vt:lpstr>Khái niệm</vt:lpstr>
      <vt:lpstr>Đặc điểm</vt:lpstr>
      <vt:lpstr>Đặc điểm</vt:lpstr>
      <vt:lpstr>PowerPoint Presentation</vt:lpstr>
      <vt:lpstr>Việt Nam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Ngân hàng trung ương là ngân hàng phát hành và điều tiết lưu thông tiền tệ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PHƯƠNG PHÁP CẤP TÍN DỤNG CHO NGÂN HÀNG TRUNG GIAN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Ngân Hàng Thương Mại</vt:lpstr>
      <vt:lpstr>Nội Dung</vt:lpstr>
      <vt:lpstr>1. Khái niệm ngân hàng thương mại (NHTM):</vt:lpstr>
      <vt:lpstr>Một vài NHTM ở Việt Nam:</vt:lpstr>
      <vt:lpstr>2. Chức năng của NHTM</vt:lpstr>
      <vt:lpstr>2. Chức năng của NHTM</vt:lpstr>
      <vt:lpstr>PowerPoint Presentation</vt:lpstr>
      <vt:lpstr>PowerPoint Presentation</vt:lpstr>
      <vt:lpstr>PowerPoint Presentation</vt:lpstr>
      <vt:lpstr>2.2 Chức năng trung gian thanh toán</vt:lpstr>
      <vt:lpstr>2.2 Chức năng trung gian thanh toán</vt:lpstr>
      <vt:lpstr>2.2. Chức năng tạo tiền</vt:lpstr>
      <vt:lpstr>Ví dụ 1</vt:lpstr>
      <vt:lpstr>Ví dụ 2</vt:lpstr>
      <vt:lpstr>3. Các nghiệp vụ của NHTM </vt:lpstr>
      <vt:lpstr>3.1. Nghiệp vụ tạo vốn </vt:lpstr>
      <vt:lpstr>3.1. Nghiệp vụ tạo vốn </vt:lpstr>
      <vt:lpstr>3.1. Nghiệp vụ tạo vốn </vt:lpstr>
      <vt:lpstr>3.1. Nghiệp vụ sử dụng vốn </vt:lpstr>
      <vt:lpstr>3.1. Nghiệp vụ sử dụng vốn </vt:lpstr>
      <vt:lpstr>PowerPoint Presentation</vt:lpstr>
      <vt:lpstr>PowerPoint Presentation</vt:lpstr>
      <vt:lpstr>3.3. Nghiệp vụ trung gian – nghiệp vụ kinh doanh</vt:lpstr>
      <vt:lpstr>4. Khả năng thanh toán của NHTM</vt:lpstr>
      <vt:lpstr>Thank You!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WIN7</dc:creator>
  <cp:lastModifiedBy>WIN7</cp:lastModifiedBy>
  <cp:revision>19</cp:revision>
  <dcterms:created xsi:type="dcterms:W3CDTF">2006-08-16T00:00:00Z</dcterms:created>
  <dcterms:modified xsi:type="dcterms:W3CDTF">2013-04-10T18:28:29Z</dcterms:modified>
</cp:coreProperties>
</file>