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B4B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720CA-3EED-4493-928F-FB0E66CD01E0}" type="datetimeFigureOut">
              <a:rPr lang="pl-PL" smtClean="0"/>
              <a:pPr/>
              <a:t>2013-06-03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96174-A982-463E-AEA8-E1F2378BB71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01.olx.pl/ui/3/64/36/5226583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r>
              <a:rPr lang="pl-PL" b="1" dirty="0" smtClean="0"/>
              <a:t>Prawa i obowiązki obywatela Rzeczypospolitej Polskiej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/>
              <a:t>Konstytucja o prawach i obowiązkach  obywateli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Katalog praw opiera się na </a:t>
            </a:r>
            <a:r>
              <a:rPr lang="pl-PL" b="1" dirty="0" smtClean="0">
                <a:solidFill>
                  <a:srgbClr val="FF0000"/>
                </a:solidFill>
              </a:rPr>
              <a:t>zasadzie równości wobec prawa</a:t>
            </a:r>
            <a:r>
              <a:rPr lang="pl-PL" dirty="0" smtClean="0"/>
              <a:t>. Oznacza to, że wszyscy obywatele mają prawo do równego traktowania przez władze publiczne. Konstytucja podkreśla także równość praw kobiet i mężczyzn. </a:t>
            </a:r>
            <a:endParaRPr lang="pl-PL" dirty="0"/>
          </a:p>
        </p:txBody>
      </p:sp>
      <p:pic>
        <p:nvPicPr>
          <p:cNvPr id="3074" name="Picture 2" descr="http://www.blizejprawa.pl/imgnews/rownos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221088"/>
            <a:ext cx="4248472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5929322" y="2786058"/>
            <a:ext cx="271464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3071802" y="2714620"/>
            <a:ext cx="257176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357158" y="2714620"/>
            <a:ext cx="257176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Prawa obywatela Rzeczypospolitej Polskiej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         </a:t>
            </a:r>
          </a:p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sz="1600" b="1" dirty="0" smtClean="0"/>
              <a:t>Wolności i prawa osobiste          Wolności i prawa polityczne         Wolności i prawa ekonomiczne</a:t>
            </a:r>
          </a:p>
          <a:p>
            <a:pPr>
              <a:buNone/>
            </a:pPr>
            <a:r>
              <a:rPr lang="pl-PL" sz="1600" b="1" dirty="0" smtClean="0"/>
              <a:t>                                                                                                                      socjalne i kulturalne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                                                                      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395536" y="3429000"/>
            <a:ext cx="25202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l-PL" dirty="0" smtClean="0"/>
              <a:t>Prawna ochrona życia</a:t>
            </a:r>
          </a:p>
          <a:p>
            <a:r>
              <a:rPr lang="pl-PL" dirty="0" smtClean="0"/>
              <a:t>-Prawo do </a:t>
            </a:r>
            <a:r>
              <a:rPr lang="pl-PL" b="1" dirty="0" smtClean="0">
                <a:solidFill>
                  <a:srgbClr val="FF0000"/>
                </a:solidFill>
              </a:rPr>
              <a:t>sprawiedliwego sądu</a:t>
            </a:r>
          </a:p>
          <a:p>
            <a:r>
              <a:rPr lang="pl-PL" dirty="0" smtClean="0"/>
              <a:t>-Zakaz poddawaniu torturom oraz okrutnemu, nieludzkiemu lub poniżającego traktowaniu i karaniu</a:t>
            </a:r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3214678" y="3429000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-Prawo dostępu do </a:t>
            </a:r>
            <a:r>
              <a:rPr lang="pl-PL" b="1" dirty="0" smtClean="0">
                <a:solidFill>
                  <a:srgbClr val="FF0000"/>
                </a:solidFill>
              </a:rPr>
              <a:t>służby publicznej</a:t>
            </a:r>
          </a:p>
          <a:p>
            <a:r>
              <a:rPr lang="pl-PL" dirty="0" smtClean="0"/>
              <a:t>-Wolność organizowania pokojowych zgromadzeń i uczestniczenia w nich</a:t>
            </a:r>
            <a:endParaRPr lang="pl-PL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5940152" y="3645024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-Prawo do własności , innych praw majątkowych oraz prawo dziedziczenia</a:t>
            </a:r>
          </a:p>
          <a:p>
            <a:r>
              <a:rPr lang="pl-PL" dirty="0" smtClean="0"/>
              <a:t>-Prawo do bezpiecznych i higienicznych warunków pracy</a:t>
            </a:r>
            <a:endParaRPr lang="pl-PL" dirty="0"/>
          </a:p>
        </p:txBody>
      </p:sp>
      <p:pic>
        <p:nvPicPr>
          <p:cNvPr id="2050" name="Picture 2" descr="http://t3.gstatic.com/images?q=tbn:ANd9GcQEKNye-hvH9Ng5AYpPLUnrKBWy1e5kpjPli8H_LaFX760OE0m1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5301208"/>
            <a:ext cx="2736304" cy="1369615"/>
          </a:xfrm>
          <a:prstGeom prst="rect">
            <a:avLst/>
          </a:prstGeom>
          <a:noFill/>
        </p:spPr>
      </p:pic>
      <p:cxnSp>
        <p:nvCxnSpPr>
          <p:cNvPr id="17" name="Łącznik prosty ze strzałką 16"/>
          <p:cNvCxnSpPr/>
          <p:nvPr/>
        </p:nvCxnSpPr>
        <p:spPr>
          <a:xfrm rot="10800000" flipV="1">
            <a:off x="1428728" y="1428736"/>
            <a:ext cx="235745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/>
          <p:nvPr/>
        </p:nvCxnSpPr>
        <p:spPr>
          <a:xfrm rot="5400000">
            <a:off x="4001290" y="207088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/>
          <p:cNvCxnSpPr/>
          <p:nvPr/>
        </p:nvCxnSpPr>
        <p:spPr>
          <a:xfrm>
            <a:off x="5643570" y="1357298"/>
            <a:ext cx="214314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 rogami ściętymi po przekątnej 3"/>
          <p:cNvSpPr/>
          <p:nvPr/>
        </p:nvSpPr>
        <p:spPr>
          <a:xfrm>
            <a:off x="3571868" y="500042"/>
            <a:ext cx="2071702" cy="785818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643306" y="500042"/>
            <a:ext cx="1928826" cy="785818"/>
          </a:xfrm>
        </p:spPr>
        <p:txBody>
          <a:bodyPr>
            <a:normAutofit/>
          </a:bodyPr>
          <a:lstStyle/>
          <a:p>
            <a:r>
              <a:rPr lang="pl-PL" b="1" dirty="0" smtClean="0"/>
              <a:t>Cytaty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714348" y="1643050"/>
            <a:ext cx="628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„Tym co w demokracji ludzie cenią najbardziej, nie są prawa, lecz przywileje”- </a:t>
            </a:r>
            <a:r>
              <a:rPr lang="pl-PL" sz="2400" b="1" dirty="0" smtClean="0"/>
              <a:t>Henry Louis Mencken</a:t>
            </a:r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357290" y="3857628"/>
            <a:ext cx="75724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„</a:t>
            </a:r>
            <a:r>
              <a:rPr lang="pl-PL" sz="2400" dirty="0" smtClean="0"/>
              <a:t>Demokracja to kult szakali wyznawany przez osły”- </a:t>
            </a:r>
            <a:r>
              <a:rPr lang="pl-PL" sz="2400" b="1" dirty="0" smtClean="0"/>
              <a:t>Henry Louis Mencken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Ciekawostka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1472" y="2500306"/>
            <a:ext cx="8229600" cy="2043114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  <a:r>
              <a:rPr lang="pl-PL" sz="2800" dirty="0" smtClean="0"/>
              <a:t>W </a:t>
            </a:r>
            <a:r>
              <a:rPr lang="pl-PL" sz="2800" dirty="0" smtClean="0"/>
              <a:t>okresie Polskiej Rzeczypospolitej Ludowej, a także II Rzeczypospolitej panowało przekonanie, że obywatel może korzystać ze swoich </a:t>
            </a:r>
            <a:r>
              <a:rPr lang="pl-PL" sz="2800" dirty="0" smtClean="0"/>
              <a:t>praw </a:t>
            </a:r>
            <a:r>
              <a:rPr lang="pl-PL" sz="2800" dirty="0" smtClean="0"/>
              <a:t>tylko wtedy, gdy wywiązuje się ze swoich obowiązków. </a:t>
            </a:r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188</Words>
  <Application>Microsoft Office PowerPoint</Application>
  <PresentationFormat>Pokaz na ekranie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Motyw pakietu Office</vt:lpstr>
      <vt:lpstr>Prawa i obowiązki obywatela Rzeczypospolitej Polskiej</vt:lpstr>
      <vt:lpstr>Konstytucja o prawach i obowiązkach  obywateli</vt:lpstr>
      <vt:lpstr>Prawa obywatela Rzeczypospolitej Polskiej</vt:lpstr>
      <vt:lpstr>Cytaty</vt:lpstr>
      <vt:lpstr>Ciekawostka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Patryk</dc:creator>
  <cp:lastModifiedBy>Wanda</cp:lastModifiedBy>
  <cp:revision>12</cp:revision>
  <dcterms:created xsi:type="dcterms:W3CDTF">2013-06-03T12:46:45Z</dcterms:created>
  <dcterms:modified xsi:type="dcterms:W3CDTF">2013-06-03T18:37:39Z</dcterms:modified>
</cp:coreProperties>
</file>