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1FD9DC7-5371-4057-9AFE-50D7A2707324}" type="datetimeFigureOut">
              <a:rPr lang="es-CL" smtClean="0"/>
              <a:t>16-07-2013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DE4784E-71E6-4733-B31C-882C7FBD7E43}" type="slidenum">
              <a:rPr lang="es-CL" smtClean="0"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s-CL" i="1" dirty="0" smtClean="0"/>
              <a:t>Tipos de texto en el ámbito universitario </a:t>
            </a:r>
            <a:endParaRPr lang="es-CL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580112" y="3933056"/>
            <a:ext cx="2736304" cy="1368152"/>
          </a:xfrm>
        </p:spPr>
        <p:txBody>
          <a:bodyPr/>
          <a:lstStyle/>
          <a:p>
            <a:pPr algn="l"/>
            <a:r>
              <a:rPr lang="es-CL" dirty="0" smtClean="0"/>
              <a:t>Alumna: Mariajosé Massri</a:t>
            </a:r>
          </a:p>
          <a:p>
            <a:pPr algn="l"/>
            <a:r>
              <a:rPr lang="es-CL" dirty="0" smtClean="0"/>
              <a:t>Profesor: Pablo </a:t>
            </a:r>
            <a:r>
              <a:rPr lang="es-CL" dirty="0" err="1" smtClean="0"/>
              <a:t>Pichilen</a:t>
            </a:r>
            <a:endParaRPr lang="es-CL" dirty="0"/>
          </a:p>
        </p:txBody>
      </p:sp>
      <p:pic>
        <p:nvPicPr>
          <p:cNvPr id="1026" name="Picture 2" descr="http://www.readcwbooks.com/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91" y="3626410"/>
            <a:ext cx="2037962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73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000" i="1" dirty="0" smtClean="0"/>
              <a:t>“Para </a:t>
            </a:r>
            <a:r>
              <a:rPr lang="es-CL" sz="2000" i="1" dirty="0"/>
              <a:t>aprender en la universidad es </a:t>
            </a:r>
            <a:r>
              <a:rPr lang="es-CL" sz="2000" i="1" dirty="0" smtClean="0"/>
              <a:t>necesario dominar </a:t>
            </a:r>
            <a:r>
              <a:rPr lang="es-CL" sz="2000" i="1" dirty="0"/>
              <a:t>ciertas formas discursivas propias de este ámbito</a:t>
            </a:r>
            <a:r>
              <a:rPr lang="es-CL" sz="2000" i="1" dirty="0" smtClean="0"/>
              <a:t>.”</a:t>
            </a:r>
          </a:p>
          <a:p>
            <a:r>
              <a:rPr lang="es-CL" sz="2000" i="1" dirty="0"/>
              <a:t>“Por otro, la escritura es fundamental en el proceso de apropiación de conocimientos y memorización: apuntes de clase, resúmenes, esquemas, suelen ser operaciones útiles para acompañar la lectura y el proceso de comprensión.”</a:t>
            </a:r>
          </a:p>
          <a:p>
            <a:pPr indent="0">
              <a:buNone/>
            </a:pPr>
            <a:endParaRPr lang="es-CL" sz="2000" i="1" dirty="0"/>
          </a:p>
        </p:txBody>
      </p:sp>
      <p:pic>
        <p:nvPicPr>
          <p:cNvPr id="2050" name="Picture 2" descr="https://encrypted-tbn1.gstatic.com/images?q=tbn:ANd9GcSBDsvm87LO2xOsFAukynLIDpK14M9jEz0iI_o81Z-E_QBPvZq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97152"/>
            <a:ext cx="1750242" cy="11860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46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Textos </a:t>
            </a:r>
            <a:r>
              <a:rPr lang="es-CL" dirty="0" smtClean="0"/>
              <a:t>Académicos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textos que se encuentran en mayor cantidad en la universidad son los explicativos y argumentativos.</a:t>
            </a:r>
          </a:p>
          <a:p>
            <a:r>
              <a:rPr lang="es-CL" dirty="0" smtClean="0"/>
              <a:t>Especificidad </a:t>
            </a:r>
            <a:endParaRPr lang="es-CL" dirty="0"/>
          </a:p>
        </p:txBody>
      </p:sp>
      <p:pic>
        <p:nvPicPr>
          <p:cNvPr id="5122" name="Picture 2" descr="http://www.neathgrim.com/r/20110821_suruga_kanbaru/04-suruga_kanbar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3433963" cy="2242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2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L" i="1" dirty="0" smtClean="0"/>
              <a:t>También </a:t>
            </a:r>
            <a:r>
              <a:rPr lang="es-CL" i="1" dirty="0" smtClean="0"/>
              <a:t>conocido como ‘</a:t>
            </a:r>
            <a:r>
              <a:rPr lang="es-CL" i="1" dirty="0" err="1" smtClean="0"/>
              <a:t>Paper</a:t>
            </a:r>
            <a:r>
              <a:rPr lang="es-CL" i="1" dirty="0" smtClean="0"/>
              <a:t>’</a:t>
            </a:r>
          </a:p>
          <a:p>
            <a:pPr indent="0">
              <a:buNone/>
            </a:pPr>
            <a:r>
              <a:rPr lang="es-CL" i="1" dirty="0" smtClean="0"/>
              <a:t>- Capítulo de libro de investigación </a:t>
            </a:r>
          </a:p>
          <a:p>
            <a:pPr indent="0">
              <a:buNone/>
            </a:pPr>
            <a:r>
              <a:rPr lang="es-CL" i="1" dirty="0" smtClean="0"/>
              <a:t>- Comunicación en </a:t>
            </a:r>
            <a:r>
              <a:rPr lang="es-CL" i="1" dirty="0" smtClean="0"/>
              <a:t>congresos</a:t>
            </a:r>
            <a:endParaRPr lang="es-CL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Artículo de investigación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3074" name="Picture 2" descr="http://upload.wikimedia.org/wikipedia/commons/7/72/Trakya_University_Congress_ins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2632141" cy="1754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educ.ar/repositorio/imagen/ver?image_id=133a08d0-7a06-11e1-82b2-ed15e3c494a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369" y="3717032"/>
            <a:ext cx="1501029" cy="1942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9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CL" dirty="0" smtClean="0"/>
              <a:t>El destinador se refiere a el autor o autores de el articulo.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Destinador y destinatario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644008" y="2420888"/>
            <a:ext cx="3124200" cy="3124200"/>
          </a:xfrm>
        </p:spPr>
        <p:txBody>
          <a:bodyPr/>
          <a:lstStyle/>
          <a:p>
            <a:r>
              <a:rPr lang="es-CL" dirty="0"/>
              <a:t>Por otro lado el destinatario corresponde a la persona a quien va dirigida </a:t>
            </a:r>
            <a:r>
              <a:rPr lang="es-CL" dirty="0" smtClean="0"/>
              <a:t>este.</a:t>
            </a:r>
            <a:endParaRPr lang="es-CL" dirty="0"/>
          </a:p>
        </p:txBody>
      </p:sp>
      <p:pic>
        <p:nvPicPr>
          <p:cNvPr id="3074" name="Picture 2" descr="http://saludable.infobae.com/files/2013/01/Cient%C3%ADfico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8"/>
            <a:ext cx="2644180" cy="1550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r.photos3.fotosearch.com/bthumb/THK/THK022/e000107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1619250" cy="1619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eafit.edu.co/estudiantes/noticias/actualidad/PublishingImages/estudiante-leyend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56992"/>
            <a:ext cx="1875907" cy="12516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Bibliografía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i="1" dirty="0" smtClean="0"/>
              <a:t>Los textos académicos en el nivel universitario</a:t>
            </a:r>
            <a:r>
              <a:rPr lang="es-CL" dirty="0" smtClean="0"/>
              <a:t>; </a:t>
            </a:r>
            <a:r>
              <a:rPr lang="es-CL" dirty="0" err="1"/>
              <a:t>A</a:t>
            </a:r>
            <a:r>
              <a:rPr lang="es-CL" dirty="0" err="1" smtClean="0"/>
              <a:t>ndreína</a:t>
            </a:r>
            <a:r>
              <a:rPr lang="es-CL" dirty="0" smtClean="0"/>
              <a:t> </a:t>
            </a:r>
            <a:r>
              <a:rPr lang="es-CL" dirty="0" err="1" smtClean="0"/>
              <a:t>Adelstein</a:t>
            </a:r>
            <a:r>
              <a:rPr lang="es-CL" dirty="0" smtClean="0"/>
              <a:t>, Inés </a:t>
            </a:r>
            <a:r>
              <a:rPr lang="es-CL" dirty="0" err="1" smtClean="0"/>
              <a:t>Kuguel</a:t>
            </a:r>
            <a:r>
              <a:rPr lang="es-CL" dirty="0" smtClean="0"/>
              <a:t>, </a:t>
            </a:r>
            <a:r>
              <a:rPr lang="es-CL" b="1" dirty="0" smtClean="0"/>
              <a:t>Universidad Nacional de General Sarmiento</a:t>
            </a:r>
            <a:r>
              <a:rPr lang="es-CL" dirty="0" smtClean="0"/>
              <a:t>.</a:t>
            </a:r>
            <a:endParaRPr lang="es-CL" dirty="0"/>
          </a:p>
        </p:txBody>
      </p:sp>
      <p:pic>
        <p:nvPicPr>
          <p:cNvPr id="4098" name="Picture 2" descr="http://24.media.tumblr.com/tumblr_m5ugx3lwv61qfv0sro2_4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2707"/>
            <a:ext cx="333375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24.media.tumblr.com/c96c9761ad2461854f776b8a339273f0/tumblr_mktq8gW2r91qfzteso1_5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09962"/>
            <a:ext cx="2584322" cy="145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2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200</TotalTime>
  <Words>164</Words>
  <Application>Microsoft Office PowerPoint</Application>
  <PresentationFormat>Presentación en pantalla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Alta costura</vt:lpstr>
      <vt:lpstr>Tipos de texto en el ámbito universitario </vt:lpstr>
      <vt:lpstr>Introducción</vt:lpstr>
      <vt:lpstr>Textos Académicos</vt:lpstr>
      <vt:lpstr>Artículo de investigación</vt:lpstr>
      <vt:lpstr>Destinador y destinatario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texto en el ámbito universitario</dc:title>
  <dc:creator>Noomi</dc:creator>
  <cp:lastModifiedBy>Noomi</cp:lastModifiedBy>
  <cp:revision>18</cp:revision>
  <dcterms:created xsi:type="dcterms:W3CDTF">2013-07-16T06:40:05Z</dcterms:created>
  <dcterms:modified xsi:type="dcterms:W3CDTF">2013-07-16T21:22:20Z</dcterms:modified>
</cp:coreProperties>
</file>