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4" d="100"/>
          <a:sy n="84" d="100"/>
        </p:scale>
        <p:origin x="-100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14948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30230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7269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030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55565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4525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24717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25537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08986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36085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D34A0-46BA-9448-A7B8-6481AB572751}" type="datetimeFigureOut">
              <a:rPr lang="en-US" smtClean="0"/>
              <a:t>7/26/13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08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1D34A0-46BA-9448-A7B8-6481AB572751}" type="datetimeFigureOut">
              <a:rPr lang="en-US" smtClean="0"/>
              <a:t>7/24/13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CD94C3-C60D-A94B-A8C8-B8A63C82F2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25038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Team Name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Robotics </a:t>
            </a:r>
            <a:r>
              <a:rPr lang="en-US" dirty="0" err="1" smtClean="0"/>
              <a:t>Feiyue</a:t>
            </a:r>
            <a:r>
              <a:rPr lang="en-US" dirty="0" smtClean="0"/>
              <a:t> 2013</a:t>
            </a:r>
          </a:p>
          <a:p>
            <a:r>
              <a:rPr lang="en-US" dirty="0" smtClean="0"/>
              <a:t>Carnegie Mellon University</a:t>
            </a:r>
          </a:p>
          <a:p>
            <a:r>
              <a:rPr lang="en-US" dirty="0" smtClean="0"/>
              <a:t>list student names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151513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Identify Risks and Contingencies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Identify at least 3 things that are likely to go wrong</a:t>
            </a:r>
          </a:p>
          <a:p>
            <a:r>
              <a:rPr lang="en-US" dirty="0" smtClean="0"/>
              <a:t>Describe what you will do in each of those cases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7726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On this slide describe the strategy that your team will follow</a:t>
            </a:r>
          </a:p>
          <a:p>
            <a:pPr lvl="1"/>
            <a:r>
              <a:rPr lang="en-US" dirty="0" smtClean="0"/>
              <a:t>what parts of the game will you play?</a:t>
            </a:r>
          </a:p>
          <a:p>
            <a:pPr lvl="1"/>
            <a:r>
              <a:rPr lang="en-US" dirty="0" smtClean="0"/>
              <a:t>what tasks will you attempt, and in what order?</a:t>
            </a:r>
          </a:p>
          <a:p>
            <a:pPr lvl="1"/>
            <a:r>
              <a:rPr lang="en-US" dirty="0" smtClean="0"/>
              <a:t>which tasks are most important</a:t>
            </a:r>
          </a:p>
          <a:p>
            <a:pPr lvl="1"/>
            <a:r>
              <a:rPr lang="en-US" dirty="0" smtClean="0"/>
              <a:t>how many points do you expect to score</a:t>
            </a:r>
          </a:p>
          <a:p>
            <a:r>
              <a:rPr lang="en-US" dirty="0" smtClean="0"/>
              <a:t>You may also want to discuss</a:t>
            </a:r>
          </a:p>
          <a:p>
            <a:pPr lvl="1"/>
            <a:r>
              <a:rPr lang="en-US" dirty="0" smtClean="0"/>
              <a:t>what other strategies you considered</a:t>
            </a:r>
          </a:p>
          <a:p>
            <a:pPr lvl="1"/>
            <a:r>
              <a:rPr lang="en-US" dirty="0" smtClean="0"/>
              <a:t>what method you used to settle on the strategy you chose</a:t>
            </a:r>
          </a:p>
        </p:txBody>
      </p:sp>
    </p:spTree>
    <p:extLst>
      <p:ext uri="{BB962C8B-B14F-4D97-AF65-F5344CB8AC3E}">
        <p14:creationId xmlns:p14="http://schemas.microsoft.com/office/powerpoint/2010/main" val="21124665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Describe the problems you need to solve in order to execute your strategy.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7018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Requirements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Describe the requirements necessary to solve the problems called out in the previous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51327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Analyze Solutions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Describe possible solutions for each of the problems. Solutions should include:</a:t>
            </a:r>
          </a:p>
          <a:p>
            <a:pPr lvl="1"/>
            <a:r>
              <a:rPr lang="en-US" dirty="0" smtClean="0"/>
              <a:t>mechanical concept</a:t>
            </a:r>
          </a:p>
          <a:p>
            <a:pPr lvl="1"/>
            <a:r>
              <a:rPr lang="en-US" dirty="0" smtClean="0"/>
              <a:t>sensing/electronics</a:t>
            </a:r>
          </a:p>
          <a:p>
            <a:pPr lvl="1"/>
            <a:r>
              <a:rPr lang="en-US" dirty="0" smtClean="0"/>
              <a:t>programming logic</a:t>
            </a:r>
          </a:p>
          <a:p>
            <a:r>
              <a:rPr lang="en-US" dirty="0" smtClean="0"/>
              <a:t>Provide at least 3 sketches that illustrate each possible solution</a:t>
            </a:r>
          </a:p>
          <a:p>
            <a:r>
              <a:rPr lang="en-US" dirty="0" smtClean="0"/>
              <a:t>Describe advantages and disadvantages of each solution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955334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Final Solution</a:t>
            </a:r>
            <a:br>
              <a:rPr lang="en-US" dirty="0" smtClean="0"/>
            </a:br>
            <a:r>
              <a:rPr lang="en-US" sz="3100" dirty="0" smtClean="0"/>
              <a:t>(ok to skip this one if more than one solution is still under consideration)</a:t>
            </a:r>
            <a:endParaRPr lang="en-US" sz="31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Present final solution</a:t>
            </a:r>
          </a:p>
          <a:p>
            <a:r>
              <a:rPr lang="en-US" dirty="0" smtClean="0"/>
              <a:t>Present justification for choosing final solution</a:t>
            </a:r>
          </a:p>
          <a:p>
            <a:r>
              <a:rPr lang="en-US" dirty="0" smtClean="0"/>
              <a:t>Present more detailed description of </a:t>
            </a:r>
          </a:p>
          <a:p>
            <a:pPr lvl="1"/>
            <a:r>
              <a:rPr lang="en-US" dirty="0" smtClean="0"/>
              <a:t>mechanical system (detailed sketch or CAD drawing)</a:t>
            </a:r>
          </a:p>
          <a:p>
            <a:pPr lvl="1"/>
            <a:r>
              <a:rPr lang="en-US" dirty="0" smtClean="0"/>
              <a:t>electronics</a:t>
            </a:r>
          </a:p>
          <a:p>
            <a:pPr lvl="1"/>
            <a:r>
              <a:rPr lang="en-US" dirty="0" smtClean="0"/>
              <a:t>programming </a:t>
            </a:r>
          </a:p>
          <a:p>
            <a:pPr lvl="1"/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0329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Task List/Schedule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List all of the things that need to be done to create the final solution</a:t>
            </a:r>
          </a:p>
          <a:p>
            <a:pPr lvl="1"/>
            <a:r>
              <a:rPr lang="en-US" dirty="0" smtClean="0"/>
              <a:t>if final solution has not been selected yet, include list of things that need to be done to make a decision (e.g., prototyping test)</a:t>
            </a:r>
          </a:p>
          <a:p>
            <a:r>
              <a:rPr lang="en-US" dirty="0" smtClean="0"/>
              <a:t>Assign due dates to each of the tasks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26770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Parts List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List all of the parts you will need</a:t>
            </a:r>
          </a:p>
          <a:p>
            <a:pPr lvl="1"/>
            <a:r>
              <a:rPr lang="en-US" dirty="0" smtClean="0"/>
              <a:t>for each part, indicate whether it already exists in your kit or whether it will need to be ordered</a:t>
            </a:r>
          </a:p>
          <a:p>
            <a:pPr lvl="1"/>
            <a:r>
              <a:rPr lang="en-US" dirty="0" smtClean="0"/>
              <a:t>each team has a budget of $100 to buy extra stuff with (but note that shipping delays will make it infeasible to get some parts)</a:t>
            </a:r>
          </a:p>
        </p:txBody>
      </p:sp>
    </p:spTree>
    <p:extLst>
      <p:ext uri="{BB962C8B-B14F-4D97-AF65-F5344CB8AC3E}">
        <p14:creationId xmlns:p14="http://schemas.microsoft.com/office/powerpoint/2010/main" val="14930401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Team Roles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Describe what each person on the team will be responsible for.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19470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2634</TotalTime>
  <Words>327</Words>
  <Application>Microsoft Macintosh PowerPoint</Application>
  <PresentationFormat>On-screen Show (4:3)</PresentationFormat>
  <Paragraphs>44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Team Name</vt:lpstr>
      <vt:lpstr>Strategy</vt:lpstr>
      <vt:lpstr>Problem</vt:lpstr>
      <vt:lpstr>Requirements</vt:lpstr>
      <vt:lpstr>Analyze Solutions</vt:lpstr>
      <vt:lpstr>Final Solution (ok to skip this one if more than one solution is still under consideration)</vt:lpstr>
      <vt:lpstr>Task List/Schedule</vt:lpstr>
      <vt:lpstr>Parts List</vt:lpstr>
      <vt:lpstr>Team Roles</vt:lpstr>
      <vt:lpstr>Identify Risks and Contingencies</vt:lpstr>
    </vt:vector>
  </TitlesOfParts>
  <Company>Carnegie Mellon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George Kantor</dc:creator>
  <cp:lastModifiedBy>George Kantor</cp:lastModifiedBy>
  <cp:revision>4</cp:revision>
  <dcterms:created xsi:type="dcterms:W3CDTF">2013-07-24T17:02:28Z</dcterms:created>
  <dcterms:modified xsi:type="dcterms:W3CDTF">2013-07-26T12:56:55Z</dcterms:modified>
</cp:coreProperties>
</file>

<file path=docProps/thumbnail.jpeg>
</file>