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8DC1B0B-4BFA-4D57-8367-C064E7A9C07F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79A1547-C580-4B2A-8A56-7A1CB1799D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Playtime with Leah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Leah Parsons</a:t>
            </a:r>
          </a:p>
          <a:p>
            <a:r>
              <a:rPr lang="en-US" dirty="0"/>
              <a:t>Student #:0004274809</a:t>
            </a:r>
          </a:p>
        </p:txBody>
      </p:sp>
    </p:spTree>
    <p:extLst>
      <p:ext uri="{BB962C8B-B14F-4D97-AF65-F5344CB8AC3E}">
        <p14:creationId xmlns:p14="http://schemas.microsoft.com/office/powerpoint/2010/main" val="4506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kid, and now, I loved to play characters that I created on my own. I would create a character and act them out. Most of the time, they would have some sort of super power.</a:t>
            </a:r>
          </a:p>
          <a:p>
            <a:r>
              <a:rPr lang="en-US" dirty="0" smtClean="0"/>
              <a:t>I loved to create new scenarios like new planets, new characters, new creatures, and anything else I could think of.</a:t>
            </a:r>
          </a:p>
          <a:p>
            <a:r>
              <a:rPr lang="en-US" dirty="0" smtClean="0"/>
              <a:t>Now-a-days, I really love creating characters with their own full backstory.</a:t>
            </a:r>
          </a:p>
          <a:p>
            <a:r>
              <a:rPr lang="en-US" dirty="0" smtClean="0"/>
              <a:t>I also liked to create tangible objects like jewelry and decorations, as well as other crafts. I still do this often!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6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Rhonda, the eyeball monster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5000"/>
            <a:ext cx="3837781" cy="3837781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Rhonda is a 15 year old eyeball monster. She does not actually have a gender, and does not need to eat or drink. She communicates telepathically.</a:t>
            </a:r>
          </a:p>
          <a:p>
            <a:r>
              <a:rPr lang="en-US" dirty="0" smtClean="0"/>
              <a:t>Rhonda likes to tell random facts to strangers as they pass by. She also likes astronomy, microbiology, scavenger hunts, word finds, Where’s Waldo, and photography.</a:t>
            </a:r>
          </a:p>
          <a:p>
            <a:r>
              <a:rPr lang="en-US" dirty="0" smtClean="0"/>
              <a:t>Rhonda dislikes dust, bright lights, blurry photographs, small insects, pirates in eye-patches and sand storms.</a:t>
            </a:r>
          </a:p>
        </p:txBody>
      </p:sp>
    </p:spTree>
    <p:extLst>
      <p:ext uri="{BB962C8B-B14F-4D97-AF65-F5344CB8AC3E}">
        <p14:creationId xmlns:p14="http://schemas.microsoft.com/office/powerpoint/2010/main" val="143986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Nadine, the </a:t>
            </a:r>
            <a:r>
              <a:rPr lang="en-US" dirty="0" err="1" smtClean="0"/>
              <a:t>fashionista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4024313" cy="402431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Nadine is a 24 year old humanoid creature with a rabbit head. She is female, vegan, and very sassy and aloof.</a:t>
            </a:r>
          </a:p>
          <a:p>
            <a:r>
              <a:rPr lang="en-US" dirty="0" smtClean="0"/>
              <a:t>Nadine likes </a:t>
            </a:r>
            <a:r>
              <a:rPr lang="en-US" dirty="0" err="1" smtClean="0"/>
              <a:t>lolita</a:t>
            </a:r>
            <a:r>
              <a:rPr lang="en-US" dirty="0" smtClean="0"/>
              <a:t> fashion, fairy </a:t>
            </a:r>
            <a:r>
              <a:rPr lang="en-US" dirty="0" err="1" smtClean="0"/>
              <a:t>kei</a:t>
            </a:r>
            <a:r>
              <a:rPr lang="en-US" dirty="0" smtClean="0"/>
              <a:t> fashion, </a:t>
            </a:r>
            <a:r>
              <a:rPr lang="en-US" dirty="0" err="1" smtClean="0"/>
              <a:t>Harajuku</a:t>
            </a:r>
            <a:r>
              <a:rPr lang="en-US" dirty="0" smtClean="0"/>
              <a:t>, clover leaves and flowers, dandelion, progressive fashion </a:t>
            </a:r>
            <a:r>
              <a:rPr lang="en-US" dirty="0" err="1" smtClean="0"/>
              <a:t>modelling</a:t>
            </a:r>
            <a:r>
              <a:rPr lang="en-US" dirty="0" smtClean="0"/>
              <a:t>, hair bows, glitter, eyelash curlers, sappy romance novels, romantic comedies, and strawberry soda.</a:t>
            </a:r>
          </a:p>
          <a:p>
            <a:r>
              <a:rPr lang="en-US" dirty="0" smtClean="0"/>
              <a:t>Nadine dislikes old elastic, media representation of women, carnivores, large animals, sharp objects, ripped jeans, red wine, and the color black.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2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Ilya</a:t>
            </a:r>
            <a:r>
              <a:rPr lang="en-US" dirty="0" smtClean="0"/>
              <a:t>, the ball-jointed doll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98305"/>
            <a:ext cx="4329113" cy="438294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Ilya</a:t>
            </a:r>
            <a:r>
              <a:rPr lang="en-US" dirty="0" smtClean="0"/>
              <a:t> is an ageless two foot tall ball-jointed doll, possessed by a spirit that I lovingly call a “technology nymph.” She functions by recharging with a small plug in the small of her back.</a:t>
            </a:r>
          </a:p>
          <a:p>
            <a:r>
              <a:rPr lang="en-US" dirty="0" err="1" smtClean="0"/>
              <a:t>Ilya</a:t>
            </a:r>
            <a:r>
              <a:rPr lang="en-US" dirty="0" smtClean="0"/>
              <a:t> likes strawberries, watermelon, air dusters, lace, browsing the internet, stealing the neighbor’s Wi-Fi, playing pranks, scaring people and cuddling with giant stuffed animals.</a:t>
            </a:r>
          </a:p>
          <a:p>
            <a:r>
              <a:rPr lang="en-US" dirty="0" err="1" smtClean="0"/>
              <a:t>Ilya</a:t>
            </a:r>
            <a:r>
              <a:rPr lang="en-US" dirty="0" smtClean="0"/>
              <a:t> dislikes power outages, dust, data caps, children, tangles, bad movies, insects, dogs, and disrespectful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21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Natasha, the zombie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4047331" cy="404733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Natasha is a zombie. She died at the age of 22, as the result of a murder. She lost her eye to a hungry crow. Natasha is poised, reserved, and a little rude at first. Luckily, she smells really great and hasn’t decomposed much.</a:t>
            </a:r>
          </a:p>
          <a:p>
            <a:r>
              <a:rPr lang="en-US" dirty="0" smtClean="0"/>
              <a:t>Natasha likes cheeseburgers, the “soft grunge” style, pastel colors, frills, lace, horror movies, zombie walks, perfume, Starbucks coffee, coroners, and zombie enthusiasts.</a:t>
            </a:r>
          </a:p>
          <a:p>
            <a:r>
              <a:rPr lang="en-US" dirty="0" smtClean="0"/>
              <a:t>Natasha dislikes doomsday </a:t>
            </a:r>
            <a:r>
              <a:rPr lang="en-US" dirty="0" err="1" smtClean="0"/>
              <a:t>preppers</a:t>
            </a:r>
            <a:r>
              <a:rPr lang="en-US" dirty="0" smtClean="0"/>
              <a:t>, anyone who is afraid of a zombie apocalypse, bad monster movies, crows and ravens, flies, and incompetent crime scene investigators.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58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an upcoming personal project, I plan on creating a new planet, and populating it with multiple species similar to those on Earth, but changed in ways that make them either a lot more frightening, or a lot more adorable.</a:t>
            </a:r>
          </a:p>
          <a:p>
            <a:r>
              <a:rPr lang="en-US" dirty="0" smtClean="0"/>
              <a:t>Imagine a fuzzy pink alligator, or a cat with two heads, two tails and giant, gnarly teeth and claws!</a:t>
            </a:r>
          </a:p>
          <a:p>
            <a:r>
              <a:rPr lang="en-US" dirty="0" smtClean="0"/>
              <a:t>I also plan on creating a “dominant species,” like humans on Earth, that populate the planet, as well as colonize it.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5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Childhood Play Benefits 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that I have grown up quite a bit, I have honed my creativity to create many characters, scenarios, and universes for not only myself, but for others.</a:t>
            </a:r>
          </a:p>
          <a:p>
            <a:r>
              <a:rPr lang="en-US" dirty="0" smtClean="0"/>
              <a:t>I work freelance for friends and acquaintances, creating and designing characters, as well as other resources like stories, scenery, monsters, and otherwise.</a:t>
            </a:r>
          </a:p>
          <a:p>
            <a:r>
              <a:rPr lang="en-US" dirty="0" smtClean="0"/>
              <a:t>As a result of learning and playing as a child, I have boundless imagination. Sometimes, I surprise even myself with the amount that I can come up with on my own!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3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future goals that rely on my creative play:</a:t>
            </a:r>
          </a:p>
          <a:p>
            <a:pPr lvl="1"/>
            <a:r>
              <a:rPr lang="en-US" dirty="0" smtClean="0"/>
              <a:t>Become a concept artist for a game company</a:t>
            </a:r>
          </a:p>
          <a:p>
            <a:pPr lvl="1"/>
            <a:r>
              <a:rPr lang="en-US" dirty="0" smtClean="0"/>
              <a:t>Focus on creating characters</a:t>
            </a:r>
          </a:p>
          <a:p>
            <a:pPr lvl="1"/>
            <a:r>
              <a:rPr lang="en-US" dirty="0" smtClean="0"/>
              <a:t>Possibly create my own language, for fun</a:t>
            </a:r>
          </a:p>
          <a:p>
            <a:pPr lvl="1"/>
            <a:r>
              <a:rPr lang="en-US" dirty="0" smtClean="0"/>
              <a:t>Create a planet, or possibly a whole solar system</a:t>
            </a:r>
          </a:p>
          <a:p>
            <a:pPr lvl="1"/>
            <a:r>
              <a:rPr lang="en-US" dirty="0" smtClean="0"/>
              <a:t>Write a novel or series of novels based on the planet(s) I create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46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35</TotalTime>
  <Words>775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Spring</vt:lpstr>
      <vt:lpstr>Playtime with Leah</vt:lpstr>
      <vt:lpstr>Creationist</vt:lpstr>
      <vt:lpstr>Rhonda, the eyeball monster</vt:lpstr>
      <vt:lpstr>Nadine, the fashionista</vt:lpstr>
      <vt:lpstr>Ilya, the ball-jointed doll</vt:lpstr>
      <vt:lpstr>Natasha, the zombie</vt:lpstr>
      <vt:lpstr>Upcoming Project</vt:lpstr>
      <vt:lpstr>How Childhood Play Benefits Me</vt:lpstr>
      <vt:lpstr>Future Goals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Playtime with Leah</dc:title>
  <dc:creator>Liya</dc:creator>
  <cp:lastModifiedBy>Liya</cp:lastModifiedBy>
  <cp:revision>4</cp:revision>
  <dcterms:created xsi:type="dcterms:W3CDTF">2013-08-12T03:02:01Z</dcterms:created>
  <dcterms:modified xsi:type="dcterms:W3CDTF">2013-08-12T03:37:36Z</dcterms:modified>
</cp:coreProperties>
</file>