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handoutMasterIdLst>
    <p:handoutMasterId r:id="rId12"/>
  </p:handoutMasterIdLst>
  <p:sldIdLst>
    <p:sldId id="325" r:id="rId2"/>
    <p:sldId id="361" r:id="rId3"/>
    <p:sldId id="257" r:id="rId4"/>
    <p:sldId id="352" r:id="rId5"/>
    <p:sldId id="357" r:id="rId6"/>
    <p:sldId id="362" r:id="rId7"/>
    <p:sldId id="259" r:id="rId8"/>
    <p:sldId id="353" r:id="rId9"/>
    <p:sldId id="263" r:id="rId10"/>
  </p:sldIdLst>
  <p:sldSz cx="9144000" cy="6858000" type="screen4x3"/>
  <p:notesSz cx="6743700" cy="9906000"/>
  <p:defaultTextStyle>
    <a:defPPr>
      <a:defRPr lang="tr-TR"/>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9999"/>
    <a:srgbClr val="FFFFCC"/>
    <a:srgbClr val="EAF29E"/>
    <a:srgbClr val="FFCCFF"/>
    <a:srgbClr val="CC6600"/>
    <a:srgbClr val="CC0066"/>
    <a:srgbClr val="FF0000"/>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15620" autoAdjust="0"/>
    <p:restoredTop sz="94624" autoAdjust="0"/>
  </p:normalViewPr>
  <p:slideViewPr>
    <p:cSldViewPr>
      <p:cViewPr>
        <p:scale>
          <a:sx n="100" d="100"/>
          <a:sy n="100" d="100"/>
        </p:scale>
        <p:origin x="-510" y="-7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BE4B380-8330-441F-9CC9-97B7A3281B65}" type="doc">
      <dgm:prSet loTypeId="urn:microsoft.com/office/officeart/2005/8/layout/orgChart1" loCatId="hierarchy" qsTypeId="urn:microsoft.com/office/officeart/2005/8/quickstyle/simple1" qsCatId="simple" csTypeId="urn:microsoft.com/office/officeart/2005/8/colors/accent1_2" csCatId="accent1" phldr="1"/>
      <dgm:spPr/>
    </dgm:pt>
    <dgm:pt modelId="{1A4A3E5A-1A96-4261-96DA-204E7DB490CE}">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smtClean="0">
              <a:ln>
                <a:noFill/>
              </a:ln>
              <a:solidFill>
                <a:schemeClr val="tx1"/>
              </a:solidFill>
              <a:effectLst/>
              <a:latin typeface="Arial" charset="0"/>
              <a:cs typeface="Arial" charset="0"/>
            </a:rPr>
            <a:t>SINIF GEÇME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smtClean="0">
              <a:ln>
                <a:noFill/>
              </a:ln>
              <a:solidFill>
                <a:schemeClr val="tx1"/>
              </a:solidFill>
              <a:effectLst/>
              <a:latin typeface="Arial" charset="0"/>
              <a:cs typeface="Arial" charset="0"/>
            </a:rPr>
            <a:t>ŞEKİLLERİ</a:t>
          </a:r>
          <a:endParaRPr kumimoji="0" lang="tr-TR" b="0" i="0" u="none" strike="noStrike" cap="none" normalizeH="0" baseline="0" smtClean="0">
            <a:ln>
              <a:noFill/>
            </a:ln>
            <a:solidFill>
              <a:schemeClr val="tx1"/>
            </a:solidFill>
            <a:effectLst/>
            <a:latin typeface="Arial" charset="0"/>
            <a:cs typeface="Arial" charset="0"/>
          </a:endParaRPr>
        </a:p>
      </dgm:t>
    </dgm:pt>
    <dgm:pt modelId="{F80F3D92-8DDF-4191-8EAB-826B71C5927D}" type="parTrans" cxnId="{5D07567A-27F5-4295-85E1-5EB39136A3D9}">
      <dgm:prSet/>
      <dgm:spPr/>
      <dgm:t>
        <a:bodyPr/>
        <a:lstStyle/>
        <a:p>
          <a:endParaRPr lang="tr-TR"/>
        </a:p>
      </dgm:t>
    </dgm:pt>
    <dgm:pt modelId="{7547B015-ECCB-4142-878A-57448D44ED5A}" type="sibTrans" cxnId="{5D07567A-27F5-4295-85E1-5EB39136A3D9}">
      <dgm:prSet/>
      <dgm:spPr/>
      <dgm:t>
        <a:bodyPr/>
        <a:lstStyle/>
        <a:p>
          <a:endParaRPr lang="tr-TR"/>
        </a:p>
      </dgm:t>
    </dgm:pt>
    <dgm:pt modelId="{062AF84E-49DD-4E5F-9D86-D9A901112521}">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DOĞRUDAN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SINIF GEÇME</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(Hiçbir </a:t>
          </a:r>
          <a:r>
            <a:rPr kumimoji="0" lang="tr-TR" b="0" i="0" u="none" strike="noStrike" cap="none" normalizeH="0" baseline="0" dirty="0" err="1" smtClean="0">
              <a:ln>
                <a:noFill/>
              </a:ln>
              <a:solidFill>
                <a:schemeClr val="tx1"/>
              </a:solidFill>
              <a:effectLst/>
              <a:latin typeface="Arial" charset="0"/>
              <a:cs typeface="Arial" charset="0"/>
            </a:rPr>
            <a:t>zayıfıolmayan</a:t>
          </a:r>
          <a:r>
            <a:rPr kumimoji="0" lang="tr-TR" b="0" i="0" u="none" strike="noStrike" cap="none" normalizeH="0" baseline="0" dirty="0" smtClean="0">
              <a:ln>
                <a:noFill/>
              </a:ln>
              <a:solidFill>
                <a:schemeClr val="tx1"/>
              </a:solidFill>
              <a:effectLst/>
              <a:latin typeface="Arial" charset="0"/>
              <a:cs typeface="Arial" charset="0"/>
            </a:rPr>
            <a:t> öğrenci doğrudan bir</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Üst sınıfa devam eder.)</a:t>
          </a:r>
        </a:p>
      </dgm:t>
    </dgm:pt>
    <dgm:pt modelId="{73855733-8CF2-49B8-87CB-331DB8362981}" type="parTrans" cxnId="{CA83525F-A0B4-4EDD-B7A3-17D4F41972FA}">
      <dgm:prSet/>
      <dgm:spPr/>
      <dgm:t>
        <a:bodyPr/>
        <a:lstStyle/>
        <a:p>
          <a:endParaRPr lang="tr-TR"/>
        </a:p>
      </dgm:t>
    </dgm:pt>
    <dgm:pt modelId="{6A6288E0-8F65-4DAA-8BD7-78D60A7A9E5C}" type="sibTrans" cxnId="{CA83525F-A0B4-4EDD-B7A3-17D4F41972FA}">
      <dgm:prSet/>
      <dgm:spPr/>
      <dgm:t>
        <a:bodyPr/>
        <a:lstStyle/>
        <a:p>
          <a:endParaRPr lang="tr-TR"/>
        </a:p>
      </dgm:t>
    </dgm:pt>
    <dgm:pt modelId="{F4346A0C-F75B-46A0-84DB-2AAAE8FC6959}">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ORTALAMA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İLE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SINIF GEÇME</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(Ağırlıklı not ortalaması 2,50 ve üstü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Olan öğrenci zayıf sayısına bakılmaksızın</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Bir üst sınıfa devam </a:t>
          </a:r>
          <a:r>
            <a:rPr kumimoji="0" lang="tr-TR" b="0" i="0" u="none" strike="noStrike" cap="none" normalizeH="0" baseline="0" dirty="0" err="1" smtClean="0">
              <a:ln>
                <a:noFill/>
              </a:ln>
              <a:solidFill>
                <a:schemeClr val="tx1"/>
              </a:solidFill>
              <a:effectLst/>
              <a:latin typeface="Arial" charset="0"/>
              <a:cs typeface="Arial" charset="0"/>
            </a:rPr>
            <a:t>eder.Dil</a:t>
          </a:r>
          <a:r>
            <a:rPr kumimoji="0" lang="tr-TR" b="0" i="0" u="none" strike="noStrike" cap="none" normalizeH="0" baseline="0" dirty="0" smtClean="0">
              <a:ln>
                <a:noFill/>
              </a:ln>
              <a:solidFill>
                <a:schemeClr val="tx1"/>
              </a:solidFill>
              <a:effectLst/>
              <a:latin typeface="Arial" charset="0"/>
              <a:cs typeface="Arial" charset="0"/>
            </a:rPr>
            <a:t> ve Anlatım dersi hariç</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Zayıf olan derslerinden sorumluluğu olmaz)</a:t>
          </a:r>
        </a:p>
      </dgm:t>
    </dgm:pt>
    <dgm:pt modelId="{CEA7DBED-E006-4687-8F89-73113A30CBFD}" type="parTrans" cxnId="{55ECD4BC-542A-4E68-BC8E-F074ECA9519F}">
      <dgm:prSet/>
      <dgm:spPr/>
      <dgm:t>
        <a:bodyPr/>
        <a:lstStyle/>
        <a:p>
          <a:endParaRPr lang="tr-TR"/>
        </a:p>
      </dgm:t>
    </dgm:pt>
    <dgm:pt modelId="{E0494734-912D-402C-AF87-9390D0D6EDBC}" type="sibTrans" cxnId="{55ECD4BC-542A-4E68-BC8E-F074ECA9519F}">
      <dgm:prSet/>
      <dgm:spPr/>
      <dgm:t>
        <a:bodyPr/>
        <a:lstStyle/>
        <a:p>
          <a:endParaRPr lang="tr-TR"/>
        </a:p>
      </dgm:t>
    </dgm:pt>
    <dgm:pt modelId="{4240E960-8EC3-460B-8167-8CFBFDAE1A3C}">
      <dgm:prSet/>
      <dgm:spPr/>
      <dgm: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SORUMLU OLARAK</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SINIF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GEÇME</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(Ağırlıklı not ortalaması 2,50’nin altında olan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Öğrencilerden zayıf sayısı 3 ve altında olanlar bir üst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sınıfa O derslerden sorumlu olarak geçerler.</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Sorumlu oldukları dersleri mezun olana kadar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b="0" i="0" u="none" strike="noStrike" cap="none" normalizeH="0" baseline="0" dirty="0" smtClean="0">
              <a:ln>
                <a:noFill/>
              </a:ln>
              <a:solidFill>
                <a:schemeClr val="tx1"/>
              </a:solidFill>
              <a:effectLst/>
              <a:latin typeface="Arial" charset="0"/>
              <a:cs typeface="Arial" charset="0"/>
            </a:rPr>
            <a:t>Vermek mecburiyetleri vardı.)</a:t>
          </a:r>
        </a:p>
      </dgm:t>
    </dgm:pt>
    <dgm:pt modelId="{119E5D95-F3B0-474E-A97C-A0DA957BB611}" type="parTrans" cxnId="{BF73C015-A961-4F92-A72C-BFE73DDCC0D1}">
      <dgm:prSet/>
      <dgm:spPr/>
      <dgm:t>
        <a:bodyPr/>
        <a:lstStyle/>
        <a:p>
          <a:endParaRPr lang="tr-TR"/>
        </a:p>
      </dgm:t>
    </dgm:pt>
    <dgm:pt modelId="{D9C7AE74-C05D-42F2-BBA6-63B67E172B41}" type="sibTrans" cxnId="{BF73C015-A961-4F92-A72C-BFE73DDCC0D1}">
      <dgm:prSet/>
      <dgm:spPr/>
      <dgm:t>
        <a:bodyPr/>
        <a:lstStyle/>
        <a:p>
          <a:endParaRPr lang="tr-TR"/>
        </a:p>
      </dgm:t>
    </dgm:pt>
    <dgm:pt modelId="{0DC49037-9939-4700-A0F6-92046B92E946}" type="pres">
      <dgm:prSet presAssocID="{0BE4B380-8330-441F-9CC9-97B7A3281B65}" presName="hierChild1" presStyleCnt="0">
        <dgm:presLayoutVars>
          <dgm:orgChart val="1"/>
          <dgm:chPref val="1"/>
          <dgm:dir/>
          <dgm:animOne val="branch"/>
          <dgm:animLvl val="lvl"/>
          <dgm:resizeHandles/>
        </dgm:presLayoutVars>
      </dgm:prSet>
      <dgm:spPr/>
    </dgm:pt>
    <dgm:pt modelId="{0FEEEE48-7134-42CD-BD10-F6F0599AF838}" type="pres">
      <dgm:prSet presAssocID="{1A4A3E5A-1A96-4261-96DA-204E7DB490CE}" presName="hierRoot1" presStyleCnt="0">
        <dgm:presLayoutVars>
          <dgm:hierBranch/>
        </dgm:presLayoutVars>
      </dgm:prSet>
      <dgm:spPr/>
    </dgm:pt>
    <dgm:pt modelId="{6BBD4925-0ED2-4205-81F9-BA7B03CCD7A7}" type="pres">
      <dgm:prSet presAssocID="{1A4A3E5A-1A96-4261-96DA-204E7DB490CE}" presName="rootComposite1" presStyleCnt="0"/>
      <dgm:spPr/>
    </dgm:pt>
    <dgm:pt modelId="{C03DB74A-E498-4D36-922C-D26C0BA92B8A}" type="pres">
      <dgm:prSet presAssocID="{1A4A3E5A-1A96-4261-96DA-204E7DB490CE}" presName="rootText1" presStyleLbl="node0" presStyleIdx="0" presStyleCnt="1">
        <dgm:presLayoutVars>
          <dgm:chPref val="3"/>
        </dgm:presLayoutVars>
      </dgm:prSet>
      <dgm:spPr/>
    </dgm:pt>
    <dgm:pt modelId="{7F0D2DF1-9622-486B-9C85-D536AEA893F1}" type="pres">
      <dgm:prSet presAssocID="{1A4A3E5A-1A96-4261-96DA-204E7DB490CE}" presName="rootConnector1" presStyleLbl="node1" presStyleIdx="0" presStyleCnt="0"/>
      <dgm:spPr/>
    </dgm:pt>
    <dgm:pt modelId="{80CBAECB-0C1B-4ECE-B04A-3E181EF3A0A2}" type="pres">
      <dgm:prSet presAssocID="{1A4A3E5A-1A96-4261-96DA-204E7DB490CE}" presName="hierChild2" presStyleCnt="0"/>
      <dgm:spPr/>
    </dgm:pt>
    <dgm:pt modelId="{FD73B788-5588-43E0-A5BA-C61A66B583F6}" type="pres">
      <dgm:prSet presAssocID="{73855733-8CF2-49B8-87CB-331DB8362981}" presName="Name35" presStyleLbl="parChTrans1D2" presStyleIdx="0" presStyleCnt="3"/>
      <dgm:spPr/>
    </dgm:pt>
    <dgm:pt modelId="{89352AF8-6B01-4175-A214-CED10E65A6E6}" type="pres">
      <dgm:prSet presAssocID="{062AF84E-49DD-4E5F-9D86-D9A901112521}" presName="hierRoot2" presStyleCnt="0">
        <dgm:presLayoutVars>
          <dgm:hierBranch/>
        </dgm:presLayoutVars>
      </dgm:prSet>
      <dgm:spPr/>
    </dgm:pt>
    <dgm:pt modelId="{5D34C4A6-9206-4785-BBA9-4EDEB05B53B1}" type="pres">
      <dgm:prSet presAssocID="{062AF84E-49DD-4E5F-9D86-D9A901112521}" presName="rootComposite" presStyleCnt="0"/>
      <dgm:spPr/>
    </dgm:pt>
    <dgm:pt modelId="{CC5BD2F7-2AA6-4593-ABDB-9F838E192C29}" type="pres">
      <dgm:prSet presAssocID="{062AF84E-49DD-4E5F-9D86-D9A901112521}" presName="rootText" presStyleLbl="node2" presStyleIdx="0" presStyleCnt="3" custScaleY="147898">
        <dgm:presLayoutVars>
          <dgm:chPref val="3"/>
        </dgm:presLayoutVars>
      </dgm:prSet>
      <dgm:spPr/>
    </dgm:pt>
    <dgm:pt modelId="{5EFDF9F1-F94E-48D3-802B-95062E99DA57}" type="pres">
      <dgm:prSet presAssocID="{062AF84E-49DD-4E5F-9D86-D9A901112521}" presName="rootConnector" presStyleLbl="node2" presStyleIdx="0" presStyleCnt="3"/>
      <dgm:spPr/>
    </dgm:pt>
    <dgm:pt modelId="{0310BB8E-D587-44F9-8B2C-4C9E12145B81}" type="pres">
      <dgm:prSet presAssocID="{062AF84E-49DD-4E5F-9D86-D9A901112521}" presName="hierChild4" presStyleCnt="0"/>
      <dgm:spPr/>
    </dgm:pt>
    <dgm:pt modelId="{1D7E485A-A5BD-4320-925F-A5519C0F971B}" type="pres">
      <dgm:prSet presAssocID="{062AF84E-49DD-4E5F-9D86-D9A901112521}" presName="hierChild5" presStyleCnt="0"/>
      <dgm:spPr/>
    </dgm:pt>
    <dgm:pt modelId="{6AB9D98F-01D6-40DE-A063-A02755712833}" type="pres">
      <dgm:prSet presAssocID="{CEA7DBED-E006-4687-8F89-73113A30CBFD}" presName="Name35" presStyleLbl="parChTrans1D2" presStyleIdx="1" presStyleCnt="3"/>
      <dgm:spPr/>
    </dgm:pt>
    <dgm:pt modelId="{3696F5A6-3B5D-4BD4-B789-A322668BBDEE}" type="pres">
      <dgm:prSet presAssocID="{F4346A0C-F75B-46A0-84DB-2AAAE8FC6959}" presName="hierRoot2" presStyleCnt="0">
        <dgm:presLayoutVars>
          <dgm:hierBranch/>
        </dgm:presLayoutVars>
      </dgm:prSet>
      <dgm:spPr/>
    </dgm:pt>
    <dgm:pt modelId="{2E7FE6BF-BB92-4127-B153-0ECFAFA9EA8A}" type="pres">
      <dgm:prSet presAssocID="{F4346A0C-F75B-46A0-84DB-2AAAE8FC6959}" presName="rootComposite" presStyleCnt="0"/>
      <dgm:spPr/>
    </dgm:pt>
    <dgm:pt modelId="{24DE6EE4-D1DC-42E3-B9CC-DE467E1AB46F}" type="pres">
      <dgm:prSet presAssocID="{F4346A0C-F75B-46A0-84DB-2AAAE8FC6959}" presName="rootText" presStyleLbl="node2" presStyleIdx="1" presStyleCnt="3" custScaleX="108992" custScaleY="160274">
        <dgm:presLayoutVars>
          <dgm:chPref val="3"/>
        </dgm:presLayoutVars>
      </dgm:prSet>
      <dgm:spPr/>
    </dgm:pt>
    <dgm:pt modelId="{46F18624-9F6D-4B6E-ADFD-41DB76E57B62}" type="pres">
      <dgm:prSet presAssocID="{F4346A0C-F75B-46A0-84DB-2AAAE8FC6959}" presName="rootConnector" presStyleLbl="node2" presStyleIdx="1" presStyleCnt="3"/>
      <dgm:spPr/>
    </dgm:pt>
    <dgm:pt modelId="{FE875B67-6FBE-4F50-9C42-55D2671BD809}" type="pres">
      <dgm:prSet presAssocID="{F4346A0C-F75B-46A0-84DB-2AAAE8FC6959}" presName="hierChild4" presStyleCnt="0"/>
      <dgm:spPr/>
    </dgm:pt>
    <dgm:pt modelId="{361879A1-77AF-430E-8E8B-628F6D396B75}" type="pres">
      <dgm:prSet presAssocID="{F4346A0C-F75B-46A0-84DB-2AAAE8FC6959}" presName="hierChild5" presStyleCnt="0"/>
      <dgm:spPr/>
    </dgm:pt>
    <dgm:pt modelId="{093FC845-05AB-4AEB-892D-6DF7504FF383}" type="pres">
      <dgm:prSet presAssocID="{119E5D95-F3B0-474E-A97C-A0DA957BB611}" presName="Name35" presStyleLbl="parChTrans1D2" presStyleIdx="2" presStyleCnt="3"/>
      <dgm:spPr/>
    </dgm:pt>
    <dgm:pt modelId="{6A2BEEE1-00A3-4F78-A419-5DA244F985A3}" type="pres">
      <dgm:prSet presAssocID="{4240E960-8EC3-460B-8167-8CFBFDAE1A3C}" presName="hierRoot2" presStyleCnt="0">
        <dgm:presLayoutVars>
          <dgm:hierBranch/>
        </dgm:presLayoutVars>
      </dgm:prSet>
      <dgm:spPr/>
    </dgm:pt>
    <dgm:pt modelId="{F431EDCA-7D30-4A96-8B7E-EA5A6FC8E2C2}" type="pres">
      <dgm:prSet presAssocID="{4240E960-8EC3-460B-8167-8CFBFDAE1A3C}" presName="rootComposite" presStyleCnt="0"/>
      <dgm:spPr/>
    </dgm:pt>
    <dgm:pt modelId="{1607C1EB-6488-413D-BD09-F6E811CF0698}" type="pres">
      <dgm:prSet presAssocID="{4240E960-8EC3-460B-8167-8CFBFDAE1A3C}" presName="rootText" presStyleLbl="node2" presStyleIdx="2" presStyleCnt="3" custScaleX="110517" custScaleY="155541">
        <dgm:presLayoutVars>
          <dgm:chPref val="3"/>
        </dgm:presLayoutVars>
      </dgm:prSet>
      <dgm:spPr/>
    </dgm:pt>
    <dgm:pt modelId="{C994DDF1-71E2-4A14-A423-8A7B6B4D355C}" type="pres">
      <dgm:prSet presAssocID="{4240E960-8EC3-460B-8167-8CFBFDAE1A3C}" presName="rootConnector" presStyleLbl="node2" presStyleIdx="2" presStyleCnt="3"/>
      <dgm:spPr/>
    </dgm:pt>
    <dgm:pt modelId="{4BAA67CF-D61C-47D2-AC62-776A85807671}" type="pres">
      <dgm:prSet presAssocID="{4240E960-8EC3-460B-8167-8CFBFDAE1A3C}" presName="hierChild4" presStyleCnt="0"/>
      <dgm:spPr/>
    </dgm:pt>
    <dgm:pt modelId="{23E76D9B-1ECB-4115-898A-96C499F1D029}" type="pres">
      <dgm:prSet presAssocID="{4240E960-8EC3-460B-8167-8CFBFDAE1A3C}" presName="hierChild5" presStyleCnt="0"/>
      <dgm:spPr/>
    </dgm:pt>
    <dgm:pt modelId="{4545D66B-64E7-4F51-AE72-FFC09651FA51}" type="pres">
      <dgm:prSet presAssocID="{1A4A3E5A-1A96-4261-96DA-204E7DB490CE}" presName="hierChild3" presStyleCnt="0"/>
      <dgm:spPr/>
    </dgm:pt>
  </dgm:ptLst>
  <dgm:cxnLst>
    <dgm:cxn modelId="{CA83525F-A0B4-4EDD-B7A3-17D4F41972FA}" srcId="{1A4A3E5A-1A96-4261-96DA-204E7DB490CE}" destId="{062AF84E-49DD-4E5F-9D86-D9A901112521}" srcOrd="0" destOrd="0" parTransId="{73855733-8CF2-49B8-87CB-331DB8362981}" sibTransId="{6A6288E0-8F65-4DAA-8BD7-78D60A7A9E5C}"/>
    <dgm:cxn modelId="{83782B36-09E6-42B9-A2DC-DBEC7C0DDC7B}" type="presOf" srcId="{1A4A3E5A-1A96-4261-96DA-204E7DB490CE}" destId="{7F0D2DF1-9622-486B-9C85-D536AEA893F1}" srcOrd="1" destOrd="0" presId="urn:microsoft.com/office/officeart/2005/8/layout/orgChart1"/>
    <dgm:cxn modelId="{E7E6D3BF-9145-4AFD-B4E3-2A5D6328B0F6}" type="presOf" srcId="{4240E960-8EC3-460B-8167-8CFBFDAE1A3C}" destId="{1607C1EB-6488-413D-BD09-F6E811CF0698}" srcOrd="0" destOrd="0" presId="urn:microsoft.com/office/officeart/2005/8/layout/orgChart1"/>
    <dgm:cxn modelId="{E5EA0964-E5D6-4543-8C63-0838E9B3E6BE}" type="presOf" srcId="{062AF84E-49DD-4E5F-9D86-D9A901112521}" destId="{CC5BD2F7-2AA6-4593-ABDB-9F838E192C29}" srcOrd="0" destOrd="0" presId="urn:microsoft.com/office/officeart/2005/8/layout/orgChart1"/>
    <dgm:cxn modelId="{A13C270C-9821-42C8-BE2C-4AFF7BCA8932}" type="presOf" srcId="{73855733-8CF2-49B8-87CB-331DB8362981}" destId="{FD73B788-5588-43E0-A5BA-C61A66B583F6}" srcOrd="0" destOrd="0" presId="urn:microsoft.com/office/officeart/2005/8/layout/orgChart1"/>
    <dgm:cxn modelId="{5D07567A-27F5-4295-85E1-5EB39136A3D9}" srcId="{0BE4B380-8330-441F-9CC9-97B7A3281B65}" destId="{1A4A3E5A-1A96-4261-96DA-204E7DB490CE}" srcOrd="0" destOrd="0" parTransId="{F80F3D92-8DDF-4191-8EAB-826B71C5927D}" sibTransId="{7547B015-ECCB-4142-878A-57448D44ED5A}"/>
    <dgm:cxn modelId="{B5DA3C3E-54D5-4C0A-9733-AB0FE024ACC5}" type="presOf" srcId="{F4346A0C-F75B-46A0-84DB-2AAAE8FC6959}" destId="{46F18624-9F6D-4B6E-ADFD-41DB76E57B62}" srcOrd="1" destOrd="0" presId="urn:microsoft.com/office/officeart/2005/8/layout/orgChart1"/>
    <dgm:cxn modelId="{321B9558-567B-4A9B-B153-D9617D1EA306}" type="presOf" srcId="{4240E960-8EC3-460B-8167-8CFBFDAE1A3C}" destId="{C994DDF1-71E2-4A14-A423-8A7B6B4D355C}" srcOrd="1" destOrd="0" presId="urn:microsoft.com/office/officeart/2005/8/layout/orgChart1"/>
    <dgm:cxn modelId="{729BBBA6-CA64-421F-AEC3-0FCBE08A5C3A}" type="presOf" srcId="{CEA7DBED-E006-4687-8F89-73113A30CBFD}" destId="{6AB9D98F-01D6-40DE-A063-A02755712833}" srcOrd="0" destOrd="0" presId="urn:microsoft.com/office/officeart/2005/8/layout/orgChart1"/>
    <dgm:cxn modelId="{3372F0C2-3689-4F31-9286-FB8009767E71}" type="presOf" srcId="{F4346A0C-F75B-46A0-84DB-2AAAE8FC6959}" destId="{24DE6EE4-D1DC-42E3-B9CC-DE467E1AB46F}" srcOrd="0" destOrd="0" presId="urn:microsoft.com/office/officeart/2005/8/layout/orgChart1"/>
    <dgm:cxn modelId="{55ECD4BC-542A-4E68-BC8E-F074ECA9519F}" srcId="{1A4A3E5A-1A96-4261-96DA-204E7DB490CE}" destId="{F4346A0C-F75B-46A0-84DB-2AAAE8FC6959}" srcOrd="1" destOrd="0" parTransId="{CEA7DBED-E006-4687-8F89-73113A30CBFD}" sibTransId="{E0494734-912D-402C-AF87-9390D0D6EDBC}"/>
    <dgm:cxn modelId="{BF73C015-A961-4F92-A72C-BFE73DDCC0D1}" srcId="{1A4A3E5A-1A96-4261-96DA-204E7DB490CE}" destId="{4240E960-8EC3-460B-8167-8CFBFDAE1A3C}" srcOrd="2" destOrd="0" parTransId="{119E5D95-F3B0-474E-A97C-A0DA957BB611}" sibTransId="{D9C7AE74-C05D-42F2-BBA6-63B67E172B41}"/>
    <dgm:cxn modelId="{43161155-E7E2-449B-AE07-0CB55141073A}" type="presOf" srcId="{0BE4B380-8330-441F-9CC9-97B7A3281B65}" destId="{0DC49037-9939-4700-A0F6-92046B92E946}" srcOrd="0" destOrd="0" presId="urn:microsoft.com/office/officeart/2005/8/layout/orgChart1"/>
    <dgm:cxn modelId="{DD1315DC-B055-402B-93BE-6D3DEDDAE52F}" type="presOf" srcId="{1A4A3E5A-1A96-4261-96DA-204E7DB490CE}" destId="{C03DB74A-E498-4D36-922C-D26C0BA92B8A}" srcOrd="0" destOrd="0" presId="urn:microsoft.com/office/officeart/2005/8/layout/orgChart1"/>
    <dgm:cxn modelId="{255B3FDE-4FA6-4E80-8E46-D354615414C0}" type="presOf" srcId="{119E5D95-F3B0-474E-A97C-A0DA957BB611}" destId="{093FC845-05AB-4AEB-892D-6DF7504FF383}" srcOrd="0" destOrd="0" presId="urn:microsoft.com/office/officeart/2005/8/layout/orgChart1"/>
    <dgm:cxn modelId="{F19E1F41-89F0-445A-9110-85F53A804BAB}" type="presOf" srcId="{062AF84E-49DD-4E5F-9D86-D9A901112521}" destId="{5EFDF9F1-F94E-48D3-802B-95062E99DA57}" srcOrd="1" destOrd="0" presId="urn:microsoft.com/office/officeart/2005/8/layout/orgChart1"/>
    <dgm:cxn modelId="{103A0350-4EC2-4D5A-9A7D-9CE2FEAF29A0}" type="presParOf" srcId="{0DC49037-9939-4700-A0F6-92046B92E946}" destId="{0FEEEE48-7134-42CD-BD10-F6F0599AF838}" srcOrd="0" destOrd="0" presId="urn:microsoft.com/office/officeart/2005/8/layout/orgChart1"/>
    <dgm:cxn modelId="{FE4B8360-450F-4F8B-A2A7-BD158D712498}" type="presParOf" srcId="{0FEEEE48-7134-42CD-BD10-F6F0599AF838}" destId="{6BBD4925-0ED2-4205-81F9-BA7B03CCD7A7}" srcOrd="0" destOrd="0" presId="urn:microsoft.com/office/officeart/2005/8/layout/orgChart1"/>
    <dgm:cxn modelId="{5D60356B-62EC-4CA2-9E13-CC1F5FEA22E9}" type="presParOf" srcId="{6BBD4925-0ED2-4205-81F9-BA7B03CCD7A7}" destId="{C03DB74A-E498-4D36-922C-D26C0BA92B8A}" srcOrd="0" destOrd="0" presId="urn:microsoft.com/office/officeart/2005/8/layout/orgChart1"/>
    <dgm:cxn modelId="{2AA92582-39E2-49B5-BBDA-E0210AD4DC2B}" type="presParOf" srcId="{6BBD4925-0ED2-4205-81F9-BA7B03CCD7A7}" destId="{7F0D2DF1-9622-486B-9C85-D536AEA893F1}" srcOrd="1" destOrd="0" presId="urn:microsoft.com/office/officeart/2005/8/layout/orgChart1"/>
    <dgm:cxn modelId="{63C14DC2-2E0A-4E23-AE60-6867BA78E4F1}" type="presParOf" srcId="{0FEEEE48-7134-42CD-BD10-F6F0599AF838}" destId="{80CBAECB-0C1B-4ECE-B04A-3E181EF3A0A2}" srcOrd="1" destOrd="0" presId="urn:microsoft.com/office/officeart/2005/8/layout/orgChart1"/>
    <dgm:cxn modelId="{BBC928AC-EBCD-4A0D-BB8B-A88A4B507CB1}" type="presParOf" srcId="{80CBAECB-0C1B-4ECE-B04A-3E181EF3A0A2}" destId="{FD73B788-5588-43E0-A5BA-C61A66B583F6}" srcOrd="0" destOrd="0" presId="urn:microsoft.com/office/officeart/2005/8/layout/orgChart1"/>
    <dgm:cxn modelId="{632C006E-A111-4010-BBD7-E1EA6B54D09C}" type="presParOf" srcId="{80CBAECB-0C1B-4ECE-B04A-3E181EF3A0A2}" destId="{89352AF8-6B01-4175-A214-CED10E65A6E6}" srcOrd="1" destOrd="0" presId="urn:microsoft.com/office/officeart/2005/8/layout/orgChart1"/>
    <dgm:cxn modelId="{4FEE3EC7-F69F-452D-9170-D9C19292B6B0}" type="presParOf" srcId="{89352AF8-6B01-4175-A214-CED10E65A6E6}" destId="{5D34C4A6-9206-4785-BBA9-4EDEB05B53B1}" srcOrd="0" destOrd="0" presId="urn:microsoft.com/office/officeart/2005/8/layout/orgChart1"/>
    <dgm:cxn modelId="{E5942885-81A7-4A8B-A16B-DED33B94F8BE}" type="presParOf" srcId="{5D34C4A6-9206-4785-BBA9-4EDEB05B53B1}" destId="{CC5BD2F7-2AA6-4593-ABDB-9F838E192C29}" srcOrd="0" destOrd="0" presId="urn:microsoft.com/office/officeart/2005/8/layout/orgChart1"/>
    <dgm:cxn modelId="{1B921EED-04D5-4F5C-A452-D7845F8E5BC2}" type="presParOf" srcId="{5D34C4A6-9206-4785-BBA9-4EDEB05B53B1}" destId="{5EFDF9F1-F94E-48D3-802B-95062E99DA57}" srcOrd="1" destOrd="0" presId="urn:microsoft.com/office/officeart/2005/8/layout/orgChart1"/>
    <dgm:cxn modelId="{429935D3-B151-439F-B5C3-609A7117BBD8}" type="presParOf" srcId="{89352AF8-6B01-4175-A214-CED10E65A6E6}" destId="{0310BB8E-D587-44F9-8B2C-4C9E12145B81}" srcOrd="1" destOrd="0" presId="urn:microsoft.com/office/officeart/2005/8/layout/orgChart1"/>
    <dgm:cxn modelId="{2A726763-8098-4D57-A63C-42017934E29C}" type="presParOf" srcId="{89352AF8-6B01-4175-A214-CED10E65A6E6}" destId="{1D7E485A-A5BD-4320-925F-A5519C0F971B}" srcOrd="2" destOrd="0" presId="urn:microsoft.com/office/officeart/2005/8/layout/orgChart1"/>
    <dgm:cxn modelId="{EFB0BCE5-B224-4C34-A782-97A8059A3639}" type="presParOf" srcId="{80CBAECB-0C1B-4ECE-B04A-3E181EF3A0A2}" destId="{6AB9D98F-01D6-40DE-A063-A02755712833}" srcOrd="2" destOrd="0" presId="urn:microsoft.com/office/officeart/2005/8/layout/orgChart1"/>
    <dgm:cxn modelId="{6A42EB39-03FD-40A5-9C2D-119DDEFBEBDA}" type="presParOf" srcId="{80CBAECB-0C1B-4ECE-B04A-3E181EF3A0A2}" destId="{3696F5A6-3B5D-4BD4-B789-A322668BBDEE}" srcOrd="3" destOrd="0" presId="urn:microsoft.com/office/officeart/2005/8/layout/orgChart1"/>
    <dgm:cxn modelId="{3D7B2C98-736E-47E7-8EFD-0D272C6A86CF}" type="presParOf" srcId="{3696F5A6-3B5D-4BD4-B789-A322668BBDEE}" destId="{2E7FE6BF-BB92-4127-B153-0ECFAFA9EA8A}" srcOrd="0" destOrd="0" presId="urn:microsoft.com/office/officeart/2005/8/layout/orgChart1"/>
    <dgm:cxn modelId="{AD29B904-48EB-4771-9196-B3418D9D0B61}" type="presParOf" srcId="{2E7FE6BF-BB92-4127-B153-0ECFAFA9EA8A}" destId="{24DE6EE4-D1DC-42E3-B9CC-DE467E1AB46F}" srcOrd="0" destOrd="0" presId="urn:microsoft.com/office/officeart/2005/8/layout/orgChart1"/>
    <dgm:cxn modelId="{29350F98-B297-4119-AF5E-FE85C08760F1}" type="presParOf" srcId="{2E7FE6BF-BB92-4127-B153-0ECFAFA9EA8A}" destId="{46F18624-9F6D-4B6E-ADFD-41DB76E57B62}" srcOrd="1" destOrd="0" presId="urn:microsoft.com/office/officeart/2005/8/layout/orgChart1"/>
    <dgm:cxn modelId="{A0FF4CB8-BE52-42E8-B99E-E4E7931DA402}" type="presParOf" srcId="{3696F5A6-3B5D-4BD4-B789-A322668BBDEE}" destId="{FE875B67-6FBE-4F50-9C42-55D2671BD809}" srcOrd="1" destOrd="0" presId="urn:microsoft.com/office/officeart/2005/8/layout/orgChart1"/>
    <dgm:cxn modelId="{AB28019B-D9C1-4EB9-A636-62B4408891C0}" type="presParOf" srcId="{3696F5A6-3B5D-4BD4-B789-A322668BBDEE}" destId="{361879A1-77AF-430E-8E8B-628F6D396B75}" srcOrd="2" destOrd="0" presId="urn:microsoft.com/office/officeart/2005/8/layout/orgChart1"/>
    <dgm:cxn modelId="{714E42A4-C05C-4F09-A36F-C1081FED42DA}" type="presParOf" srcId="{80CBAECB-0C1B-4ECE-B04A-3E181EF3A0A2}" destId="{093FC845-05AB-4AEB-892D-6DF7504FF383}" srcOrd="4" destOrd="0" presId="urn:microsoft.com/office/officeart/2005/8/layout/orgChart1"/>
    <dgm:cxn modelId="{E50B7ADA-7E1A-4468-8F59-C679952E7D32}" type="presParOf" srcId="{80CBAECB-0C1B-4ECE-B04A-3E181EF3A0A2}" destId="{6A2BEEE1-00A3-4F78-A419-5DA244F985A3}" srcOrd="5" destOrd="0" presId="urn:microsoft.com/office/officeart/2005/8/layout/orgChart1"/>
    <dgm:cxn modelId="{68278B3B-0E5F-4E69-A839-F014AE200EF7}" type="presParOf" srcId="{6A2BEEE1-00A3-4F78-A419-5DA244F985A3}" destId="{F431EDCA-7D30-4A96-8B7E-EA5A6FC8E2C2}" srcOrd="0" destOrd="0" presId="urn:microsoft.com/office/officeart/2005/8/layout/orgChart1"/>
    <dgm:cxn modelId="{3049C03C-9FE4-4370-BE7F-7A56B79B1720}" type="presParOf" srcId="{F431EDCA-7D30-4A96-8B7E-EA5A6FC8E2C2}" destId="{1607C1EB-6488-413D-BD09-F6E811CF0698}" srcOrd="0" destOrd="0" presId="urn:microsoft.com/office/officeart/2005/8/layout/orgChart1"/>
    <dgm:cxn modelId="{332B5860-49A9-4B7A-86AC-9EA5AC248A89}" type="presParOf" srcId="{F431EDCA-7D30-4A96-8B7E-EA5A6FC8E2C2}" destId="{C994DDF1-71E2-4A14-A423-8A7B6B4D355C}" srcOrd="1" destOrd="0" presId="urn:microsoft.com/office/officeart/2005/8/layout/orgChart1"/>
    <dgm:cxn modelId="{3A89CB47-BAC8-425B-A035-BFD11F249A9C}" type="presParOf" srcId="{6A2BEEE1-00A3-4F78-A419-5DA244F985A3}" destId="{4BAA67CF-D61C-47D2-AC62-776A85807671}" srcOrd="1" destOrd="0" presId="urn:microsoft.com/office/officeart/2005/8/layout/orgChart1"/>
    <dgm:cxn modelId="{89BE1AC8-2818-4E7F-BCE5-FD2645FB8C67}" type="presParOf" srcId="{6A2BEEE1-00A3-4F78-A419-5DA244F985A3}" destId="{23E76D9B-1ECB-4115-898A-96C499F1D029}" srcOrd="2" destOrd="0" presId="urn:microsoft.com/office/officeart/2005/8/layout/orgChart1"/>
    <dgm:cxn modelId="{9B517F77-073E-4229-83CC-B047D412E80A}" type="presParOf" srcId="{0FEEEE48-7134-42CD-BD10-F6F0599AF838}" destId="{4545D66B-64E7-4F51-AE72-FFC09651FA51}" srcOrd="2" destOrd="0" presId="urn:microsoft.com/office/officeart/2005/8/layout/orgChart1"/>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93FC845-05AB-4AEB-892D-6DF7504FF383}">
      <dsp:nvSpPr>
        <dsp:cNvPr id="0" name=""/>
        <dsp:cNvSpPr/>
      </dsp:nvSpPr>
      <dsp:spPr>
        <a:xfrm>
          <a:off x="4266343" y="2313026"/>
          <a:ext cx="2960697" cy="495431"/>
        </a:xfrm>
        <a:custGeom>
          <a:avLst/>
          <a:gdLst/>
          <a:ahLst/>
          <a:cxnLst/>
          <a:rect l="0" t="0" r="0" b="0"/>
          <a:pathLst>
            <a:path>
              <a:moveTo>
                <a:pt x="0" y="0"/>
              </a:moveTo>
              <a:lnTo>
                <a:pt x="0" y="247715"/>
              </a:lnTo>
              <a:lnTo>
                <a:pt x="2960697" y="247715"/>
              </a:lnTo>
              <a:lnTo>
                <a:pt x="2960697" y="495431"/>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6AB9D98F-01D6-40DE-A063-A02755712833}">
      <dsp:nvSpPr>
        <dsp:cNvPr id="0" name=""/>
        <dsp:cNvSpPr/>
      </dsp:nvSpPr>
      <dsp:spPr>
        <a:xfrm>
          <a:off x="4142285" y="2313026"/>
          <a:ext cx="124058" cy="495431"/>
        </a:xfrm>
        <a:custGeom>
          <a:avLst/>
          <a:gdLst/>
          <a:ahLst/>
          <a:cxnLst/>
          <a:rect l="0" t="0" r="0" b="0"/>
          <a:pathLst>
            <a:path>
              <a:moveTo>
                <a:pt x="124058" y="0"/>
              </a:moveTo>
              <a:lnTo>
                <a:pt x="124058" y="247715"/>
              </a:lnTo>
              <a:lnTo>
                <a:pt x="0" y="247715"/>
              </a:lnTo>
              <a:lnTo>
                <a:pt x="0" y="495431"/>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FD73B788-5588-43E0-A5BA-C61A66B583F6}">
      <dsp:nvSpPr>
        <dsp:cNvPr id="0" name=""/>
        <dsp:cNvSpPr/>
      </dsp:nvSpPr>
      <dsp:spPr>
        <a:xfrm>
          <a:off x="1181588" y="2313026"/>
          <a:ext cx="3084755" cy="495431"/>
        </a:xfrm>
        <a:custGeom>
          <a:avLst/>
          <a:gdLst/>
          <a:ahLst/>
          <a:cxnLst/>
          <a:rect l="0" t="0" r="0" b="0"/>
          <a:pathLst>
            <a:path>
              <a:moveTo>
                <a:pt x="3084755" y="0"/>
              </a:moveTo>
              <a:lnTo>
                <a:pt x="3084755" y="247715"/>
              </a:lnTo>
              <a:lnTo>
                <a:pt x="0" y="247715"/>
              </a:lnTo>
              <a:lnTo>
                <a:pt x="0" y="495431"/>
              </a:lnTo>
            </a:path>
          </a:pathLst>
        </a:custGeom>
        <a:noFill/>
        <a:ln w="25400" cap="flat" cmpd="sng" algn="ctr">
          <a:solidFill>
            <a:schemeClr val="accent1">
              <a:shade val="60000"/>
              <a:hueOff val="0"/>
              <a:satOff val="0"/>
              <a:lumOff val="0"/>
              <a:alphaOff val="0"/>
            </a:schemeClr>
          </a:solidFill>
          <a:prstDash val="solid"/>
        </a:ln>
        <a:effectLst/>
      </dsp:spPr>
      <dsp:style>
        <a:lnRef idx="2">
          <a:scrgbClr r="0" g="0" b="0"/>
        </a:lnRef>
        <a:fillRef idx="0">
          <a:scrgbClr r="0" g="0" b="0"/>
        </a:fillRef>
        <a:effectRef idx="0">
          <a:scrgbClr r="0" g="0" b="0"/>
        </a:effectRef>
        <a:fontRef idx="minor"/>
      </dsp:style>
    </dsp:sp>
    <dsp:sp modelId="{C03DB74A-E498-4D36-922C-D26C0BA92B8A}">
      <dsp:nvSpPr>
        <dsp:cNvPr id="0" name=""/>
        <dsp:cNvSpPr/>
      </dsp:nvSpPr>
      <dsp:spPr>
        <a:xfrm>
          <a:off x="3086745" y="1133428"/>
          <a:ext cx="2359196" cy="1179598"/>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350" tIns="6350" rIns="6350" bIns="6350"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smtClean="0">
              <a:ln>
                <a:noFill/>
              </a:ln>
              <a:solidFill>
                <a:schemeClr val="tx1"/>
              </a:solidFill>
              <a:effectLst/>
              <a:latin typeface="Arial" charset="0"/>
              <a:cs typeface="Arial" charset="0"/>
            </a:rPr>
            <a:t>SINIF GEÇME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smtClean="0">
              <a:ln>
                <a:noFill/>
              </a:ln>
              <a:solidFill>
                <a:schemeClr val="tx1"/>
              </a:solidFill>
              <a:effectLst/>
              <a:latin typeface="Arial" charset="0"/>
              <a:cs typeface="Arial" charset="0"/>
            </a:rPr>
            <a:t>ŞEKİLLERİ</a:t>
          </a:r>
          <a:endParaRPr kumimoji="0" lang="tr-TR" sz="1000" b="0" i="0" u="none" strike="noStrike" kern="1200" cap="none" normalizeH="0" baseline="0" smtClean="0">
            <a:ln>
              <a:noFill/>
            </a:ln>
            <a:solidFill>
              <a:schemeClr val="tx1"/>
            </a:solidFill>
            <a:effectLst/>
            <a:latin typeface="Arial" charset="0"/>
            <a:cs typeface="Arial" charset="0"/>
          </a:endParaRPr>
        </a:p>
      </dsp:txBody>
      <dsp:txXfrm>
        <a:off x="3086745" y="1133428"/>
        <a:ext cx="2359196" cy="1179598"/>
      </dsp:txXfrm>
    </dsp:sp>
    <dsp:sp modelId="{CC5BD2F7-2AA6-4593-ABDB-9F838E192C29}">
      <dsp:nvSpPr>
        <dsp:cNvPr id="0" name=""/>
        <dsp:cNvSpPr/>
      </dsp:nvSpPr>
      <dsp:spPr>
        <a:xfrm>
          <a:off x="1990" y="2808457"/>
          <a:ext cx="2359196" cy="1744602"/>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350" tIns="6350" rIns="6350" bIns="6350"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DOĞRUDAN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SINIF GEÇME</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(Hiçbir </a:t>
          </a:r>
          <a:r>
            <a:rPr kumimoji="0" lang="tr-TR" sz="1000" b="0" i="0" u="none" strike="noStrike" kern="1200" cap="none" normalizeH="0" baseline="0" dirty="0" err="1" smtClean="0">
              <a:ln>
                <a:noFill/>
              </a:ln>
              <a:solidFill>
                <a:schemeClr val="tx1"/>
              </a:solidFill>
              <a:effectLst/>
              <a:latin typeface="Arial" charset="0"/>
              <a:cs typeface="Arial" charset="0"/>
            </a:rPr>
            <a:t>zayıfıolmayan</a:t>
          </a:r>
          <a:r>
            <a:rPr kumimoji="0" lang="tr-TR" sz="1000" b="0" i="0" u="none" strike="noStrike" kern="1200" cap="none" normalizeH="0" baseline="0" dirty="0" smtClean="0">
              <a:ln>
                <a:noFill/>
              </a:ln>
              <a:solidFill>
                <a:schemeClr val="tx1"/>
              </a:solidFill>
              <a:effectLst/>
              <a:latin typeface="Arial" charset="0"/>
              <a:cs typeface="Arial" charset="0"/>
            </a:rPr>
            <a:t> öğrenci doğrudan bir</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Üst sınıfa devam eder.)</a:t>
          </a:r>
        </a:p>
      </dsp:txBody>
      <dsp:txXfrm>
        <a:off x="1990" y="2808457"/>
        <a:ext cx="2359196" cy="1744602"/>
      </dsp:txXfrm>
    </dsp:sp>
    <dsp:sp modelId="{24DE6EE4-D1DC-42E3-B9CC-DE467E1AB46F}">
      <dsp:nvSpPr>
        <dsp:cNvPr id="0" name=""/>
        <dsp:cNvSpPr/>
      </dsp:nvSpPr>
      <dsp:spPr>
        <a:xfrm>
          <a:off x="2856617" y="2808457"/>
          <a:ext cx="2571335" cy="1890589"/>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350" tIns="6350" rIns="6350" bIns="6350"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ORTALAMA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İLE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SINIF GEÇME</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(Ağırlıklı not ortalaması 2,50 ve üstü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Olan öğrenci zayıf sayısına bakılmaksızın</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Bir üst sınıfa devam </a:t>
          </a:r>
          <a:r>
            <a:rPr kumimoji="0" lang="tr-TR" sz="1000" b="0" i="0" u="none" strike="noStrike" kern="1200" cap="none" normalizeH="0" baseline="0" dirty="0" err="1" smtClean="0">
              <a:ln>
                <a:noFill/>
              </a:ln>
              <a:solidFill>
                <a:schemeClr val="tx1"/>
              </a:solidFill>
              <a:effectLst/>
              <a:latin typeface="Arial" charset="0"/>
              <a:cs typeface="Arial" charset="0"/>
            </a:rPr>
            <a:t>eder.Dil</a:t>
          </a:r>
          <a:r>
            <a:rPr kumimoji="0" lang="tr-TR" sz="1000" b="0" i="0" u="none" strike="noStrike" kern="1200" cap="none" normalizeH="0" baseline="0" dirty="0" smtClean="0">
              <a:ln>
                <a:noFill/>
              </a:ln>
              <a:solidFill>
                <a:schemeClr val="tx1"/>
              </a:solidFill>
              <a:effectLst/>
              <a:latin typeface="Arial" charset="0"/>
              <a:cs typeface="Arial" charset="0"/>
            </a:rPr>
            <a:t> ve Anlatım dersi hariç</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Zayıf olan derslerinden sorumluluğu olmaz)</a:t>
          </a:r>
        </a:p>
      </dsp:txBody>
      <dsp:txXfrm>
        <a:off x="2856617" y="2808457"/>
        <a:ext cx="2571335" cy="1890589"/>
      </dsp:txXfrm>
    </dsp:sp>
    <dsp:sp modelId="{1607C1EB-6488-413D-BD09-F6E811CF0698}">
      <dsp:nvSpPr>
        <dsp:cNvPr id="0" name=""/>
        <dsp:cNvSpPr/>
      </dsp:nvSpPr>
      <dsp:spPr>
        <a:xfrm>
          <a:off x="5923384" y="2808457"/>
          <a:ext cx="2607313" cy="1834758"/>
        </a:xfrm>
        <a:prstGeom prst="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350" tIns="6350" rIns="6350" bIns="6350" numCol="1" spcCol="1270"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SORUMLU OLARAK</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SINIF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GEÇME</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(Ağırlıklı not ortalaması 2,50’nin altında olan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Öğrencilerden zayıf sayısı 3 ve altında olanlar bir üst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sınıfa O derslerden sorumlu olarak geçerler.</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Sorumlu oldukları dersleri mezun olana kadar </a:t>
          </a:r>
        </a:p>
        <a:p>
          <a:pPr marL="0" marR="0" lvl="0" indent="0" algn="ctr" defTabSz="914400" rtl="0" eaLnBrk="1" fontAlgn="base" latinLnBrk="0" hangingPunct="1">
            <a:lnSpc>
              <a:spcPct val="100000"/>
            </a:lnSpc>
            <a:spcBef>
              <a:spcPct val="0"/>
            </a:spcBef>
            <a:spcAft>
              <a:spcPct val="0"/>
            </a:spcAft>
            <a:buClrTx/>
            <a:buSzTx/>
            <a:buFontTx/>
            <a:buNone/>
            <a:tabLst/>
          </a:pPr>
          <a:r>
            <a:rPr kumimoji="0" lang="tr-TR" sz="1000" b="0" i="0" u="none" strike="noStrike" kern="1200" cap="none" normalizeH="0" baseline="0" dirty="0" smtClean="0">
              <a:ln>
                <a:noFill/>
              </a:ln>
              <a:solidFill>
                <a:schemeClr val="tx1"/>
              </a:solidFill>
              <a:effectLst/>
              <a:latin typeface="Arial" charset="0"/>
              <a:cs typeface="Arial" charset="0"/>
            </a:rPr>
            <a:t>Vermek mecburiyetleri vardı.)</a:t>
          </a:r>
        </a:p>
      </dsp:txBody>
      <dsp:txXfrm>
        <a:off x="5923384" y="2808457"/>
        <a:ext cx="2607313" cy="1834758"/>
      </dsp:txXfrm>
    </dsp:sp>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Üstbilgi Yer Tutucusu"/>
          <p:cNvSpPr>
            <a:spLocks noGrp="1"/>
          </p:cNvSpPr>
          <p:nvPr>
            <p:ph type="hdr" sz="quarter"/>
          </p:nvPr>
        </p:nvSpPr>
        <p:spPr>
          <a:xfrm>
            <a:off x="0" y="0"/>
            <a:ext cx="2922588" cy="495300"/>
          </a:xfrm>
          <a:prstGeom prst="rect">
            <a:avLst/>
          </a:prstGeom>
        </p:spPr>
        <p:txBody>
          <a:bodyPr vert="horz" lIns="91440" tIns="45720" rIns="91440" bIns="45720" rtlCol="0"/>
          <a:lstStyle>
            <a:lvl1pPr algn="l">
              <a:defRPr sz="1200"/>
            </a:lvl1pPr>
          </a:lstStyle>
          <a:p>
            <a:pPr>
              <a:defRPr/>
            </a:pPr>
            <a:endParaRPr lang="tr-TR"/>
          </a:p>
        </p:txBody>
      </p:sp>
      <p:sp>
        <p:nvSpPr>
          <p:cNvPr id="3" name="2 Veri Yer Tutucusu"/>
          <p:cNvSpPr>
            <a:spLocks noGrp="1"/>
          </p:cNvSpPr>
          <p:nvPr>
            <p:ph type="dt" sz="quarter" idx="1"/>
          </p:nvPr>
        </p:nvSpPr>
        <p:spPr>
          <a:xfrm>
            <a:off x="3819525" y="0"/>
            <a:ext cx="2922588" cy="495300"/>
          </a:xfrm>
          <a:prstGeom prst="rect">
            <a:avLst/>
          </a:prstGeom>
        </p:spPr>
        <p:txBody>
          <a:bodyPr vert="horz" lIns="91440" tIns="45720" rIns="91440" bIns="45720" rtlCol="0"/>
          <a:lstStyle>
            <a:lvl1pPr algn="r">
              <a:defRPr sz="1200"/>
            </a:lvl1pPr>
          </a:lstStyle>
          <a:p>
            <a:pPr>
              <a:defRPr/>
            </a:pPr>
            <a:fld id="{C79F3DE0-C332-46D0-9707-56F58E1D335B}" type="datetimeFigureOut">
              <a:rPr lang="tr-TR"/>
              <a:pPr>
                <a:defRPr/>
              </a:pPr>
              <a:t>15.02.2013</a:t>
            </a:fld>
            <a:endParaRPr lang="tr-TR"/>
          </a:p>
        </p:txBody>
      </p:sp>
      <p:sp>
        <p:nvSpPr>
          <p:cNvPr id="4" name="3 Altbilgi Yer Tutucusu"/>
          <p:cNvSpPr>
            <a:spLocks noGrp="1"/>
          </p:cNvSpPr>
          <p:nvPr>
            <p:ph type="ftr" sz="quarter" idx="2"/>
          </p:nvPr>
        </p:nvSpPr>
        <p:spPr>
          <a:xfrm>
            <a:off x="0" y="9409113"/>
            <a:ext cx="2922588" cy="495300"/>
          </a:xfrm>
          <a:prstGeom prst="rect">
            <a:avLst/>
          </a:prstGeom>
        </p:spPr>
        <p:txBody>
          <a:bodyPr vert="horz" lIns="91440" tIns="45720" rIns="91440" bIns="45720" rtlCol="0" anchor="b"/>
          <a:lstStyle>
            <a:lvl1pPr algn="l">
              <a:defRPr sz="1200"/>
            </a:lvl1pPr>
          </a:lstStyle>
          <a:p>
            <a:pPr>
              <a:defRPr/>
            </a:pPr>
            <a:endParaRPr lang="tr-TR"/>
          </a:p>
        </p:txBody>
      </p:sp>
      <p:sp>
        <p:nvSpPr>
          <p:cNvPr id="5" name="4 Slayt Numarası Yer Tutucusu"/>
          <p:cNvSpPr>
            <a:spLocks noGrp="1"/>
          </p:cNvSpPr>
          <p:nvPr>
            <p:ph type="sldNum" sz="quarter" idx="3"/>
          </p:nvPr>
        </p:nvSpPr>
        <p:spPr>
          <a:xfrm>
            <a:off x="3819525" y="9409113"/>
            <a:ext cx="2922588" cy="495300"/>
          </a:xfrm>
          <a:prstGeom prst="rect">
            <a:avLst/>
          </a:prstGeom>
        </p:spPr>
        <p:txBody>
          <a:bodyPr vert="horz" lIns="91440" tIns="45720" rIns="91440" bIns="45720" rtlCol="0" anchor="b"/>
          <a:lstStyle>
            <a:lvl1pPr algn="r">
              <a:defRPr sz="1200"/>
            </a:lvl1pPr>
          </a:lstStyle>
          <a:p>
            <a:pPr>
              <a:defRPr/>
            </a:pPr>
            <a:fld id="{0E0BCECC-0BB0-4333-BEE2-ECB9F8AEE33A}" type="slidenum">
              <a:rPr lang="tr-TR"/>
              <a:pPr>
                <a:defRPr/>
              </a:pPr>
              <a:t>‹#›</a:t>
            </a:fld>
            <a:endParaRPr lang="tr-TR"/>
          </a:p>
        </p:txBody>
      </p:sp>
    </p:spTree>
    <p:extLst>
      <p:ext uri="{BB962C8B-B14F-4D97-AF65-F5344CB8AC3E}">
        <p14:creationId xmlns:p14="http://schemas.microsoft.com/office/powerpoint/2010/main" val="332763271"/>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9810" name="Rectangle 2"/>
          <p:cNvSpPr>
            <a:spLocks noGrp="1" noChangeArrowheads="1"/>
          </p:cNvSpPr>
          <p:nvPr>
            <p:ph type="hdr" sz="quarter"/>
          </p:nvPr>
        </p:nvSpPr>
        <p:spPr bwMode="auto">
          <a:xfrm>
            <a:off x="0" y="0"/>
            <a:ext cx="2922588" cy="4953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endParaRPr lang="tr-TR"/>
          </a:p>
        </p:txBody>
      </p:sp>
      <p:sp>
        <p:nvSpPr>
          <p:cNvPr id="119811" name="Rectangle 3"/>
          <p:cNvSpPr>
            <a:spLocks noGrp="1" noChangeArrowheads="1"/>
          </p:cNvSpPr>
          <p:nvPr>
            <p:ph type="dt" idx="1"/>
          </p:nvPr>
        </p:nvSpPr>
        <p:spPr bwMode="auto">
          <a:xfrm>
            <a:off x="3819525" y="0"/>
            <a:ext cx="2922588" cy="4953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tr-TR"/>
          </a:p>
        </p:txBody>
      </p:sp>
      <p:sp>
        <p:nvSpPr>
          <p:cNvPr id="11268" name="Rectangle 4"/>
          <p:cNvSpPr>
            <a:spLocks noGrp="1" noRot="1" noChangeAspect="1" noChangeArrowheads="1" noTextEdit="1"/>
          </p:cNvSpPr>
          <p:nvPr>
            <p:ph type="sldImg" idx="2"/>
          </p:nvPr>
        </p:nvSpPr>
        <p:spPr bwMode="auto">
          <a:xfrm>
            <a:off x="895350" y="742950"/>
            <a:ext cx="4953000" cy="3714750"/>
          </a:xfrm>
          <a:prstGeom prst="rect">
            <a:avLst/>
          </a:prstGeom>
          <a:noFill/>
          <a:ln w="9525">
            <a:solidFill>
              <a:srgbClr val="000000"/>
            </a:solidFill>
            <a:miter lim="800000"/>
            <a:headEnd/>
            <a:tailEnd/>
          </a:ln>
        </p:spPr>
      </p:sp>
      <p:sp>
        <p:nvSpPr>
          <p:cNvPr id="119813" name="Rectangle 5"/>
          <p:cNvSpPr>
            <a:spLocks noGrp="1" noChangeArrowheads="1"/>
          </p:cNvSpPr>
          <p:nvPr>
            <p:ph type="body" sz="quarter" idx="3"/>
          </p:nvPr>
        </p:nvSpPr>
        <p:spPr bwMode="auto">
          <a:xfrm>
            <a:off x="674688" y="4705350"/>
            <a:ext cx="5394325" cy="44577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tr-TR" noProof="0" smtClean="0"/>
              <a:t>Asıl metin stillerini düzenlemek için tıklatın</a:t>
            </a:r>
          </a:p>
          <a:p>
            <a:pPr lvl="1"/>
            <a:r>
              <a:rPr lang="tr-TR" noProof="0" smtClean="0"/>
              <a:t>İkinci düzey</a:t>
            </a:r>
          </a:p>
          <a:p>
            <a:pPr lvl="2"/>
            <a:r>
              <a:rPr lang="tr-TR" noProof="0" smtClean="0"/>
              <a:t>Üçüncü düzey</a:t>
            </a:r>
          </a:p>
          <a:p>
            <a:pPr lvl="3"/>
            <a:r>
              <a:rPr lang="tr-TR" noProof="0" smtClean="0"/>
              <a:t>Dördüncü düzey</a:t>
            </a:r>
          </a:p>
          <a:p>
            <a:pPr lvl="4"/>
            <a:r>
              <a:rPr lang="tr-TR" noProof="0" smtClean="0"/>
              <a:t>Beşinci düzey</a:t>
            </a:r>
          </a:p>
        </p:txBody>
      </p:sp>
      <p:sp>
        <p:nvSpPr>
          <p:cNvPr id="119814" name="Rectangle 6"/>
          <p:cNvSpPr>
            <a:spLocks noGrp="1" noChangeArrowheads="1"/>
          </p:cNvSpPr>
          <p:nvPr>
            <p:ph type="ftr" sz="quarter" idx="4"/>
          </p:nvPr>
        </p:nvSpPr>
        <p:spPr bwMode="auto">
          <a:xfrm>
            <a:off x="0" y="9409113"/>
            <a:ext cx="2922588" cy="4953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pPr>
              <a:defRPr/>
            </a:pPr>
            <a:endParaRPr lang="tr-TR"/>
          </a:p>
        </p:txBody>
      </p:sp>
      <p:sp>
        <p:nvSpPr>
          <p:cNvPr id="119815" name="Rectangle 7"/>
          <p:cNvSpPr>
            <a:spLocks noGrp="1" noChangeArrowheads="1"/>
          </p:cNvSpPr>
          <p:nvPr>
            <p:ph type="sldNum" sz="quarter" idx="5"/>
          </p:nvPr>
        </p:nvSpPr>
        <p:spPr bwMode="auto">
          <a:xfrm>
            <a:off x="3819525" y="9409113"/>
            <a:ext cx="2922588" cy="4953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AEB87377-E2BB-4EC6-9580-D71BB5A147F5}" type="slidenum">
              <a:rPr lang="tr-TR"/>
              <a:pPr>
                <a:defRPr/>
              </a:pPr>
              <a:t>‹#›</a:t>
            </a:fld>
            <a:endParaRPr lang="tr-TR"/>
          </a:p>
        </p:txBody>
      </p:sp>
    </p:spTree>
    <p:extLst>
      <p:ext uri="{BB962C8B-B14F-4D97-AF65-F5344CB8AC3E}">
        <p14:creationId xmlns:p14="http://schemas.microsoft.com/office/powerpoint/2010/main" val="3989045787"/>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Başlık Slaydı">
    <p:spTree>
      <p:nvGrpSpPr>
        <p:cNvPr id="1" name=""/>
        <p:cNvGrpSpPr/>
        <p:nvPr/>
      </p:nvGrpSpPr>
      <p:grpSpPr>
        <a:xfrm>
          <a:off x="0" y="0"/>
          <a:ext cx="0" cy="0"/>
          <a:chOff x="0" y="0"/>
          <a:chExt cx="0" cy="0"/>
        </a:xfrm>
      </p:grpSpPr>
      <p:sp>
        <p:nvSpPr>
          <p:cNvPr id="2" name="1 Başlık"/>
          <p:cNvSpPr>
            <a:spLocks noGrp="1"/>
          </p:cNvSpPr>
          <p:nvPr>
            <p:ph type="ctrTitle"/>
          </p:nvPr>
        </p:nvSpPr>
        <p:spPr>
          <a:xfrm>
            <a:off x="685800" y="2130425"/>
            <a:ext cx="7772400" cy="1470025"/>
          </a:xfrm>
        </p:spPr>
        <p:txBody>
          <a:bodyPr/>
          <a:lstStyle/>
          <a:p>
            <a:r>
              <a:rPr lang="tr-TR" smtClean="0"/>
              <a:t>Asıl başlık stili için tıklatın</a:t>
            </a:r>
            <a:endParaRPr lang="tr-TR"/>
          </a:p>
        </p:txBody>
      </p:sp>
      <p:sp>
        <p:nvSpPr>
          <p:cNvPr id="3" name="2 Alt Başlık"/>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tr-TR" smtClean="0"/>
              <a:t>Asıl alt başlık stilini düzenlemek için tıklatın</a:t>
            </a:r>
            <a:endParaRPr lang="tr-TR"/>
          </a:p>
        </p:txBody>
      </p:sp>
      <p:sp>
        <p:nvSpPr>
          <p:cNvPr id="4" name="Rectangle 4"/>
          <p:cNvSpPr>
            <a:spLocks noGrp="1" noChangeArrowheads="1"/>
          </p:cNvSpPr>
          <p:nvPr>
            <p:ph type="dt" sz="half" idx="10"/>
          </p:nvPr>
        </p:nvSpPr>
        <p:spPr>
          <a:ln/>
        </p:spPr>
        <p:txBody>
          <a:bodyPr/>
          <a:lstStyle>
            <a:lvl1pPr>
              <a:defRPr/>
            </a:lvl1pPr>
          </a:lstStyle>
          <a:p>
            <a:pPr>
              <a:defRPr/>
            </a:pPr>
            <a:endParaRPr lang="tr-TR"/>
          </a:p>
        </p:txBody>
      </p:sp>
      <p:sp>
        <p:nvSpPr>
          <p:cNvPr id="5"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6" name="Rectangle 6"/>
          <p:cNvSpPr>
            <a:spLocks noGrp="1" noChangeArrowheads="1"/>
          </p:cNvSpPr>
          <p:nvPr>
            <p:ph type="sldNum" sz="quarter" idx="12"/>
          </p:nvPr>
        </p:nvSpPr>
        <p:spPr>
          <a:ln/>
        </p:spPr>
        <p:txBody>
          <a:bodyPr/>
          <a:lstStyle>
            <a:lvl1pPr>
              <a:defRPr/>
            </a:lvl1pPr>
          </a:lstStyle>
          <a:p>
            <a:pPr>
              <a:defRPr/>
            </a:pPr>
            <a:fld id="{DF3645DC-07F8-4F51-AE4F-1CAE1E527BA2}" type="slidenum">
              <a:rPr lang="tr-TR"/>
              <a:pPr>
                <a:defRPr/>
              </a:pPr>
              <a:t>‹#›</a:t>
            </a:fld>
            <a:endParaRPr lang="tr-T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Başlık, Dikey Metin">
    <p:spTree>
      <p:nvGrpSpPr>
        <p:cNvPr id="1" name=""/>
        <p:cNvGrpSpPr/>
        <p:nvPr/>
      </p:nvGrpSpPr>
      <p:grpSpPr>
        <a:xfrm>
          <a:off x="0" y="0"/>
          <a:ext cx="0" cy="0"/>
          <a:chOff x="0" y="0"/>
          <a:chExt cx="0" cy="0"/>
        </a:xfrm>
      </p:grpSpPr>
      <p:sp>
        <p:nvSpPr>
          <p:cNvPr id="2" name="1 Başlık"/>
          <p:cNvSpPr>
            <a:spLocks noGrp="1"/>
          </p:cNvSpPr>
          <p:nvPr>
            <p:ph type="title"/>
          </p:nvPr>
        </p:nvSpPr>
        <p:spPr/>
        <p:txBody>
          <a:bodyPr/>
          <a:lstStyle/>
          <a:p>
            <a:r>
              <a:rPr lang="tr-TR" smtClean="0"/>
              <a:t>Asıl başlık stili için tıklatın</a:t>
            </a:r>
            <a:endParaRPr lang="tr-TR"/>
          </a:p>
        </p:txBody>
      </p:sp>
      <p:sp>
        <p:nvSpPr>
          <p:cNvPr id="3" name="2 Dikey Metin Yer Tutucusu"/>
          <p:cNvSpPr>
            <a:spLocks noGrp="1"/>
          </p:cNvSpPr>
          <p:nvPr>
            <p:ph type="body" orient="vert" idx="1"/>
          </p:nvPr>
        </p:nvSpPr>
        <p:spPr/>
        <p:txBody>
          <a:bodyPr vert="eaVert"/>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endParaRPr lang="tr-TR"/>
          </a:p>
        </p:txBody>
      </p:sp>
      <p:sp>
        <p:nvSpPr>
          <p:cNvPr id="4" name="Rectangle 4"/>
          <p:cNvSpPr>
            <a:spLocks noGrp="1" noChangeArrowheads="1"/>
          </p:cNvSpPr>
          <p:nvPr>
            <p:ph type="dt" sz="half" idx="10"/>
          </p:nvPr>
        </p:nvSpPr>
        <p:spPr>
          <a:ln/>
        </p:spPr>
        <p:txBody>
          <a:bodyPr/>
          <a:lstStyle>
            <a:lvl1pPr>
              <a:defRPr/>
            </a:lvl1pPr>
          </a:lstStyle>
          <a:p>
            <a:pPr>
              <a:defRPr/>
            </a:pPr>
            <a:endParaRPr lang="tr-TR"/>
          </a:p>
        </p:txBody>
      </p:sp>
      <p:sp>
        <p:nvSpPr>
          <p:cNvPr id="5"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6" name="Rectangle 6"/>
          <p:cNvSpPr>
            <a:spLocks noGrp="1" noChangeArrowheads="1"/>
          </p:cNvSpPr>
          <p:nvPr>
            <p:ph type="sldNum" sz="quarter" idx="12"/>
          </p:nvPr>
        </p:nvSpPr>
        <p:spPr>
          <a:ln/>
        </p:spPr>
        <p:txBody>
          <a:bodyPr/>
          <a:lstStyle>
            <a:lvl1pPr>
              <a:defRPr/>
            </a:lvl1pPr>
          </a:lstStyle>
          <a:p>
            <a:pPr>
              <a:defRPr/>
            </a:pPr>
            <a:fld id="{7FA71A0C-CEAF-4699-83E2-2DBFABEB3CCB}" type="slidenum">
              <a:rPr lang="tr-TR"/>
              <a:pPr>
                <a:defRPr/>
              </a:pPr>
              <a:t>‹#›</a:t>
            </a:fld>
            <a:endParaRPr lang="tr-T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Dikey Başlık ve Metin">
    <p:spTree>
      <p:nvGrpSpPr>
        <p:cNvPr id="1" name=""/>
        <p:cNvGrpSpPr/>
        <p:nvPr/>
      </p:nvGrpSpPr>
      <p:grpSpPr>
        <a:xfrm>
          <a:off x="0" y="0"/>
          <a:ext cx="0" cy="0"/>
          <a:chOff x="0" y="0"/>
          <a:chExt cx="0" cy="0"/>
        </a:xfrm>
      </p:grpSpPr>
      <p:sp>
        <p:nvSpPr>
          <p:cNvPr id="2" name="1 Dikey Başlık"/>
          <p:cNvSpPr>
            <a:spLocks noGrp="1"/>
          </p:cNvSpPr>
          <p:nvPr>
            <p:ph type="title" orient="vert"/>
          </p:nvPr>
        </p:nvSpPr>
        <p:spPr>
          <a:xfrm>
            <a:off x="6629400" y="274638"/>
            <a:ext cx="2057400" cy="5851525"/>
          </a:xfrm>
        </p:spPr>
        <p:txBody>
          <a:bodyPr vert="eaVert"/>
          <a:lstStyle/>
          <a:p>
            <a:r>
              <a:rPr lang="tr-TR" smtClean="0"/>
              <a:t>Asıl başlık stili için tıklatın</a:t>
            </a:r>
            <a:endParaRPr lang="tr-TR"/>
          </a:p>
        </p:txBody>
      </p:sp>
      <p:sp>
        <p:nvSpPr>
          <p:cNvPr id="3" name="2 Dikey Metin Yer Tutucusu"/>
          <p:cNvSpPr>
            <a:spLocks noGrp="1"/>
          </p:cNvSpPr>
          <p:nvPr>
            <p:ph type="body" orient="vert" idx="1"/>
          </p:nvPr>
        </p:nvSpPr>
        <p:spPr>
          <a:xfrm>
            <a:off x="457200" y="274638"/>
            <a:ext cx="6019800" cy="5851525"/>
          </a:xfrm>
        </p:spPr>
        <p:txBody>
          <a:bodyPr vert="eaVert"/>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endParaRPr lang="tr-TR"/>
          </a:p>
        </p:txBody>
      </p:sp>
      <p:sp>
        <p:nvSpPr>
          <p:cNvPr id="4" name="Rectangle 4"/>
          <p:cNvSpPr>
            <a:spLocks noGrp="1" noChangeArrowheads="1"/>
          </p:cNvSpPr>
          <p:nvPr>
            <p:ph type="dt" sz="half" idx="10"/>
          </p:nvPr>
        </p:nvSpPr>
        <p:spPr>
          <a:ln/>
        </p:spPr>
        <p:txBody>
          <a:bodyPr/>
          <a:lstStyle>
            <a:lvl1pPr>
              <a:defRPr/>
            </a:lvl1pPr>
          </a:lstStyle>
          <a:p>
            <a:pPr>
              <a:defRPr/>
            </a:pPr>
            <a:endParaRPr lang="tr-TR"/>
          </a:p>
        </p:txBody>
      </p:sp>
      <p:sp>
        <p:nvSpPr>
          <p:cNvPr id="5"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6" name="Rectangle 6"/>
          <p:cNvSpPr>
            <a:spLocks noGrp="1" noChangeArrowheads="1"/>
          </p:cNvSpPr>
          <p:nvPr>
            <p:ph type="sldNum" sz="quarter" idx="12"/>
          </p:nvPr>
        </p:nvSpPr>
        <p:spPr>
          <a:ln/>
        </p:spPr>
        <p:txBody>
          <a:bodyPr/>
          <a:lstStyle>
            <a:lvl1pPr>
              <a:defRPr/>
            </a:lvl1pPr>
          </a:lstStyle>
          <a:p>
            <a:pPr>
              <a:defRPr/>
            </a:pPr>
            <a:fld id="{2D16C7E3-FB75-48FD-A839-85458000E1EF}" type="slidenum">
              <a:rPr lang="tr-TR"/>
              <a:pPr>
                <a:defRPr/>
              </a:pPr>
              <a:t>‹#›</a:t>
            </a:fld>
            <a:endParaRPr lang="tr-T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objOnly" preserve="1">
  <p:cSld name="İçerik">
    <p:spTree>
      <p:nvGrpSpPr>
        <p:cNvPr id="1" name=""/>
        <p:cNvGrpSpPr/>
        <p:nvPr/>
      </p:nvGrpSpPr>
      <p:grpSpPr>
        <a:xfrm>
          <a:off x="0" y="0"/>
          <a:ext cx="0" cy="0"/>
          <a:chOff x="0" y="0"/>
          <a:chExt cx="0" cy="0"/>
        </a:xfrm>
      </p:grpSpPr>
      <p:sp>
        <p:nvSpPr>
          <p:cNvPr id="2" name="1 İçerik Yer Tutucusu"/>
          <p:cNvSpPr>
            <a:spLocks noGrp="1"/>
          </p:cNvSpPr>
          <p:nvPr>
            <p:ph/>
          </p:nvPr>
        </p:nvSpPr>
        <p:spPr>
          <a:xfrm>
            <a:off x="457200" y="274638"/>
            <a:ext cx="8229600" cy="5851525"/>
          </a:xfrm>
        </p:spPr>
        <p:txBody>
          <a:bodyPr/>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endParaRPr lang="tr-TR"/>
          </a:p>
        </p:txBody>
      </p:sp>
      <p:sp>
        <p:nvSpPr>
          <p:cNvPr id="3" name="Rectangle 4"/>
          <p:cNvSpPr>
            <a:spLocks noGrp="1" noChangeArrowheads="1"/>
          </p:cNvSpPr>
          <p:nvPr>
            <p:ph type="dt" sz="half" idx="10"/>
          </p:nvPr>
        </p:nvSpPr>
        <p:spPr>
          <a:ln/>
        </p:spPr>
        <p:txBody>
          <a:bodyPr/>
          <a:lstStyle>
            <a:lvl1pPr>
              <a:defRPr/>
            </a:lvl1pPr>
          </a:lstStyle>
          <a:p>
            <a:pPr>
              <a:defRPr/>
            </a:pPr>
            <a:endParaRPr lang="tr-TR"/>
          </a:p>
        </p:txBody>
      </p:sp>
      <p:sp>
        <p:nvSpPr>
          <p:cNvPr id="4"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5" name="Rectangle 6"/>
          <p:cNvSpPr>
            <a:spLocks noGrp="1" noChangeArrowheads="1"/>
          </p:cNvSpPr>
          <p:nvPr>
            <p:ph type="sldNum" sz="quarter" idx="12"/>
          </p:nvPr>
        </p:nvSpPr>
        <p:spPr>
          <a:ln/>
        </p:spPr>
        <p:txBody>
          <a:bodyPr/>
          <a:lstStyle>
            <a:lvl1pPr>
              <a:defRPr/>
            </a:lvl1pPr>
          </a:lstStyle>
          <a:p>
            <a:pPr>
              <a:defRPr/>
            </a:pPr>
            <a:fld id="{5A4D66FE-C2E6-4334-9333-037AE672CCF8}" type="slidenum">
              <a:rPr lang="tr-TR"/>
              <a:pPr>
                <a:defRPr/>
              </a:pPr>
              <a:t>‹#›</a:t>
            </a:fld>
            <a:endParaRPr lang="tr-T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Başlık ve İçerik">
    <p:spTree>
      <p:nvGrpSpPr>
        <p:cNvPr id="1" name=""/>
        <p:cNvGrpSpPr/>
        <p:nvPr/>
      </p:nvGrpSpPr>
      <p:grpSpPr>
        <a:xfrm>
          <a:off x="0" y="0"/>
          <a:ext cx="0" cy="0"/>
          <a:chOff x="0" y="0"/>
          <a:chExt cx="0" cy="0"/>
        </a:xfrm>
      </p:grpSpPr>
      <p:sp>
        <p:nvSpPr>
          <p:cNvPr id="2" name="1 Başlık"/>
          <p:cNvSpPr>
            <a:spLocks noGrp="1"/>
          </p:cNvSpPr>
          <p:nvPr>
            <p:ph type="title"/>
          </p:nvPr>
        </p:nvSpPr>
        <p:spPr/>
        <p:txBody>
          <a:bodyPr/>
          <a:lstStyle/>
          <a:p>
            <a:r>
              <a:rPr lang="tr-TR" smtClean="0"/>
              <a:t>Asıl başlık stili için tıklatın</a:t>
            </a:r>
            <a:endParaRPr lang="tr-TR"/>
          </a:p>
        </p:txBody>
      </p:sp>
      <p:sp>
        <p:nvSpPr>
          <p:cNvPr id="3" name="2 İçerik Yer Tutucusu"/>
          <p:cNvSpPr>
            <a:spLocks noGrp="1"/>
          </p:cNvSpPr>
          <p:nvPr>
            <p:ph idx="1"/>
          </p:nvPr>
        </p:nvSpPr>
        <p:spPr/>
        <p:txBody>
          <a:bodyPr/>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endParaRPr lang="tr-TR"/>
          </a:p>
        </p:txBody>
      </p:sp>
      <p:sp>
        <p:nvSpPr>
          <p:cNvPr id="4" name="Rectangle 4"/>
          <p:cNvSpPr>
            <a:spLocks noGrp="1" noChangeArrowheads="1"/>
          </p:cNvSpPr>
          <p:nvPr>
            <p:ph type="dt" sz="half" idx="10"/>
          </p:nvPr>
        </p:nvSpPr>
        <p:spPr>
          <a:ln/>
        </p:spPr>
        <p:txBody>
          <a:bodyPr/>
          <a:lstStyle>
            <a:lvl1pPr>
              <a:defRPr/>
            </a:lvl1pPr>
          </a:lstStyle>
          <a:p>
            <a:pPr>
              <a:defRPr/>
            </a:pPr>
            <a:endParaRPr lang="tr-TR"/>
          </a:p>
        </p:txBody>
      </p:sp>
      <p:sp>
        <p:nvSpPr>
          <p:cNvPr id="5"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6" name="Rectangle 6"/>
          <p:cNvSpPr>
            <a:spLocks noGrp="1" noChangeArrowheads="1"/>
          </p:cNvSpPr>
          <p:nvPr>
            <p:ph type="sldNum" sz="quarter" idx="12"/>
          </p:nvPr>
        </p:nvSpPr>
        <p:spPr>
          <a:ln/>
        </p:spPr>
        <p:txBody>
          <a:bodyPr/>
          <a:lstStyle>
            <a:lvl1pPr>
              <a:defRPr/>
            </a:lvl1pPr>
          </a:lstStyle>
          <a:p>
            <a:pPr>
              <a:defRPr/>
            </a:pPr>
            <a:fld id="{7B3F1A5A-D779-4201-8C73-5EBE6D3E3854}" type="slidenum">
              <a:rPr lang="tr-TR"/>
              <a:pPr>
                <a:defRPr/>
              </a:pPr>
              <a:t>‹#›</a:t>
            </a:fld>
            <a:endParaRPr lang="tr-T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Bölüm Üstbilgisi">
    <p:spTree>
      <p:nvGrpSpPr>
        <p:cNvPr id="1" name=""/>
        <p:cNvGrpSpPr/>
        <p:nvPr/>
      </p:nvGrpSpPr>
      <p:grpSpPr>
        <a:xfrm>
          <a:off x="0" y="0"/>
          <a:ext cx="0" cy="0"/>
          <a:chOff x="0" y="0"/>
          <a:chExt cx="0" cy="0"/>
        </a:xfrm>
      </p:grpSpPr>
      <p:sp>
        <p:nvSpPr>
          <p:cNvPr id="2" name="1 Başlık"/>
          <p:cNvSpPr>
            <a:spLocks noGrp="1"/>
          </p:cNvSpPr>
          <p:nvPr>
            <p:ph type="title"/>
          </p:nvPr>
        </p:nvSpPr>
        <p:spPr>
          <a:xfrm>
            <a:off x="722313" y="4406900"/>
            <a:ext cx="7772400" cy="1362075"/>
          </a:xfrm>
        </p:spPr>
        <p:txBody>
          <a:bodyPr anchor="t"/>
          <a:lstStyle>
            <a:lvl1pPr algn="l">
              <a:defRPr sz="4000" b="1" cap="all"/>
            </a:lvl1pPr>
          </a:lstStyle>
          <a:p>
            <a:r>
              <a:rPr lang="tr-TR" smtClean="0"/>
              <a:t>Asıl başlık stili için tıklatın</a:t>
            </a:r>
            <a:endParaRPr lang="tr-TR"/>
          </a:p>
        </p:txBody>
      </p:sp>
      <p:sp>
        <p:nvSpPr>
          <p:cNvPr id="3" name="2 Metin Yer Tutucusu"/>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tr-TR" smtClean="0"/>
              <a:t>Asıl metin stillerini düzenlemek için tıklatın</a:t>
            </a:r>
          </a:p>
        </p:txBody>
      </p:sp>
      <p:sp>
        <p:nvSpPr>
          <p:cNvPr id="4" name="Rectangle 4"/>
          <p:cNvSpPr>
            <a:spLocks noGrp="1" noChangeArrowheads="1"/>
          </p:cNvSpPr>
          <p:nvPr>
            <p:ph type="dt" sz="half" idx="10"/>
          </p:nvPr>
        </p:nvSpPr>
        <p:spPr>
          <a:ln/>
        </p:spPr>
        <p:txBody>
          <a:bodyPr/>
          <a:lstStyle>
            <a:lvl1pPr>
              <a:defRPr/>
            </a:lvl1pPr>
          </a:lstStyle>
          <a:p>
            <a:pPr>
              <a:defRPr/>
            </a:pPr>
            <a:endParaRPr lang="tr-TR"/>
          </a:p>
        </p:txBody>
      </p:sp>
      <p:sp>
        <p:nvSpPr>
          <p:cNvPr id="5"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6" name="Rectangle 6"/>
          <p:cNvSpPr>
            <a:spLocks noGrp="1" noChangeArrowheads="1"/>
          </p:cNvSpPr>
          <p:nvPr>
            <p:ph type="sldNum" sz="quarter" idx="12"/>
          </p:nvPr>
        </p:nvSpPr>
        <p:spPr>
          <a:ln/>
        </p:spPr>
        <p:txBody>
          <a:bodyPr/>
          <a:lstStyle>
            <a:lvl1pPr>
              <a:defRPr/>
            </a:lvl1pPr>
          </a:lstStyle>
          <a:p>
            <a:pPr>
              <a:defRPr/>
            </a:pPr>
            <a:fld id="{4B7C0E24-5B14-411A-A5EF-061F9053C6A5}" type="slidenum">
              <a:rPr lang="tr-TR"/>
              <a:pPr>
                <a:defRPr/>
              </a:pPr>
              <a:t>‹#›</a:t>
            </a:fld>
            <a:endParaRPr lang="tr-T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ki İçerik">
    <p:spTree>
      <p:nvGrpSpPr>
        <p:cNvPr id="1" name=""/>
        <p:cNvGrpSpPr/>
        <p:nvPr/>
      </p:nvGrpSpPr>
      <p:grpSpPr>
        <a:xfrm>
          <a:off x="0" y="0"/>
          <a:ext cx="0" cy="0"/>
          <a:chOff x="0" y="0"/>
          <a:chExt cx="0" cy="0"/>
        </a:xfrm>
      </p:grpSpPr>
      <p:sp>
        <p:nvSpPr>
          <p:cNvPr id="2" name="1 Başlık"/>
          <p:cNvSpPr>
            <a:spLocks noGrp="1"/>
          </p:cNvSpPr>
          <p:nvPr>
            <p:ph type="title"/>
          </p:nvPr>
        </p:nvSpPr>
        <p:spPr/>
        <p:txBody>
          <a:bodyPr/>
          <a:lstStyle/>
          <a:p>
            <a:r>
              <a:rPr lang="tr-TR" smtClean="0"/>
              <a:t>Asıl başlık stili için tıklatın</a:t>
            </a:r>
            <a:endParaRPr lang="tr-TR"/>
          </a:p>
        </p:txBody>
      </p:sp>
      <p:sp>
        <p:nvSpPr>
          <p:cNvPr id="3" name="2 İçerik Yer Tutucusu"/>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endParaRPr lang="tr-TR"/>
          </a:p>
        </p:txBody>
      </p:sp>
      <p:sp>
        <p:nvSpPr>
          <p:cNvPr id="4" name="3 İçerik Yer Tutucusu"/>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endParaRPr lang="tr-TR"/>
          </a:p>
        </p:txBody>
      </p:sp>
      <p:sp>
        <p:nvSpPr>
          <p:cNvPr id="5" name="Rectangle 4"/>
          <p:cNvSpPr>
            <a:spLocks noGrp="1" noChangeArrowheads="1"/>
          </p:cNvSpPr>
          <p:nvPr>
            <p:ph type="dt" sz="half" idx="10"/>
          </p:nvPr>
        </p:nvSpPr>
        <p:spPr>
          <a:ln/>
        </p:spPr>
        <p:txBody>
          <a:bodyPr/>
          <a:lstStyle>
            <a:lvl1pPr>
              <a:defRPr/>
            </a:lvl1pPr>
          </a:lstStyle>
          <a:p>
            <a:pPr>
              <a:defRPr/>
            </a:pPr>
            <a:endParaRPr lang="tr-TR"/>
          </a:p>
        </p:txBody>
      </p:sp>
      <p:sp>
        <p:nvSpPr>
          <p:cNvPr id="6"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7" name="Rectangle 6"/>
          <p:cNvSpPr>
            <a:spLocks noGrp="1" noChangeArrowheads="1"/>
          </p:cNvSpPr>
          <p:nvPr>
            <p:ph type="sldNum" sz="quarter" idx="12"/>
          </p:nvPr>
        </p:nvSpPr>
        <p:spPr>
          <a:ln/>
        </p:spPr>
        <p:txBody>
          <a:bodyPr/>
          <a:lstStyle>
            <a:lvl1pPr>
              <a:defRPr/>
            </a:lvl1pPr>
          </a:lstStyle>
          <a:p>
            <a:pPr>
              <a:defRPr/>
            </a:pPr>
            <a:fld id="{CBA62EB9-1FEA-4365-9551-F134D00A39D8}" type="slidenum">
              <a:rPr lang="tr-TR"/>
              <a:pPr>
                <a:defRPr/>
              </a:pPr>
              <a:t>‹#›</a:t>
            </a:fld>
            <a:endParaRPr lang="tr-T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Karşılaştırma">
    <p:spTree>
      <p:nvGrpSpPr>
        <p:cNvPr id="1" name=""/>
        <p:cNvGrpSpPr/>
        <p:nvPr/>
      </p:nvGrpSpPr>
      <p:grpSpPr>
        <a:xfrm>
          <a:off x="0" y="0"/>
          <a:ext cx="0" cy="0"/>
          <a:chOff x="0" y="0"/>
          <a:chExt cx="0" cy="0"/>
        </a:xfrm>
      </p:grpSpPr>
      <p:sp>
        <p:nvSpPr>
          <p:cNvPr id="2" name="1 Başlık"/>
          <p:cNvSpPr>
            <a:spLocks noGrp="1"/>
          </p:cNvSpPr>
          <p:nvPr>
            <p:ph type="title"/>
          </p:nvPr>
        </p:nvSpPr>
        <p:spPr/>
        <p:txBody>
          <a:bodyPr/>
          <a:lstStyle>
            <a:lvl1pPr>
              <a:defRPr/>
            </a:lvl1pPr>
          </a:lstStyle>
          <a:p>
            <a:r>
              <a:rPr lang="tr-TR" smtClean="0"/>
              <a:t>Asıl başlık stili için tıklatın</a:t>
            </a:r>
            <a:endParaRPr lang="tr-TR"/>
          </a:p>
        </p:txBody>
      </p:sp>
      <p:sp>
        <p:nvSpPr>
          <p:cNvPr id="3" name="2 Metin Yer Tutucusu"/>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tr-TR" smtClean="0"/>
              <a:t>Asıl metin stillerini düzenlemek için tıklatın</a:t>
            </a:r>
          </a:p>
        </p:txBody>
      </p:sp>
      <p:sp>
        <p:nvSpPr>
          <p:cNvPr id="4" name="3 İçerik Yer Tutucusu"/>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endParaRPr lang="tr-TR"/>
          </a:p>
        </p:txBody>
      </p:sp>
      <p:sp>
        <p:nvSpPr>
          <p:cNvPr id="5" name="4 Metin Yer Tutucusu"/>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tr-TR" smtClean="0"/>
              <a:t>Asıl metin stillerini düzenlemek için tıklatın</a:t>
            </a:r>
          </a:p>
        </p:txBody>
      </p:sp>
      <p:sp>
        <p:nvSpPr>
          <p:cNvPr id="6" name="5 İçerik Yer Tutucusu"/>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endParaRPr lang="tr-TR"/>
          </a:p>
        </p:txBody>
      </p:sp>
      <p:sp>
        <p:nvSpPr>
          <p:cNvPr id="7" name="Rectangle 4"/>
          <p:cNvSpPr>
            <a:spLocks noGrp="1" noChangeArrowheads="1"/>
          </p:cNvSpPr>
          <p:nvPr>
            <p:ph type="dt" sz="half" idx="10"/>
          </p:nvPr>
        </p:nvSpPr>
        <p:spPr>
          <a:ln/>
        </p:spPr>
        <p:txBody>
          <a:bodyPr/>
          <a:lstStyle>
            <a:lvl1pPr>
              <a:defRPr/>
            </a:lvl1pPr>
          </a:lstStyle>
          <a:p>
            <a:pPr>
              <a:defRPr/>
            </a:pPr>
            <a:endParaRPr lang="tr-TR"/>
          </a:p>
        </p:txBody>
      </p:sp>
      <p:sp>
        <p:nvSpPr>
          <p:cNvPr id="8"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9" name="Rectangle 6"/>
          <p:cNvSpPr>
            <a:spLocks noGrp="1" noChangeArrowheads="1"/>
          </p:cNvSpPr>
          <p:nvPr>
            <p:ph type="sldNum" sz="quarter" idx="12"/>
          </p:nvPr>
        </p:nvSpPr>
        <p:spPr>
          <a:ln/>
        </p:spPr>
        <p:txBody>
          <a:bodyPr/>
          <a:lstStyle>
            <a:lvl1pPr>
              <a:defRPr/>
            </a:lvl1pPr>
          </a:lstStyle>
          <a:p>
            <a:pPr>
              <a:defRPr/>
            </a:pPr>
            <a:fld id="{92A55B66-2B0A-43C7-AAC7-E493004C5DCB}" type="slidenum">
              <a:rPr lang="tr-TR"/>
              <a:pPr>
                <a:defRPr/>
              </a:pPr>
              <a:t>‹#›</a:t>
            </a:fld>
            <a:endParaRPr lang="tr-T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Yalnızca Başlık">
    <p:spTree>
      <p:nvGrpSpPr>
        <p:cNvPr id="1" name=""/>
        <p:cNvGrpSpPr/>
        <p:nvPr/>
      </p:nvGrpSpPr>
      <p:grpSpPr>
        <a:xfrm>
          <a:off x="0" y="0"/>
          <a:ext cx="0" cy="0"/>
          <a:chOff x="0" y="0"/>
          <a:chExt cx="0" cy="0"/>
        </a:xfrm>
      </p:grpSpPr>
      <p:sp>
        <p:nvSpPr>
          <p:cNvPr id="2" name="1 Başlık"/>
          <p:cNvSpPr>
            <a:spLocks noGrp="1"/>
          </p:cNvSpPr>
          <p:nvPr>
            <p:ph type="title"/>
          </p:nvPr>
        </p:nvSpPr>
        <p:spPr/>
        <p:txBody>
          <a:bodyPr/>
          <a:lstStyle/>
          <a:p>
            <a:r>
              <a:rPr lang="tr-TR" smtClean="0"/>
              <a:t>Asıl başlık stili için tıklatın</a:t>
            </a:r>
            <a:endParaRPr lang="tr-TR"/>
          </a:p>
        </p:txBody>
      </p:sp>
      <p:sp>
        <p:nvSpPr>
          <p:cNvPr id="3" name="Rectangle 4"/>
          <p:cNvSpPr>
            <a:spLocks noGrp="1" noChangeArrowheads="1"/>
          </p:cNvSpPr>
          <p:nvPr>
            <p:ph type="dt" sz="half" idx="10"/>
          </p:nvPr>
        </p:nvSpPr>
        <p:spPr>
          <a:ln/>
        </p:spPr>
        <p:txBody>
          <a:bodyPr/>
          <a:lstStyle>
            <a:lvl1pPr>
              <a:defRPr/>
            </a:lvl1pPr>
          </a:lstStyle>
          <a:p>
            <a:pPr>
              <a:defRPr/>
            </a:pPr>
            <a:endParaRPr lang="tr-TR"/>
          </a:p>
        </p:txBody>
      </p:sp>
      <p:sp>
        <p:nvSpPr>
          <p:cNvPr id="4"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5" name="Rectangle 6"/>
          <p:cNvSpPr>
            <a:spLocks noGrp="1" noChangeArrowheads="1"/>
          </p:cNvSpPr>
          <p:nvPr>
            <p:ph type="sldNum" sz="quarter" idx="12"/>
          </p:nvPr>
        </p:nvSpPr>
        <p:spPr>
          <a:ln/>
        </p:spPr>
        <p:txBody>
          <a:bodyPr/>
          <a:lstStyle>
            <a:lvl1pPr>
              <a:defRPr/>
            </a:lvl1pPr>
          </a:lstStyle>
          <a:p>
            <a:pPr>
              <a:defRPr/>
            </a:pPr>
            <a:fld id="{DA7D5F68-7F20-4D0A-B6CA-1CD0BF2ED6F9}" type="slidenum">
              <a:rPr lang="tr-TR"/>
              <a:pPr>
                <a:defRPr/>
              </a:pPr>
              <a:t>‹#›</a:t>
            </a:fld>
            <a:endParaRPr lang="tr-T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oş">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tr-TR"/>
          </a:p>
        </p:txBody>
      </p:sp>
      <p:sp>
        <p:nvSpPr>
          <p:cNvPr id="3"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4" name="Rectangle 6"/>
          <p:cNvSpPr>
            <a:spLocks noGrp="1" noChangeArrowheads="1"/>
          </p:cNvSpPr>
          <p:nvPr>
            <p:ph type="sldNum" sz="quarter" idx="12"/>
          </p:nvPr>
        </p:nvSpPr>
        <p:spPr>
          <a:ln/>
        </p:spPr>
        <p:txBody>
          <a:bodyPr/>
          <a:lstStyle>
            <a:lvl1pPr>
              <a:defRPr/>
            </a:lvl1pPr>
          </a:lstStyle>
          <a:p>
            <a:pPr>
              <a:defRPr/>
            </a:pPr>
            <a:fld id="{830339A2-365E-467A-AB74-F7A632E6B520}" type="slidenum">
              <a:rPr lang="tr-TR"/>
              <a:pPr>
                <a:defRPr/>
              </a:pPr>
              <a:t>‹#›</a:t>
            </a:fld>
            <a:endParaRPr lang="tr-T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Başlıklı İçerik">
    <p:spTree>
      <p:nvGrpSpPr>
        <p:cNvPr id="1" name=""/>
        <p:cNvGrpSpPr/>
        <p:nvPr/>
      </p:nvGrpSpPr>
      <p:grpSpPr>
        <a:xfrm>
          <a:off x="0" y="0"/>
          <a:ext cx="0" cy="0"/>
          <a:chOff x="0" y="0"/>
          <a:chExt cx="0" cy="0"/>
        </a:xfrm>
      </p:grpSpPr>
      <p:sp>
        <p:nvSpPr>
          <p:cNvPr id="2" name="1 Başlık"/>
          <p:cNvSpPr>
            <a:spLocks noGrp="1"/>
          </p:cNvSpPr>
          <p:nvPr>
            <p:ph type="title"/>
          </p:nvPr>
        </p:nvSpPr>
        <p:spPr>
          <a:xfrm>
            <a:off x="457200" y="273050"/>
            <a:ext cx="3008313" cy="1162050"/>
          </a:xfrm>
        </p:spPr>
        <p:txBody>
          <a:bodyPr anchor="b"/>
          <a:lstStyle>
            <a:lvl1pPr algn="l">
              <a:defRPr sz="2000" b="1"/>
            </a:lvl1pPr>
          </a:lstStyle>
          <a:p>
            <a:r>
              <a:rPr lang="tr-TR" smtClean="0"/>
              <a:t>Asıl başlık stili için tıklatın</a:t>
            </a:r>
            <a:endParaRPr lang="tr-TR"/>
          </a:p>
        </p:txBody>
      </p:sp>
      <p:sp>
        <p:nvSpPr>
          <p:cNvPr id="3" name="2 İçerik Yer Tutucusu"/>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endParaRPr lang="tr-TR"/>
          </a:p>
        </p:txBody>
      </p:sp>
      <p:sp>
        <p:nvSpPr>
          <p:cNvPr id="4" name="3 Metin Yer Tutucusu"/>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tr-TR" smtClean="0"/>
              <a:t>Asıl metin stillerini düzenlemek için tıklatın</a:t>
            </a:r>
          </a:p>
        </p:txBody>
      </p:sp>
      <p:sp>
        <p:nvSpPr>
          <p:cNvPr id="5" name="Rectangle 4"/>
          <p:cNvSpPr>
            <a:spLocks noGrp="1" noChangeArrowheads="1"/>
          </p:cNvSpPr>
          <p:nvPr>
            <p:ph type="dt" sz="half" idx="10"/>
          </p:nvPr>
        </p:nvSpPr>
        <p:spPr>
          <a:ln/>
        </p:spPr>
        <p:txBody>
          <a:bodyPr/>
          <a:lstStyle>
            <a:lvl1pPr>
              <a:defRPr/>
            </a:lvl1pPr>
          </a:lstStyle>
          <a:p>
            <a:pPr>
              <a:defRPr/>
            </a:pPr>
            <a:endParaRPr lang="tr-TR"/>
          </a:p>
        </p:txBody>
      </p:sp>
      <p:sp>
        <p:nvSpPr>
          <p:cNvPr id="6"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7" name="Rectangle 6"/>
          <p:cNvSpPr>
            <a:spLocks noGrp="1" noChangeArrowheads="1"/>
          </p:cNvSpPr>
          <p:nvPr>
            <p:ph type="sldNum" sz="quarter" idx="12"/>
          </p:nvPr>
        </p:nvSpPr>
        <p:spPr>
          <a:ln/>
        </p:spPr>
        <p:txBody>
          <a:bodyPr/>
          <a:lstStyle>
            <a:lvl1pPr>
              <a:defRPr/>
            </a:lvl1pPr>
          </a:lstStyle>
          <a:p>
            <a:pPr>
              <a:defRPr/>
            </a:pPr>
            <a:fld id="{644FFB90-4CAA-403B-BB75-A7E5E82D4601}" type="slidenum">
              <a:rPr lang="tr-TR"/>
              <a:pPr>
                <a:defRPr/>
              </a:pPr>
              <a:t>‹#›</a:t>
            </a:fld>
            <a:endParaRPr lang="tr-T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aşlıklı Resim">
    <p:spTree>
      <p:nvGrpSpPr>
        <p:cNvPr id="1" name=""/>
        <p:cNvGrpSpPr/>
        <p:nvPr/>
      </p:nvGrpSpPr>
      <p:grpSpPr>
        <a:xfrm>
          <a:off x="0" y="0"/>
          <a:ext cx="0" cy="0"/>
          <a:chOff x="0" y="0"/>
          <a:chExt cx="0" cy="0"/>
        </a:xfrm>
      </p:grpSpPr>
      <p:sp>
        <p:nvSpPr>
          <p:cNvPr id="2" name="1 Başlık"/>
          <p:cNvSpPr>
            <a:spLocks noGrp="1"/>
          </p:cNvSpPr>
          <p:nvPr>
            <p:ph type="title"/>
          </p:nvPr>
        </p:nvSpPr>
        <p:spPr>
          <a:xfrm>
            <a:off x="1792288" y="4800600"/>
            <a:ext cx="5486400" cy="566738"/>
          </a:xfrm>
        </p:spPr>
        <p:txBody>
          <a:bodyPr anchor="b"/>
          <a:lstStyle>
            <a:lvl1pPr algn="l">
              <a:defRPr sz="2000" b="1"/>
            </a:lvl1pPr>
          </a:lstStyle>
          <a:p>
            <a:r>
              <a:rPr lang="tr-TR" smtClean="0"/>
              <a:t>Asıl başlık stili için tıklatın</a:t>
            </a:r>
            <a:endParaRPr lang="tr-TR"/>
          </a:p>
        </p:txBody>
      </p:sp>
      <p:sp>
        <p:nvSpPr>
          <p:cNvPr id="3" name="2 Resim Yer Tutucusu"/>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tr-TR" noProof="0" smtClean="0"/>
          </a:p>
        </p:txBody>
      </p:sp>
      <p:sp>
        <p:nvSpPr>
          <p:cNvPr id="4" name="3 Metin Yer Tutucusu"/>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tr-TR" smtClean="0"/>
              <a:t>Asıl metin stillerini düzenlemek için tıklatın</a:t>
            </a:r>
          </a:p>
        </p:txBody>
      </p:sp>
      <p:sp>
        <p:nvSpPr>
          <p:cNvPr id="5" name="Rectangle 4"/>
          <p:cNvSpPr>
            <a:spLocks noGrp="1" noChangeArrowheads="1"/>
          </p:cNvSpPr>
          <p:nvPr>
            <p:ph type="dt" sz="half" idx="10"/>
          </p:nvPr>
        </p:nvSpPr>
        <p:spPr>
          <a:ln/>
        </p:spPr>
        <p:txBody>
          <a:bodyPr/>
          <a:lstStyle>
            <a:lvl1pPr>
              <a:defRPr/>
            </a:lvl1pPr>
          </a:lstStyle>
          <a:p>
            <a:pPr>
              <a:defRPr/>
            </a:pPr>
            <a:endParaRPr lang="tr-TR"/>
          </a:p>
        </p:txBody>
      </p:sp>
      <p:sp>
        <p:nvSpPr>
          <p:cNvPr id="6" name="Rectangle 5"/>
          <p:cNvSpPr>
            <a:spLocks noGrp="1" noChangeArrowheads="1"/>
          </p:cNvSpPr>
          <p:nvPr>
            <p:ph type="ftr" sz="quarter" idx="11"/>
          </p:nvPr>
        </p:nvSpPr>
        <p:spPr>
          <a:ln/>
        </p:spPr>
        <p:txBody>
          <a:bodyPr/>
          <a:lstStyle>
            <a:lvl1pPr>
              <a:defRPr/>
            </a:lvl1pPr>
          </a:lstStyle>
          <a:p>
            <a:pPr>
              <a:defRPr/>
            </a:pPr>
            <a:r>
              <a:rPr lang="tr-TR"/>
              <a:t>DÜNDAR UÇAR LİSESİ REHBERLİK SERVİSİ</a:t>
            </a:r>
          </a:p>
        </p:txBody>
      </p:sp>
      <p:sp>
        <p:nvSpPr>
          <p:cNvPr id="7" name="Rectangle 6"/>
          <p:cNvSpPr>
            <a:spLocks noGrp="1" noChangeArrowheads="1"/>
          </p:cNvSpPr>
          <p:nvPr>
            <p:ph type="sldNum" sz="quarter" idx="12"/>
          </p:nvPr>
        </p:nvSpPr>
        <p:spPr>
          <a:ln/>
        </p:spPr>
        <p:txBody>
          <a:bodyPr/>
          <a:lstStyle>
            <a:lvl1pPr>
              <a:defRPr/>
            </a:lvl1pPr>
          </a:lstStyle>
          <a:p>
            <a:pPr>
              <a:defRPr/>
            </a:pPr>
            <a:fld id="{C7E0C945-620F-48A4-A291-06335B3AD9AA}" type="slidenum">
              <a:rPr lang="tr-TR"/>
              <a:pPr>
                <a:defRPr/>
              </a:pPr>
              <a:t>‹#›</a:t>
            </a:fld>
            <a:endParaRPr lang="tr-T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AFCBDB"/>
            </a:gs>
            <a:gs pos="50000">
              <a:srgbClr val="CCECFF"/>
            </a:gs>
            <a:gs pos="100000">
              <a:srgbClr val="AFCBDB"/>
            </a:gs>
          </a:gsLst>
          <a:lin ang="2700000" scaled="1"/>
        </a:gra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tr-TR" smtClean="0"/>
              <a:t>Asıl başlık stili için tıklatın</a:t>
            </a:r>
          </a:p>
        </p:txBody>
      </p:sp>
      <p:sp>
        <p:nvSpPr>
          <p:cNvPr id="2051"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tr-TR" smtClean="0"/>
              <a:t>Asıl metin stillerini düzenlemek için tıklatın</a:t>
            </a:r>
          </a:p>
          <a:p>
            <a:pPr lvl="1"/>
            <a:r>
              <a:rPr lang="tr-TR" smtClean="0"/>
              <a:t>İkinci düzey</a:t>
            </a:r>
          </a:p>
          <a:p>
            <a:pPr lvl="2"/>
            <a:r>
              <a:rPr lang="tr-TR" smtClean="0"/>
              <a:t>Üçüncü düzey</a:t>
            </a:r>
          </a:p>
          <a:p>
            <a:pPr lvl="3"/>
            <a:r>
              <a:rPr lang="tr-TR" smtClean="0"/>
              <a:t>Dördüncü düzey</a:t>
            </a:r>
          </a:p>
          <a:p>
            <a:pPr lvl="4"/>
            <a:r>
              <a:rPr lang="tr-TR" smtClean="0"/>
              <a:t>Beşinci düzey</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a:defRPr/>
            </a:pPr>
            <a:endParaRPr lang="tr-TR"/>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r>
              <a:rPr lang="tr-TR"/>
              <a:t>DÜNDAR UÇAR LİSESİ REHBERLİK SERVİSİ</a:t>
            </a:r>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0B776C0C-51BD-4EE5-AD26-8AC6923D2AC7}" type="slidenum">
              <a:rPr lang="tr-TR"/>
              <a:pPr>
                <a:defRPr/>
              </a:pPr>
              <a:t>‹#›</a:t>
            </a:fld>
            <a:endParaRPr lang="tr-T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hf sldNum="0" hd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tr-T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1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2 Altbilgi Yer Tutucusu"/>
          <p:cNvSpPr>
            <a:spLocks noGrp="1"/>
          </p:cNvSpPr>
          <p:nvPr>
            <p:ph type="ftr" sz="quarter" idx="11"/>
          </p:nvPr>
        </p:nvSpPr>
        <p:spPr>
          <a:noFill/>
        </p:spPr>
        <p:txBody>
          <a:bodyPr/>
          <a:lstStyle/>
          <a:p>
            <a:r>
              <a:rPr lang="tr-TR" smtClean="0"/>
              <a:t>DÜNDAR UÇAR LİSESİ REHBERLİK SERVİSİ</a:t>
            </a:r>
          </a:p>
        </p:txBody>
      </p:sp>
      <p:sp>
        <p:nvSpPr>
          <p:cNvPr id="3075" name="Text Box 5"/>
          <p:cNvSpPr txBox="1">
            <a:spLocks noChangeArrowheads="1"/>
          </p:cNvSpPr>
          <p:nvPr/>
        </p:nvSpPr>
        <p:spPr bwMode="auto">
          <a:xfrm>
            <a:off x="323850" y="620713"/>
            <a:ext cx="8640763" cy="3228975"/>
          </a:xfrm>
          <a:prstGeom prst="rect">
            <a:avLst/>
          </a:prstGeom>
          <a:noFill/>
          <a:ln w="9525">
            <a:noFill/>
            <a:miter lim="800000"/>
            <a:headEnd/>
            <a:tailEnd/>
          </a:ln>
        </p:spPr>
        <p:txBody>
          <a:bodyPr>
            <a:spAutoFit/>
          </a:bodyPr>
          <a:lstStyle/>
          <a:p>
            <a:pPr algn="ctr"/>
            <a:endParaRPr lang="tr-TR" sz="4400" b="1">
              <a:solidFill>
                <a:srgbClr val="FF0000"/>
              </a:solidFill>
              <a:latin typeface="Comic Sans MS" pitchFamily="66" charset="0"/>
            </a:endParaRPr>
          </a:p>
          <a:p>
            <a:pPr algn="ctr"/>
            <a:r>
              <a:rPr lang="tr-TR" sz="5400" b="1">
                <a:solidFill>
                  <a:srgbClr val="FF0000"/>
                </a:solidFill>
                <a:latin typeface="Comic Sans MS" pitchFamily="66" charset="0"/>
              </a:rPr>
              <a:t>ORTAÖĞRETİM SINIF</a:t>
            </a:r>
          </a:p>
          <a:p>
            <a:pPr algn="ctr"/>
            <a:r>
              <a:rPr lang="tr-TR" sz="5400" b="1">
                <a:solidFill>
                  <a:srgbClr val="FF0000"/>
                </a:solidFill>
                <a:latin typeface="Comic Sans MS" pitchFamily="66" charset="0"/>
              </a:rPr>
              <a:t> GEÇME </a:t>
            </a:r>
          </a:p>
          <a:p>
            <a:pPr algn="ctr"/>
            <a:r>
              <a:rPr lang="tr-TR" sz="5400" b="1">
                <a:solidFill>
                  <a:srgbClr val="FF0000"/>
                </a:solidFill>
                <a:latin typeface="Comic Sans MS" pitchFamily="66" charset="0"/>
              </a:rPr>
              <a:t>YÖNETMELİĞİ</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35" name="3 Altbilgi Yer Tutucusu"/>
          <p:cNvSpPr>
            <a:spLocks noGrp="1"/>
          </p:cNvSpPr>
          <p:nvPr>
            <p:ph type="ftr" sz="quarter" idx="11"/>
          </p:nvPr>
        </p:nvSpPr>
        <p:spPr>
          <a:noFill/>
        </p:spPr>
        <p:txBody>
          <a:bodyPr/>
          <a:lstStyle/>
          <a:p>
            <a:r>
              <a:rPr lang="tr-TR" smtClean="0"/>
              <a:t>DÜNDAR UÇAR LİSESİ REHBERLİK SERVİSİ</a:t>
            </a:r>
          </a:p>
        </p:txBody>
      </p:sp>
      <p:graphicFrame>
        <p:nvGraphicFramePr>
          <p:cNvPr id="2" name="Diyagram 1"/>
          <p:cNvGraphicFramePr/>
          <p:nvPr>
            <p:extLst>
              <p:ext uri="{D42A27DB-BD31-4B8C-83A1-F6EECF244321}">
                <p14:modId xmlns:p14="http://schemas.microsoft.com/office/powerpoint/2010/main" val="3346617321"/>
              </p:ext>
            </p:extLst>
          </p:nvPr>
        </p:nvGraphicFramePr>
        <p:xfrm>
          <a:off x="179512" y="260648"/>
          <a:ext cx="8532688" cy="583247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4 Altbilgi Yer Tutucusu"/>
          <p:cNvSpPr>
            <a:spLocks noGrp="1"/>
          </p:cNvSpPr>
          <p:nvPr>
            <p:ph type="ftr" sz="quarter" idx="11"/>
          </p:nvPr>
        </p:nvSpPr>
        <p:spPr>
          <a:noFill/>
        </p:spPr>
        <p:txBody>
          <a:bodyPr/>
          <a:lstStyle/>
          <a:p>
            <a:r>
              <a:rPr lang="tr-TR" smtClean="0"/>
              <a:t>DÜNDAR UÇAR LİSESİ REHBERLİK SERVİSİ</a:t>
            </a:r>
          </a:p>
        </p:txBody>
      </p:sp>
      <p:sp>
        <p:nvSpPr>
          <p:cNvPr id="4099" name="Text Box 2"/>
          <p:cNvSpPr txBox="1">
            <a:spLocks noChangeArrowheads="1"/>
          </p:cNvSpPr>
          <p:nvPr/>
        </p:nvSpPr>
        <p:spPr bwMode="auto">
          <a:xfrm>
            <a:off x="1258888" y="188913"/>
            <a:ext cx="6683375" cy="946150"/>
          </a:xfrm>
          <a:prstGeom prst="rect">
            <a:avLst/>
          </a:prstGeom>
          <a:noFill/>
          <a:ln w="9525">
            <a:noFill/>
            <a:miter lim="800000"/>
            <a:headEnd/>
            <a:tailEnd/>
          </a:ln>
        </p:spPr>
        <p:txBody>
          <a:bodyPr wrap="none">
            <a:spAutoFit/>
          </a:bodyPr>
          <a:lstStyle/>
          <a:p>
            <a:pPr algn="ctr"/>
            <a:r>
              <a:rPr lang="tr-TR" sz="2800" b="1"/>
              <a:t>BİR DERSTEN BAŞARILI SAYILMANIN</a:t>
            </a:r>
          </a:p>
          <a:p>
            <a:pPr algn="ctr"/>
            <a:r>
              <a:rPr lang="tr-TR" sz="2800" b="1"/>
              <a:t>KOŞULLARI NELERDİR?</a:t>
            </a:r>
          </a:p>
        </p:txBody>
      </p:sp>
      <p:sp>
        <p:nvSpPr>
          <p:cNvPr id="4100" name="Text Box 3"/>
          <p:cNvSpPr txBox="1">
            <a:spLocks noChangeArrowheads="1"/>
          </p:cNvSpPr>
          <p:nvPr/>
        </p:nvSpPr>
        <p:spPr bwMode="auto">
          <a:xfrm>
            <a:off x="323850" y="1268413"/>
            <a:ext cx="8280400" cy="2317750"/>
          </a:xfrm>
          <a:prstGeom prst="rect">
            <a:avLst/>
          </a:prstGeom>
          <a:noFill/>
          <a:ln w="9525">
            <a:noFill/>
            <a:miter lim="800000"/>
            <a:headEnd/>
            <a:tailEnd/>
          </a:ln>
        </p:spPr>
        <p:txBody>
          <a:bodyPr>
            <a:spAutoFit/>
          </a:bodyPr>
          <a:lstStyle/>
          <a:p>
            <a:pPr marL="347663" indent="-347663">
              <a:spcBef>
                <a:spcPct val="30000"/>
              </a:spcBef>
              <a:buFont typeface="Wingdings" pitchFamily="2" charset="2"/>
              <a:buChar char="ü"/>
            </a:pPr>
            <a:r>
              <a:rPr lang="tr-TR" sz="1400" b="1"/>
              <a:t>BİR DERSİN YIL SONU NOTU : BİRİNCİ VE İKİNCİ DÖNEM NOTLARININ</a:t>
            </a:r>
          </a:p>
          <a:p>
            <a:pPr marL="347663" indent="-347663">
              <a:spcBef>
                <a:spcPct val="30000"/>
              </a:spcBef>
              <a:buFont typeface="Wingdings" pitchFamily="2" charset="2"/>
              <a:buNone/>
            </a:pPr>
            <a:r>
              <a:rPr lang="tr-TR" sz="1400" b="1"/>
              <a:t>	ARİTMETİK ORTALAMASIDIR.</a:t>
            </a:r>
          </a:p>
          <a:p>
            <a:pPr marL="347663" indent="-347663">
              <a:spcBef>
                <a:spcPct val="30000"/>
              </a:spcBef>
              <a:buFont typeface="Wingdings" pitchFamily="2" charset="2"/>
              <a:buChar char="ü"/>
            </a:pPr>
            <a:r>
              <a:rPr lang="tr-TR" sz="1400" b="1"/>
              <a:t>ÖĞRENCİNİN, DERS YILI SONUNDA EN AZ “GEÇER”, ANCAK BİRİNCİ</a:t>
            </a:r>
          </a:p>
          <a:p>
            <a:pPr marL="347663" indent="-347663">
              <a:spcBef>
                <a:spcPct val="30000"/>
              </a:spcBef>
              <a:buFont typeface="Wingdings" pitchFamily="2" charset="2"/>
              <a:buNone/>
            </a:pPr>
            <a:r>
              <a:rPr lang="tr-TR" sz="1400" b="1"/>
              <a:t>	DÖNEM NOTU “ETKİSİZ” İSE İKİNCİ DÖNEM NOTUNUN EN AZ “ORTA”    </a:t>
            </a:r>
          </a:p>
          <a:p>
            <a:pPr marL="347663" indent="-347663">
              <a:spcBef>
                <a:spcPct val="30000"/>
              </a:spcBef>
              <a:buFont typeface="Wingdings" pitchFamily="2" charset="2"/>
              <a:buNone/>
            </a:pPr>
            <a:r>
              <a:rPr lang="tr-TR" sz="1400" b="1"/>
              <a:t>        OLMASI GEREKİR.</a:t>
            </a:r>
          </a:p>
          <a:p>
            <a:pPr marL="347663" indent="-347663">
              <a:spcBef>
                <a:spcPct val="30000"/>
              </a:spcBef>
              <a:buFont typeface="Wingdings" pitchFamily="2" charset="2"/>
              <a:buNone/>
            </a:pPr>
            <a:r>
              <a:rPr lang="tr-TR" sz="1400" b="1"/>
              <a:t>*   ÖĞRENCİNİN İLK DÖNEM NOTU NE OLURSA OLSUN İKİNCİ DÖNEM NOTU </a:t>
            </a:r>
            <a:r>
              <a:rPr lang="tr-TR" sz="1400" u="sng"/>
              <a:t>0 VEYA 1</a:t>
            </a:r>
            <a:r>
              <a:rPr lang="tr-TR" sz="1400" b="1"/>
              <a:t> İSE O DERSTEN BAŞARISIZ SAYILMAKTADIR</a:t>
            </a:r>
            <a:r>
              <a:rPr lang="tr-TR" b="1">
                <a:solidFill>
                  <a:srgbClr val="CC0066"/>
                </a:solidFill>
              </a:rPr>
              <a:t>.</a:t>
            </a:r>
          </a:p>
          <a:p>
            <a:pPr marL="347663" indent="-347663">
              <a:spcBef>
                <a:spcPct val="30000"/>
              </a:spcBef>
              <a:buFont typeface="Wingdings" pitchFamily="2" charset="2"/>
              <a:buNone/>
            </a:pPr>
            <a:endParaRPr lang="tr-TR" b="1">
              <a:solidFill>
                <a:srgbClr val="CC0066"/>
              </a:solidFill>
            </a:endParaRPr>
          </a:p>
        </p:txBody>
      </p:sp>
      <p:sp>
        <p:nvSpPr>
          <p:cNvPr id="4101" name="Text Box 4"/>
          <p:cNvSpPr txBox="1">
            <a:spLocks noChangeArrowheads="1"/>
          </p:cNvSpPr>
          <p:nvPr/>
        </p:nvSpPr>
        <p:spPr bwMode="auto">
          <a:xfrm>
            <a:off x="684213" y="3284538"/>
            <a:ext cx="7488237" cy="914400"/>
          </a:xfrm>
          <a:prstGeom prst="rect">
            <a:avLst/>
          </a:prstGeom>
          <a:noFill/>
          <a:ln w="9525">
            <a:noFill/>
            <a:miter lim="800000"/>
            <a:headEnd/>
            <a:tailEnd/>
          </a:ln>
        </p:spPr>
        <p:txBody>
          <a:bodyPr>
            <a:spAutoFit/>
          </a:bodyPr>
          <a:lstStyle/>
          <a:p>
            <a:pPr marL="342900" indent="-342900">
              <a:lnSpc>
                <a:spcPct val="80000"/>
              </a:lnSpc>
              <a:spcBef>
                <a:spcPct val="30000"/>
              </a:spcBef>
              <a:buFontTx/>
              <a:buAutoNum type="arabicPeriod"/>
              <a:tabLst>
                <a:tab pos="1785938" algn="l"/>
                <a:tab pos="2068513" algn="l"/>
              </a:tabLst>
            </a:pPr>
            <a:r>
              <a:rPr lang="tr-TR" b="1"/>
              <a:t>Dönem Notu	:	4</a:t>
            </a:r>
          </a:p>
          <a:p>
            <a:pPr marL="342900" indent="-342900">
              <a:lnSpc>
                <a:spcPct val="80000"/>
              </a:lnSpc>
              <a:spcBef>
                <a:spcPct val="30000"/>
              </a:spcBef>
              <a:buFontTx/>
              <a:buAutoNum type="arabicPeriod" startAt="2"/>
              <a:tabLst>
                <a:tab pos="1785938" algn="l"/>
                <a:tab pos="2068513" algn="l"/>
              </a:tabLst>
            </a:pPr>
            <a:r>
              <a:rPr lang="tr-TR" b="1"/>
              <a:t>Dönem Notu	:	1</a:t>
            </a:r>
          </a:p>
          <a:p>
            <a:pPr marL="342900" indent="-342900">
              <a:lnSpc>
                <a:spcPct val="80000"/>
              </a:lnSpc>
              <a:spcBef>
                <a:spcPct val="30000"/>
              </a:spcBef>
              <a:tabLst>
                <a:tab pos="1785938" algn="l"/>
                <a:tab pos="2068513" algn="l"/>
              </a:tabLst>
            </a:pPr>
            <a:r>
              <a:rPr lang="tr-TR" b="1"/>
              <a:t>Ortalama	:	</a:t>
            </a:r>
            <a:r>
              <a:rPr lang="tr-TR" b="1" u="sng"/>
              <a:t>3 </a:t>
            </a:r>
            <a:r>
              <a:rPr lang="tr-TR" b="1" u="sng">
                <a:latin typeface="Wingdings 3" pitchFamily="18" charset="2"/>
              </a:rPr>
              <a:t>a</a:t>
            </a:r>
            <a:r>
              <a:rPr lang="tr-TR" b="1" u="sng"/>
              <a:t> </a:t>
            </a:r>
            <a:r>
              <a:rPr lang="tr-TR" b="1" u="sng">
                <a:solidFill>
                  <a:srgbClr val="CC0066"/>
                </a:solidFill>
              </a:rPr>
              <a:t>BAŞARISIZ</a:t>
            </a:r>
          </a:p>
        </p:txBody>
      </p:sp>
      <p:sp>
        <p:nvSpPr>
          <p:cNvPr id="4102" name="Text Box 10"/>
          <p:cNvSpPr txBox="1">
            <a:spLocks noChangeArrowheads="1"/>
          </p:cNvSpPr>
          <p:nvPr/>
        </p:nvSpPr>
        <p:spPr bwMode="auto">
          <a:xfrm>
            <a:off x="684213" y="4292600"/>
            <a:ext cx="7488237" cy="612775"/>
          </a:xfrm>
          <a:prstGeom prst="rect">
            <a:avLst/>
          </a:prstGeom>
          <a:noFill/>
          <a:ln w="9525">
            <a:noFill/>
            <a:miter lim="800000"/>
            <a:headEnd/>
            <a:tailEnd/>
          </a:ln>
        </p:spPr>
        <p:txBody>
          <a:bodyPr>
            <a:spAutoFit/>
          </a:bodyPr>
          <a:lstStyle/>
          <a:p>
            <a:pPr marL="342900" indent="-342900">
              <a:lnSpc>
                <a:spcPct val="80000"/>
              </a:lnSpc>
              <a:spcBef>
                <a:spcPct val="30000"/>
              </a:spcBef>
              <a:buFontTx/>
              <a:buAutoNum type="arabicPeriod"/>
              <a:tabLst>
                <a:tab pos="1785938" algn="l"/>
                <a:tab pos="2068513" algn="l"/>
              </a:tabLst>
            </a:pPr>
            <a:r>
              <a:rPr lang="tr-TR" b="1"/>
              <a:t>Dönem Notu	:	0</a:t>
            </a:r>
          </a:p>
          <a:p>
            <a:pPr marL="342900" indent="-342900">
              <a:lnSpc>
                <a:spcPct val="80000"/>
              </a:lnSpc>
              <a:spcBef>
                <a:spcPct val="30000"/>
              </a:spcBef>
              <a:tabLst>
                <a:tab pos="1785938" algn="l"/>
                <a:tab pos="2068513" algn="l"/>
              </a:tabLst>
            </a:pPr>
            <a:r>
              <a:rPr lang="tr-TR" b="1"/>
              <a:t>2.	Dönem Notu	:	2 </a:t>
            </a:r>
            <a:r>
              <a:rPr lang="tr-TR" b="1">
                <a:latin typeface="Wingdings 3" pitchFamily="18" charset="2"/>
              </a:rPr>
              <a:t>a</a:t>
            </a:r>
            <a:r>
              <a:rPr lang="tr-TR" b="1"/>
              <a:t> </a:t>
            </a:r>
            <a:r>
              <a:rPr lang="tr-TR" b="1">
                <a:solidFill>
                  <a:srgbClr val="CC0066"/>
                </a:solidFill>
              </a:rPr>
              <a:t>BAŞARISIZ</a:t>
            </a:r>
          </a:p>
        </p:txBody>
      </p:sp>
      <p:sp>
        <p:nvSpPr>
          <p:cNvPr id="4103" name="Text Box 11"/>
          <p:cNvSpPr txBox="1">
            <a:spLocks noChangeArrowheads="1"/>
          </p:cNvSpPr>
          <p:nvPr/>
        </p:nvSpPr>
        <p:spPr bwMode="auto">
          <a:xfrm>
            <a:off x="684213" y="5157788"/>
            <a:ext cx="7488237" cy="612775"/>
          </a:xfrm>
          <a:prstGeom prst="rect">
            <a:avLst/>
          </a:prstGeom>
          <a:noFill/>
          <a:ln w="9525">
            <a:noFill/>
            <a:miter lim="800000"/>
            <a:headEnd/>
            <a:tailEnd/>
          </a:ln>
        </p:spPr>
        <p:txBody>
          <a:bodyPr>
            <a:spAutoFit/>
          </a:bodyPr>
          <a:lstStyle/>
          <a:p>
            <a:pPr marL="342900" indent="-342900">
              <a:lnSpc>
                <a:spcPct val="80000"/>
              </a:lnSpc>
              <a:spcBef>
                <a:spcPct val="30000"/>
              </a:spcBef>
              <a:buFontTx/>
              <a:buAutoNum type="arabicPeriod"/>
              <a:tabLst>
                <a:tab pos="1785938" algn="l"/>
                <a:tab pos="2068513" algn="l"/>
              </a:tabLst>
            </a:pPr>
            <a:r>
              <a:rPr lang="tr-TR" b="1"/>
              <a:t>Dönem Notu	:	0</a:t>
            </a:r>
          </a:p>
          <a:p>
            <a:pPr marL="342900" indent="-342900">
              <a:lnSpc>
                <a:spcPct val="80000"/>
              </a:lnSpc>
              <a:spcBef>
                <a:spcPct val="30000"/>
              </a:spcBef>
              <a:tabLst>
                <a:tab pos="1785938" algn="l"/>
                <a:tab pos="2068513" algn="l"/>
              </a:tabLst>
            </a:pPr>
            <a:r>
              <a:rPr lang="tr-TR" b="1"/>
              <a:t>2.	Dönem Notu	:	3 </a:t>
            </a:r>
            <a:r>
              <a:rPr lang="tr-TR" b="1">
                <a:latin typeface="Wingdings 3" pitchFamily="18" charset="2"/>
              </a:rPr>
              <a:t>a</a:t>
            </a:r>
            <a:r>
              <a:rPr lang="tr-TR" b="1"/>
              <a:t> </a:t>
            </a:r>
            <a:r>
              <a:rPr lang="tr-TR" b="1">
                <a:solidFill>
                  <a:srgbClr val="CC0066"/>
                </a:solidFill>
              </a:rPr>
              <a:t>BAŞARILI</a:t>
            </a:r>
          </a:p>
        </p:txBody>
      </p:sp>
    </p:spTree>
  </p:cSld>
  <p:clrMapOvr>
    <a:masterClrMapping/>
  </p:clrMapOvr>
  <p:transition>
    <p:dissolve/>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4 Altbilgi Yer Tutucusu"/>
          <p:cNvSpPr>
            <a:spLocks noGrp="1"/>
          </p:cNvSpPr>
          <p:nvPr>
            <p:ph type="ftr" sz="quarter" idx="11"/>
          </p:nvPr>
        </p:nvSpPr>
        <p:spPr>
          <a:noFill/>
        </p:spPr>
        <p:txBody>
          <a:bodyPr/>
          <a:lstStyle/>
          <a:p>
            <a:r>
              <a:rPr lang="tr-TR" smtClean="0"/>
              <a:t>DÜNDAR UÇAR LİSESİ REHBERLİK SERVİSİ</a:t>
            </a:r>
          </a:p>
        </p:txBody>
      </p:sp>
      <p:sp>
        <p:nvSpPr>
          <p:cNvPr id="5123" name="Text Box 4"/>
          <p:cNvSpPr txBox="1">
            <a:spLocks noChangeArrowheads="1"/>
          </p:cNvSpPr>
          <p:nvPr/>
        </p:nvSpPr>
        <p:spPr bwMode="auto">
          <a:xfrm>
            <a:off x="323850" y="620713"/>
            <a:ext cx="8424863" cy="4081462"/>
          </a:xfrm>
          <a:prstGeom prst="rect">
            <a:avLst/>
          </a:prstGeom>
          <a:solidFill>
            <a:srgbClr val="EAF29E"/>
          </a:solidFill>
          <a:ln w="9525">
            <a:noFill/>
            <a:miter lim="800000"/>
            <a:headEnd/>
            <a:tailEnd/>
          </a:ln>
        </p:spPr>
        <p:txBody>
          <a:bodyPr>
            <a:spAutoFit/>
          </a:bodyPr>
          <a:lstStyle/>
          <a:p>
            <a:pPr algn="ctr">
              <a:spcBef>
                <a:spcPct val="50000"/>
              </a:spcBef>
            </a:pPr>
            <a:r>
              <a:rPr lang="tr-TR" b="1">
                <a:solidFill>
                  <a:srgbClr val="FF0000"/>
                </a:solidFill>
              </a:rPr>
              <a:t>BİR DERSİN AĞIRLIĞI/PUANI</a:t>
            </a:r>
          </a:p>
          <a:p>
            <a:pPr>
              <a:spcBef>
                <a:spcPct val="50000"/>
              </a:spcBef>
            </a:pPr>
            <a:r>
              <a:rPr lang="tr-TR" b="1"/>
              <a:t>O dersin haftalık ders saati sayısına eşittir</a:t>
            </a:r>
          </a:p>
          <a:p>
            <a:pPr>
              <a:spcBef>
                <a:spcPct val="50000"/>
              </a:spcBef>
            </a:pPr>
            <a:r>
              <a:rPr lang="tr-TR"/>
              <a:t>	Matematik dersi haftada 4 saat okutuluyorsa ağırlığı 4’tir.</a:t>
            </a:r>
          </a:p>
          <a:p>
            <a:pPr algn="ctr">
              <a:spcBef>
                <a:spcPct val="50000"/>
              </a:spcBef>
            </a:pPr>
            <a:r>
              <a:rPr lang="tr-TR" b="1">
                <a:solidFill>
                  <a:srgbClr val="FF0000"/>
                </a:solidFill>
              </a:rPr>
              <a:t>BİR DERSİN AĞIRLIKLI NOTU/PUANI</a:t>
            </a:r>
          </a:p>
          <a:p>
            <a:pPr>
              <a:spcBef>
                <a:spcPct val="50000"/>
              </a:spcBef>
            </a:pPr>
            <a:r>
              <a:rPr lang="tr-TR" b="1"/>
              <a:t>O dersin yıl sonu notuyla haftalık ders saatinin çarpılmasıdır.</a:t>
            </a:r>
          </a:p>
          <a:p>
            <a:pPr>
              <a:spcBef>
                <a:spcPct val="50000"/>
              </a:spcBef>
            </a:pPr>
            <a:r>
              <a:rPr lang="tr-TR"/>
              <a:t>	Matematik haftalık ders saati	 : 4</a:t>
            </a:r>
          </a:p>
          <a:p>
            <a:pPr>
              <a:spcBef>
                <a:spcPct val="50000"/>
              </a:spcBef>
            </a:pPr>
            <a:r>
              <a:rPr lang="tr-TR"/>
              <a:t>	Yıl sonu notu/puanı	               : 3    </a:t>
            </a:r>
          </a:p>
          <a:p>
            <a:pPr>
              <a:spcBef>
                <a:spcPct val="50000"/>
              </a:spcBef>
            </a:pPr>
            <a:r>
              <a:rPr lang="tr-TR"/>
              <a:t>	Matematik Dersinin Ağırlıklı Notu:     12</a:t>
            </a:r>
          </a:p>
          <a:p>
            <a:pPr>
              <a:spcBef>
                <a:spcPct val="50000"/>
              </a:spcBef>
            </a:pPr>
            <a:endParaRPr lang="tr-TR"/>
          </a:p>
          <a:p>
            <a:pPr>
              <a:spcBef>
                <a:spcPct val="50000"/>
              </a:spcBef>
            </a:pPr>
            <a:r>
              <a:rPr lang="tr-TR"/>
              <a:t>	</a:t>
            </a:r>
          </a:p>
        </p:txBody>
      </p:sp>
      <p:sp>
        <p:nvSpPr>
          <p:cNvPr id="5124" name="Text Box 5"/>
          <p:cNvSpPr txBox="1">
            <a:spLocks noChangeArrowheads="1"/>
          </p:cNvSpPr>
          <p:nvPr/>
        </p:nvSpPr>
        <p:spPr bwMode="auto">
          <a:xfrm>
            <a:off x="1384300" y="1936750"/>
            <a:ext cx="184150" cy="366713"/>
          </a:xfrm>
          <a:prstGeom prst="rect">
            <a:avLst/>
          </a:prstGeom>
          <a:noFill/>
          <a:ln w="9525">
            <a:noFill/>
            <a:miter lim="800000"/>
            <a:headEnd/>
            <a:tailEnd/>
          </a:ln>
        </p:spPr>
        <p:txBody>
          <a:bodyPr wrap="none">
            <a:spAutoFit/>
          </a:bodyPr>
          <a:lstStyle/>
          <a:p>
            <a:endParaRPr lang="tr-TR"/>
          </a:p>
        </p:txBody>
      </p:sp>
      <p:sp>
        <p:nvSpPr>
          <p:cNvPr id="5125" name="Text Box 6"/>
          <p:cNvSpPr txBox="1">
            <a:spLocks noChangeArrowheads="1"/>
          </p:cNvSpPr>
          <p:nvPr/>
        </p:nvSpPr>
        <p:spPr bwMode="auto">
          <a:xfrm>
            <a:off x="395288" y="4221163"/>
            <a:ext cx="7867650" cy="1885950"/>
          </a:xfrm>
          <a:prstGeom prst="rect">
            <a:avLst/>
          </a:prstGeom>
          <a:solidFill>
            <a:srgbClr val="FFCCCC"/>
          </a:solidFill>
          <a:ln w="9525">
            <a:noFill/>
            <a:miter lim="800000"/>
            <a:headEnd/>
            <a:tailEnd/>
          </a:ln>
        </p:spPr>
        <p:txBody>
          <a:bodyPr>
            <a:spAutoFit/>
          </a:bodyPr>
          <a:lstStyle/>
          <a:p>
            <a:pPr algn="ctr"/>
            <a:r>
              <a:rPr lang="tr-TR" sz="2000" b="1">
                <a:solidFill>
                  <a:srgbClr val="FF0000"/>
                </a:solidFill>
              </a:rPr>
              <a:t>YIL SONU BAŞARI PUANI VE YIL SONU BAŞARI NOTU</a:t>
            </a:r>
          </a:p>
          <a:p>
            <a:endParaRPr lang="tr-TR" sz="1400" b="1"/>
          </a:p>
          <a:p>
            <a:r>
              <a:rPr lang="tr-TR" sz="1400" b="1"/>
              <a:t>Öğrencinin yıl sonu başarı puanı,derslerin ağırlıklı puanlarının toplamının haftalık ders saatlerini toplamına bölümü ile elde edilen puandır.Yıl sonu başarı notu ise derslerin ağırlıklı notlar toplamının haftalık ders saatleri toplamına bölümü ile bulunur.</a:t>
            </a:r>
          </a:p>
          <a:p>
            <a:r>
              <a:rPr lang="tr-TR" sz="1400" b="1"/>
              <a:t>  Öğrencinin, ders yılı sonunda herhangi bir dersten başarılı sayılabilmesi için ;</a:t>
            </a:r>
          </a:p>
          <a:p>
            <a:pPr>
              <a:buFontTx/>
              <a:buChar char="•"/>
            </a:pPr>
            <a:r>
              <a:rPr lang="tr-TR" sz="1400" b="1"/>
              <a:t>İkinci dönem notunun en az </a:t>
            </a:r>
            <a:r>
              <a:rPr lang="tr-TR" sz="1400" b="1">
                <a:solidFill>
                  <a:srgbClr val="0000FF"/>
                </a:solidFill>
              </a:rPr>
              <a:t>“GEÇER”</a:t>
            </a:r>
            <a:r>
              <a:rPr lang="tr-TR" sz="1400" b="1"/>
              <a:t> ancak birinci dönem notu </a:t>
            </a:r>
            <a:r>
              <a:rPr lang="tr-TR" sz="1400" b="1">
                <a:solidFill>
                  <a:srgbClr val="0000FF"/>
                </a:solidFill>
              </a:rPr>
              <a:t>“ETKİSİZ”</a:t>
            </a:r>
            <a:r>
              <a:rPr lang="tr-TR" sz="1400" b="1"/>
              <a:t> ise ikinci dönem notunun en az </a:t>
            </a:r>
            <a:r>
              <a:rPr lang="tr-TR" sz="1400" b="1">
                <a:solidFill>
                  <a:srgbClr val="0000FF"/>
                </a:solidFill>
              </a:rPr>
              <a:t>“ORTA”</a:t>
            </a:r>
            <a:r>
              <a:rPr lang="tr-TR" sz="1400" b="1"/>
              <a:t> olması gerekir.</a:t>
            </a: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4 Altbilgi Yer Tutucusu"/>
          <p:cNvSpPr>
            <a:spLocks noGrp="1"/>
          </p:cNvSpPr>
          <p:nvPr>
            <p:ph type="ftr" sz="quarter" idx="11"/>
          </p:nvPr>
        </p:nvSpPr>
        <p:spPr>
          <a:noFill/>
        </p:spPr>
        <p:txBody>
          <a:bodyPr/>
          <a:lstStyle/>
          <a:p>
            <a:r>
              <a:rPr lang="tr-TR" smtClean="0"/>
              <a:t>DÜNDAR UÇAR LİSESİ REHBERLİK SERVİSİ</a:t>
            </a:r>
          </a:p>
        </p:txBody>
      </p:sp>
      <p:sp>
        <p:nvSpPr>
          <p:cNvPr id="6147" name="Rectangle 3"/>
          <p:cNvSpPr>
            <a:spLocks noGrp="1" noChangeArrowheads="1"/>
          </p:cNvSpPr>
          <p:nvPr>
            <p:ph type="body" idx="1"/>
          </p:nvPr>
        </p:nvSpPr>
        <p:spPr>
          <a:xfrm>
            <a:off x="457200" y="188913"/>
            <a:ext cx="8229600" cy="5937250"/>
          </a:xfrm>
        </p:spPr>
        <p:txBody>
          <a:bodyPr/>
          <a:lstStyle/>
          <a:p>
            <a:pPr eaLnBrk="1" hangingPunct="1">
              <a:lnSpc>
                <a:spcPct val="80000"/>
              </a:lnSpc>
              <a:buFontTx/>
              <a:buNone/>
            </a:pPr>
            <a:r>
              <a:rPr lang="tr-TR" sz="1400" b="1" smtClean="0"/>
              <a:t>DERSLER           HAFTALIK DERS       I.DÖNEM   -    II.DÖNEM –  Y.S.ORT -  AĞIRLIKLI NOT</a:t>
            </a:r>
          </a:p>
          <a:p>
            <a:pPr lvl="3" eaLnBrk="1" hangingPunct="1">
              <a:lnSpc>
                <a:spcPct val="80000"/>
              </a:lnSpc>
              <a:buFontTx/>
              <a:buNone/>
            </a:pPr>
            <a:r>
              <a:rPr lang="tr-TR" sz="900" b="1" smtClean="0"/>
              <a:t>                </a:t>
            </a:r>
            <a:r>
              <a:rPr lang="tr-TR" sz="1400" b="1" smtClean="0"/>
              <a:t>SAATİ</a:t>
            </a:r>
          </a:p>
          <a:p>
            <a:pPr eaLnBrk="1" hangingPunct="1">
              <a:lnSpc>
                <a:spcPct val="80000"/>
              </a:lnSpc>
              <a:buFontTx/>
              <a:buNone/>
            </a:pPr>
            <a:r>
              <a:rPr lang="tr-TR" sz="1400" b="1" smtClean="0"/>
              <a:t>Matematik                        </a:t>
            </a:r>
            <a:r>
              <a:rPr lang="tr-TR" sz="1400" b="1" smtClean="0">
                <a:solidFill>
                  <a:srgbClr val="FF0000"/>
                </a:solidFill>
              </a:rPr>
              <a:t>4</a:t>
            </a:r>
            <a:r>
              <a:rPr lang="tr-TR" sz="1400" b="1" smtClean="0"/>
              <a:t>		2	2	2	</a:t>
            </a:r>
            <a:r>
              <a:rPr lang="tr-TR" sz="1400" b="1" smtClean="0">
                <a:solidFill>
                  <a:srgbClr val="FF0000"/>
                </a:solidFill>
              </a:rPr>
              <a:t>8</a:t>
            </a:r>
          </a:p>
          <a:p>
            <a:pPr eaLnBrk="1" hangingPunct="1">
              <a:lnSpc>
                <a:spcPct val="80000"/>
              </a:lnSpc>
              <a:buFontTx/>
              <a:buNone/>
            </a:pPr>
            <a:r>
              <a:rPr lang="tr-TR" sz="1400" b="1" smtClean="0"/>
              <a:t>Fizik                                 </a:t>
            </a:r>
            <a:r>
              <a:rPr lang="tr-TR" sz="1400" b="1" smtClean="0">
                <a:solidFill>
                  <a:srgbClr val="FF0000"/>
                </a:solidFill>
              </a:rPr>
              <a:t>2</a:t>
            </a:r>
            <a:r>
              <a:rPr lang="tr-TR" sz="1400" b="1" smtClean="0"/>
              <a:t>		3	5	4	</a:t>
            </a:r>
            <a:r>
              <a:rPr lang="tr-TR" sz="1400" b="1" smtClean="0">
                <a:solidFill>
                  <a:srgbClr val="FF0000"/>
                </a:solidFill>
              </a:rPr>
              <a:t>8</a:t>
            </a:r>
          </a:p>
          <a:p>
            <a:pPr eaLnBrk="1" hangingPunct="1">
              <a:lnSpc>
                <a:spcPct val="80000"/>
              </a:lnSpc>
              <a:buFontTx/>
              <a:buNone/>
            </a:pPr>
            <a:r>
              <a:rPr lang="tr-TR" sz="1400" b="1" smtClean="0"/>
              <a:t>Kimya                              </a:t>
            </a:r>
            <a:r>
              <a:rPr lang="tr-TR" sz="1400" b="1" smtClean="0">
                <a:solidFill>
                  <a:srgbClr val="FF0000"/>
                </a:solidFill>
              </a:rPr>
              <a:t>2</a:t>
            </a:r>
            <a:r>
              <a:rPr lang="tr-TR" sz="1400" b="1" smtClean="0"/>
              <a:t>		2	4	3	</a:t>
            </a:r>
            <a:r>
              <a:rPr lang="tr-TR" sz="1400" b="1" smtClean="0">
                <a:solidFill>
                  <a:srgbClr val="FF0000"/>
                </a:solidFill>
              </a:rPr>
              <a:t>6</a:t>
            </a:r>
          </a:p>
          <a:p>
            <a:pPr eaLnBrk="1" hangingPunct="1">
              <a:lnSpc>
                <a:spcPct val="80000"/>
              </a:lnSpc>
              <a:buFontTx/>
              <a:buNone/>
            </a:pPr>
            <a:r>
              <a:rPr lang="tr-TR" sz="1400" b="1" smtClean="0"/>
              <a:t>Biyoloji                            </a:t>
            </a:r>
            <a:r>
              <a:rPr lang="tr-TR" sz="1400" b="1" smtClean="0">
                <a:solidFill>
                  <a:srgbClr val="FF0000"/>
                </a:solidFill>
              </a:rPr>
              <a:t>2</a:t>
            </a:r>
            <a:r>
              <a:rPr lang="tr-TR" sz="1400" b="1" smtClean="0"/>
              <a:t>		3	3	3	</a:t>
            </a:r>
            <a:r>
              <a:rPr lang="tr-TR" sz="1400" b="1" smtClean="0">
                <a:solidFill>
                  <a:srgbClr val="FF0000"/>
                </a:solidFill>
              </a:rPr>
              <a:t>6</a:t>
            </a:r>
          </a:p>
          <a:p>
            <a:pPr eaLnBrk="1" hangingPunct="1">
              <a:lnSpc>
                <a:spcPct val="80000"/>
              </a:lnSpc>
              <a:buFontTx/>
              <a:buNone/>
            </a:pPr>
            <a:r>
              <a:rPr lang="tr-TR" sz="1400" b="1" smtClean="0"/>
              <a:t>T.Edebiyatı                      </a:t>
            </a:r>
            <a:r>
              <a:rPr lang="tr-TR" sz="1400" b="1" smtClean="0">
                <a:solidFill>
                  <a:srgbClr val="FF0000"/>
                </a:solidFill>
              </a:rPr>
              <a:t>3</a:t>
            </a:r>
            <a:r>
              <a:rPr lang="tr-TR" sz="1400" b="1" smtClean="0"/>
              <a:t>		3	1	2	</a:t>
            </a:r>
            <a:r>
              <a:rPr lang="tr-TR" sz="1400" b="1" smtClean="0">
                <a:solidFill>
                  <a:srgbClr val="FF0000"/>
                </a:solidFill>
              </a:rPr>
              <a:t>6(BAŞARILI)*</a:t>
            </a:r>
          </a:p>
          <a:p>
            <a:pPr eaLnBrk="1" hangingPunct="1">
              <a:lnSpc>
                <a:spcPct val="80000"/>
              </a:lnSpc>
              <a:buFontTx/>
              <a:buNone/>
            </a:pPr>
            <a:r>
              <a:rPr lang="tr-TR" sz="1400" b="1" smtClean="0"/>
              <a:t>D.Anlatım                        </a:t>
            </a:r>
            <a:r>
              <a:rPr lang="tr-TR" sz="1400" b="1" smtClean="0">
                <a:solidFill>
                  <a:srgbClr val="FF0000"/>
                </a:solidFill>
              </a:rPr>
              <a:t>2</a:t>
            </a:r>
            <a:r>
              <a:rPr lang="tr-TR" sz="1400" b="1" smtClean="0"/>
              <a:t>		3	3	3	</a:t>
            </a:r>
            <a:r>
              <a:rPr lang="tr-TR" sz="1400" b="1" smtClean="0">
                <a:solidFill>
                  <a:srgbClr val="FF0000"/>
                </a:solidFill>
              </a:rPr>
              <a:t>6</a:t>
            </a:r>
          </a:p>
          <a:p>
            <a:pPr eaLnBrk="1" hangingPunct="1">
              <a:lnSpc>
                <a:spcPct val="80000"/>
              </a:lnSpc>
              <a:buFontTx/>
              <a:buNone/>
            </a:pPr>
            <a:r>
              <a:rPr lang="tr-TR" sz="1400" b="1" smtClean="0"/>
              <a:t>Tarih                                </a:t>
            </a:r>
            <a:r>
              <a:rPr lang="tr-TR" sz="1400" b="1" smtClean="0">
                <a:solidFill>
                  <a:srgbClr val="FF0000"/>
                </a:solidFill>
              </a:rPr>
              <a:t>2</a:t>
            </a:r>
            <a:r>
              <a:rPr lang="tr-TR" sz="1400" b="1" smtClean="0"/>
              <a:t>		2	4	3	</a:t>
            </a:r>
            <a:r>
              <a:rPr lang="tr-TR" sz="1400" b="1" smtClean="0">
                <a:solidFill>
                  <a:srgbClr val="FF0000"/>
                </a:solidFill>
              </a:rPr>
              <a:t>6</a:t>
            </a:r>
          </a:p>
          <a:p>
            <a:pPr eaLnBrk="1" hangingPunct="1">
              <a:lnSpc>
                <a:spcPct val="80000"/>
              </a:lnSpc>
              <a:buFontTx/>
              <a:buNone/>
            </a:pPr>
            <a:r>
              <a:rPr lang="tr-TR" sz="1400" b="1" smtClean="0"/>
              <a:t>Coğrafya                         </a:t>
            </a:r>
            <a:r>
              <a:rPr lang="tr-TR" sz="1400" b="1" smtClean="0">
                <a:solidFill>
                  <a:srgbClr val="FF0000"/>
                </a:solidFill>
              </a:rPr>
              <a:t>2</a:t>
            </a:r>
            <a:r>
              <a:rPr lang="tr-TR" sz="1400" b="1" smtClean="0"/>
              <a:t>		5	5	5	</a:t>
            </a:r>
            <a:r>
              <a:rPr lang="tr-TR" sz="1400" b="1" smtClean="0">
                <a:solidFill>
                  <a:srgbClr val="FF0000"/>
                </a:solidFill>
              </a:rPr>
              <a:t>10</a:t>
            </a:r>
          </a:p>
          <a:p>
            <a:pPr eaLnBrk="1" hangingPunct="1">
              <a:lnSpc>
                <a:spcPct val="80000"/>
              </a:lnSpc>
              <a:buFontTx/>
              <a:buNone/>
            </a:pPr>
            <a:r>
              <a:rPr lang="tr-TR" sz="1400" b="1" smtClean="0"/>
              <a:t>Y.Dil                                 </a:t>
            </a:r>
            <a:r>
              <a:rPr lang="tr-TR" sz="1400" b="1" smtClean="0">
                <a:solidFill>
                  <a:srgbClr val="FF0000"/>
                </a:solidFill>
              </a:rPr>
              <a:t>3</a:t>
            </a:r>
            <a:r>
              <a:rPr lang="tr-TR" sz="1400" b="1" smtClean="0"/>
              <a:t>		4	2	3	</a:t>
            </a:r>
            <a:r>
              <a:rPr lang="tr-TR" sz="1400" b="1" smtClean="0">
                <a:solidFill>
                  <a:srgbClr val="FF0000"/>
                </a:solidFill>
              </a:rPr>
              <a:t>9</a:t>
            </a:r>
          </a:p>
          <a:p>
            <a:pPr eaLnBrk="1" hangingPunct="1">
              <a:lnSpc>
                <a:spcPct val="80000"/>
              </a:lnSpc>
              <a:buFontTx/>
              <a:buNone/>
            </a:pPr>
            <a:r>
              <a:rPr lang="tr-TR" sz="1400" b="1" smtClean="0"/>
              <a:t>Sağlık Bilgisi                   </a:t>
            </a:r>
            <a:r>
              <a:rPr lang="tr-TR" sz="1400" b="1" smtClean="0">
                <a:solidFill>
                  <a:srgbClr val="FF0000"/>
                </a:solidFill>
              </a:rPr>
              <a:t>2</a:t>
            </a:r>
            <a:r>
              <a:rPr lang="tr-TR" sz="1400" b="1" smtClean="0"/>
              <a:t>		5	2	3	</a:t>
            </a:r>
            <a:r>
              <a:rPr lang="tr-TR" sz="1400" b="1" smtClean="0">
                <a:solidFill>
                  <a:srgbClr val="FF0000"/>
                </a:solidFill>
              </a:rPr>
              <a:t>6</a:t>
            </a:r>
          </a:p>
          <a:p>
            <a:pPr eaLnBrk="1" hangingPunct="1">
              <a:lnSpc>
                <a:spcPct val="80000"/>
              </a:lnSpc>
              <a:buFontTx/>
              <a:buNone/>
            </a:pPr>
            <a:r>
              <a:rPr lang="tr-TR" sz="1400" b="1" smtClean="0"/>
              <a:t>D.K.Ahlk.Blg                  </a:t>
            </a:r>
            <a:r>
              <a:rPr lang="tr-TR" sz="1400" b="1" smtClean="0">
                <a:solidFill>
                  <a:srgbClr val="FF0000"/>
                </a:solidFill>
              </a:rPr>
              <a:t> 1</a:t>
            </a:r>
            <a:r>
              <a:rPr lang="tr-TR" sz="1400" b="1" smtClean="0"/>
              <a:t>		4	4	4	</a:t>
            </a:r>
            <a:r>
              <a:rPr lang="tr-TR" sz="1400" b="1" smtClean="0">
                <a:solidFill>
                  <a:srgbClr val="FF0000"/>
                </a:solidFill>
              </a:rPr>
              <a:t>4</a:t>
            </a:r>
          </a:p>
          <a:p>
            <a:pPr eaLnBrk="1" hangingPunct="1">
              <a:lnSpc>
                <a:spcPct val="80000"/>
              </a:lnSpc>
              <a:buFontTx/>
              <a:buNone/>
            </a:pPr>
            <a:r>
              <a:rPr lang="tr-TR" sz="1400" b="1" smtClean="0"/>
              <a:t>Beden Eğitimi                 </a:t>
            </a:r>
            <a:r>
              <a:rPr lang="tr-TR" sz="1400" b="1" smtClean="0">
                <a:solidFill>
                  <a:srgbClr val="FF0000"/>
                </a:solidFill>
              </a:rPr>
              <a:t>2</a:t>
            </a:r>
            <a:r>
              <a:rPr lang="tr-TR" sz="1400" b="1" smtClean="0"/>
              <a:t>		5	5	5	</a:t>
            </a:r>
            <a:r>
              <a:rPr lang="tr-TR" sz="1400" b="1" smtClean="0">
                <a:solidFill>
                  <a:srgbClr val="FF0000"/>
                </a:solidFill>
              </a:rPr>
              <a:t>10</a:t>
            </a:r>
          </a:p>
          <a:p>
            <a:pPr eaLnBrk="1" hangingPunct="1">
              <a:lnSpc>
                <a:spcPct val="80000"/>
              </a:lnSpc>
              <a:buFontTx/>
              <a:buNone/>
            </a:pPr>
            <a:r>
              <a:rPr lang="tr-TR" sz="1400" b="1" smtClean="0"/>
              <a:t>Geometri                         </a:t>
            </a:r>
            <a:r>
              <a:rPr lang="tr-TR" sz="1400" b="1" smtClean="0">
                <a:solidFill>
                  <a:srgbClr val="FF0000"/>
                </a:solidFill>
              </a:rPr>
              <a:t>2</a:t>
            </a:r>
            <a:r>
              <a:rPr lang="tr-TR" sz="1400" b="1" smtClean="0"/>
              <a:t>		4	4	4	</a:t>
            </a:r>
            <a:r>
              <a:rPr lang="tr-TR" sz="1400" b="1" smtClean="0">
                <a:solidFill>
                  <a:srgbClr val="FF0000"/>
                </a:solidFill>
              </a:rPr>
              <a:t>8</a:t>
            </a:r>
          </a:p>
          <a:p>
            <a:pPr eaLnBrk="1" hangingPunct="1">
              <a:lnSpc>
                <a:spcPct val="80000"/>
              </a:lnSpc>
              <a:buFontTx/>
              <a:buNone/>
            </a:pPr>
            <a:endParaRPr lang="tr-TR" sz="1800" smtClean="0"/>
          </a:p>
          <a:p>
            <a:pPr eaLnBrk="1" hangingPunct="1">
              <a:lnSpc>
                <a:spcPct val="80000"/>
              </a:lnSpc>
              <a:buFontTx/>
              <a:buNone/>
            </a:pPr>
            <a:r>
              <a:rPr lang="tr-TR" sz="1800" smtClean="0"/>
              <a:t>		               29					93</a:t>
            </a:r>
          </a:p>
          <a:p>
            <a:pPr eaLnBrk="1" hangingPunct="1">
              <a:lnSpc>
                <a:spcPct val="80000"/>
              </a:lnSpc>
              <a:buFontTx/>
              <a:buNone/>
            </a:pPr>
            <a:r>
              <a:rPr lang="tr-TR" sz="1800" smtClean="0"/>
              <a:t>   YIL SONU BAŞARI NOTU : 93 / 29= 3,20</a:t>
            </a:r>
          </a:p>
          <a:p>
            <a:pPr eaLnBrk="1" hangingPunct="1">
              <a:lnSpc>
                <a:spcPct val="80000"/>
              </a:lnSpc>
              <a:buFontTx/>
              <a:buNone/>
            </a:pPr>
            <a:r>
              <a:rPr lang="tr-TR" sz="1800" smtClean="0"/>
              <a:t>   *Öğrencinin ortalaması 2,5 ‘nin üstünde olduğu için İkinci dönem notu 1 olan TDE dersinde başarılı sayılır ve doğrudan bir üst sınıfa geçer.Yani öğrencinin kredisi yıl sonu ortalamasına göre hesaplanır.Bu ortalama 2,5 yi geçiyorsa öğrenci  bir üst sınıfa devam eder.</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2 Altbilgi Yer Tutucusu"/>
          <p:cNvSpPr>
            <a:spLocks noGrp="1"/>
          </p:cNvSpPr>
          <p:nvPr>
            <p:ph type="ftr" sz="quarter" idx="11"/>
          </p:nvPr>
        </p:nvSpPr>
        <p:spPr>
          <a:noFill/>
        </p:spPr>
        <p:txBody>
          <a:bodyPr/>
          <a:lstStyle/>
          <a:p>
            <a:r>
              <a:rPr lang="tr-TR" smtClean="0"/>
              <a:t>DÜNDAR UÇAR LİSESİ REHBERLİK SERVİSİ</a:t>
            </a:r>
          </a:p>
        </p:txBody>
      </p:sp>
      <p:sp>
        <p:nvSpPr>
          <p:cNvPr id="7171" name="Rectangle 3"/>
          <p:cNvSpPr>
            <a:spLocks noGrp="1" noChangeArrowheads="1"/>
          </p:cNvSpPr>
          <p:nvPr>
            <p:ph type="body" idx="4294967295"/>
          </p:nvPr>
        </p:nvSpPr>
        <p:spPr>
          <a:xfrm>
            <a:off x="0" y="0"/>
            <a:ext cx="8820150" cy="6126163"/>
          </a:xfrm>
        </p:spPr>
        <p:txBody>
          <a:bodyPr/>
          <a:lstStyle/>
          <a:p>
            <a:pPr eaLnBrk="1" hangingPunct="1">
              <a:lnSpc>
                <a:spcPct val="80000"/>
              </a:lnSpc>
              <a:buFontTx/>
              <a:buNone/>
            </a:pPr>
            <a:endParaRPr lang="tr-TR" sz="1000" b="1" smtClean="0"/>
          </a:p>
          <a:p>
            <a:pPr eaLnBrk="1" hangingPunct="1">
              <a:lnSpc>
                <a:spcPct val="80000"/>
              </a:lnSpc>
              <a:buFontTx/>
              <a:buNone/>
            </a:pPr>
            <a:endParaRPr lang="tr-TR" sz="1000" b="1" smtClean="0"/>
          </a:p>
          <a:p>
            <a:pPr eaLnBrk="1" hangingPunct="1">
              <a:lnSpc>
                <a:spcPct val="80000"/>
              </a:lnSpc>
              <a:buFontTx/>
              <a:buNone/>
            </a:pPr>
            <a:endParaRPr lang="tr-TR" sz="1000" b="1" smtClean="0"/>
          </a:p>
          <a:p>
            <a:pPr eaLnBrk="1" hangingPunct="1">
              <a:lnSpc>
                <a:spcPct val="80000"/>
              </a:lnSpc>
              <a:buFontTx/>
              <a:buNone/>
            </a:pPr>
            <a:endParaRPr lang="tr-TR" sz="1000" b="1" smtClean="0"/>
          </a:p>
          <a:p>
            <a:pPr eaLnBrk="1" hangingPunct="1">
              <a:lnSpc>
                <a:spcPct val="80000"/>
              </a:lnSpc>
              <a:buFontTx/>
              <a:buNone/>
            </a:pPr>
            <a:r>
              <a:rPr lang="tr-TR" sz="1000" b="1" smtClean="0"/>
              <a:t>DERSLER           HAFTALIK DERS       I.DÖNEM   -    II.DÖNEM –            Y.S.ORT -        AĞIRLIKLI NOT</a:t>
            </a:r>
          </a:p>
          <a:p>
            <a:pPr lvl="3" eaLnBrk="1" hangingPunct="1">
              <a:lnSpc>
                <a:spcPct val="80000"/>
              </a:lnSpc>
              <a:buFontTx/>
              <a:buNone/>
            </a:pPr>
            <a:r>
              <a:rPr lang="tr-TR" sz="700" b="1" smtClean="0"/>
              <a:t>                </a:t>
            </a:r>
            <a:r>
              <a:rPr lang="tr-TR" sz="1000" b="1" smtClean="0"/>
              <a:t>SAATİ</a:t>
            </a:r>
          </a:p>
          <a:p>
            <a:pPr eaLnBrk="1" hangingPunct="1">
              <a:lnSpc>
                <a:spcPct val="80000"/>
              </a:lnSpc>
              <a:buFontTx/>
              <a:buNone/>
            </a:pPr>
            <a:r>
              <a:rPr lang="tr-TR" sz="1000" b="1" smtClean="0"/>
              <a:t>Matematik                        4		1	      2		2	8</a:t>
            </a:r>
          </a:p>
          <a:p>
            <a:pPr eaLnBrk="1" hangingPunct="1">
              <a:lnSpc>
                <a:spcPct val="80000"/>
              </a:lnSpc>
              <a:buFontTx/>
              <a:buNone/>
            </a:pPr>
            <a:r>
              <a:rPr lang="tr-TR" sz="1000" b="1" smtClean="0"/>
              <a:t>Fizik                                 2		1	     2	 	2	4</a:t>
            </a:r>
          </a:p>
          <a:p>
            <a:pPr eaLnBrk="1" hangingPunct="1">
              <a:lnSpc>
                <a:spcPct val="80000"/>
              </a:lnSpc>
              <a:buFontTx/>
              <a:buNone/>
            </a:pPr>
            <a:r>
              <a:rPr lang="tr-TR" sz="1000" b="1" smtClean="0"/>
              <a:t>Kimya                              2		1	     1		1	2 (BAŞARISIZ)*</a:t>
            </a:r>
          </a:p>
          <a:p>
            <a:pPr eaLnBrk="1" hangingPunct="1">
              <a:lnSpc>
                <a:spcPct val="80000"/>
              </a:lnSpc>
              <a:buFontTx/>
              <a:buNone/>
            </a:pPr>
            <a:r>
              <a:rPr lang="tr-TR" sz="1000" b="1" smtClean="0"/>
              <a:t>Biyoloji                            2		1	     3		2	4</a:t>
            </a:r>
          </a:p>
          <a:p>
            <a:pPr eaLnBrk="1" hangingPunct="1">
              <a:lnSpc>
                <a:spcPct val="80000"/>
              </a:lnSpc>
              <a:buFontTx/>
              <a:buNone/>
            </a:pPr>
            <a:r>
              <a:rPr lang="tr-TR" sz="1000" b="1" smtClean="0"/>
              <a:t>T.Edebiyatı                      3		3	     1		2	6 (BAŞARISIZ)*</a:t>
            </a:r>
          </a:p>
          <a:p>
            <a:pPr eaLnBrk="1" hangingPunct="1">
              <a:lnSpc>
                <a:spcPct val="80000"/>
              </a:lnSpc>
              <a:buFontTx/>
              <a:buNone/>
            </a:pPr>
            <a:r>
              <a:rPr lang="tr-TR" sz="1000" b="1" smtClean="0"/>
              <a:t>D.Anlatım                        2		2	     1		2	4 (BAŞARISIZ)*</a:t>
            </a:r>
          </a:p>
          <a:p>
            <a:pPr eaLnBrk="1" hangingPunct="1">
              <a:lnSpc>
                <a:spcPct val="80000"/>
              </a:lnSpc>
              <a:buFontTx/>
              <a:buNone/>
            </a:pPr>
            <a:r>
              <a:rPr lang="tr-TR" sz="1000" b="1" smtClean="0"/>
              <a:t>Tarih                                2		2	     2		2	4</a:t>
            </a:r>
          </a:p>
          <a:p>
            <a:pPr eaLnBrk="1" hangingPunct="1">
              <a:lnSpc>
                <a:spcPct val="80000"/>
              </a:lnSpc>
              <a:buFontTx/>
              <a:buNone/>
            </a:pPr>
            <a:r>
              <a:rPr lang="tr-TR" sz="1000" b="1" smtClean="0"/>
              <a:t>Coğrafya                         2		3	     3		3	6</a:t>
            </a:r>
          </a:p>
          <a:p>
            <a:pPr eaLnBrk="1" hangingPunct="1">
              <a:lnSpc>
                <a:spcPct val="80000"/>
              </a:lnSpc>
              <a:buFontTx/>
              <a:buNone/>
            </a:pPr>
            <a:r>
              <a:rPr lang="tr-TR" sz="1000" b="1" smtClean="0"/>
              <a:t>Y.Dil                                 3		2	     2		2	6</a:t>
            </a:r>
          </a:p>
          <a:p>
            <a:pPr eaLnBrk="1" hangingPunct="1">
              <a:lnSpc>
                <a:spcPct val="80000"/>
              </a:lnSpc>
              <a:buFontTx/>
              <a:buNone/>
            </a:pPr>
            <a:r>
              <a:rPr lang="tr-TR" sz="1000" b="1" smtClean="0"/>
              <a:t>Sağlık Bilgisi                   2		4	     1		3	6 (BAŞARISIZ)*</a:t>
            </a:r>
          </a:p>
          <a:p>
            <a:pPr eaLnBrk="1" hangingPunct="1">
              <a:lnSpc>
                <a:spcPct val="80000"/>
              </a:lnSpc>
              <a:buFontTx/>
              <a:buNone/>
            </a:pPr>
            <a:r>
              <a:rPr lang="tr-TR" sz="1000" b="1" smtClean="0"/>
              <a:t>D.K.Ahlk.Blg                   1		4	     4		4	4</a:t>
            </a:r>
          </a:p>
          <a:p>
            <a:pPr eaLnBrk="1" hangingPunct="1">
              <a:lnSpc>
                <a:spcPct val="80000"/>
              </a:lnSpc>
              <a:buFontTx/>
              <a:buNone/>
            </a:pPr>
            <a:r>
              <a:rPr lang="tr-TR" sz="1000" b="1" smtClean="0"/>
              <a:t>Beden Eğitimi                 2		3	     4		4	8</a:t>
            </a:r>
          </a:p>
          <a:p>
            <a:pPr eaLnBrk="1" hangingPunct="1">
              <a:lnSpc>
                <a:spcPct val="80000"/>
              </a:lnSpc>
              <a:buFontTx/>
              <a:buNone/>
            </a:pPr>
            <a:r>
              <a:rPr lang="tr-TR" sz="1000" b="1" smtClean="0"/>
              <a:t>Geometri                         2		3	     2		3	6</a:t>
            </a:r>
          </a:p>
          <a:p>
            <a:pPr eaLnBrk="1" hangingPunct="1">
              <a:lnSpc>
                <a:spcPct val="80000"/>
              </a:lnSpc>
              <a:buFontTx/>
              <a:buNone/>
            </a:pPr>
            <a:endParaRPr lang="tr-TR" sz="1400" smtClean="0"/>
          </a:p>
          <a:p>
            <a:pPr eaLnBrk="1" hangingPunct="1">
              <a:lnSpc>
                <a:spcPct val="80000"/>
              </a:lnSpc>
              <a:buFontTx/>
              <a:buNone/>
            </a:pPr>
            <a:r>
              <a:rPr lang="tr-TR" sz="1400" smtClean="0"/>
              <a:t>		               29		                              </a:t>
            </a:r>
            <a:r>
              <a:rPr lang="tr-TR" sz="1000" smtClean="0"/>
              <a:t>TOPLAM KREDİ</a:t>
            </a:r>
            <a:r>
              <a:rPr lang="tr-TR" sz="1400" b="1" smtClean="0"/>
              <a:t>      68</a:t>
            </a:r>
          </a:p>
          <a:p>
            <a:pPr eaLnBrk="1" hangingPunct="1">
              <a:lnSpc>
                <a:spcPct val="80000"/>
              </a:lnSpc>
              <a:buFontTx/>
              <a:buNone/>
            </a:pPr>
            <a:r>
              <a:rPr lang="tr-TR" sz="1400" smtClean="0"/>
              <a:t>     YIL SONU BAŞARI NOTU : 68 / 29= 2,34</a:t>
            </a:r>
          </a:p>
          <a:p>
            <a:pPr eaLnBrk="1" hangingPunct="1">
              <a:lnSpc>
                <a:spcPct val="80000"/>
              </a:lnSpc>
              <a:buFontTx/>
              <a:buNone/>
            </a:pPr>
            <a:r>
              <a:rPr lang="tr-TR" sz="1400" smtClean="0"/>
              <a:t>   *Öğrencinin ortalaması 2,5 ‘nin altında olduğu için İkinci dönem notu 1 olan tüm derslerden başarısız  sayılır ve başarısız ders sayısıda 3 ‘ten fazla olduğu için sene tekrarına kalır.Öğrencin kredisi yıl sonuna göre hesaplanır.Yıl sonu ortalaması 2.5 olmuyorsa öğrencinin başarısız olduğu derslere bakılır.Öğrencinin bir dersten başarısız olması için iki şarttan birini sağlaması yeterlidir.</a:t>
            </a:r>
          </a:p>
          <a:p>
            <a:pPr eaLnBrk="1" hangingPunct="1">
              <a:lnSpc>
                <a:spcPct val="80000"/>
              </a:lnSpc>
            </a:pPr>
            <a:r>
              <a:rPr lang="tr-TR" sz="1400" smtClean="0"/>
              <a:t>Öğrencinin yıl sonu ortalaması 0 veya 1 ise o dersten başarısızdır.</a:t>
            </a:r>
          </a:p>
          <a:p>
            <a:pPr eaLnBrk="1" hangingPunct="1">
              <a:lnSpc>
                <a:spcPct val="80000"/>
              </a:lnSpc>
              <a:buFontTx/>
              <a:buNone/>
            </a:pPr>
            <a:r>
              <a:rPr lang="tr-TR" sz="1400" b="1" u="sng" smtClean="0"/>
              <a:t>Örnek:</a:t>
            </a:r>
            <a:r>
              <a:rPr lang="tr-TR" sz="1400" smtClean="0"/>
              <a:t> Tarih Dersi ilk dönem 1 ikinci dönem de 1 ise yıl sonu ortalamasıda 1 gelir o sebeple bu dersten başarısız sayılır.</a:t>
            </a:r>
          </a:p>
          <a:p>
            <a:pPr eaLnBrk="1" hangingPunct="1">
              <a:lnSpc>
                <a:spcPct val="80000"/>
              </a:lnSpc>
            </a:pPr>
            <a:r>
              <a:rPr lang="tr-TR" sz="1400" smtClean="0"/>
              <a:t>Öğrencin ilk dönem ki notu ne olursa olsun ikinci dönem notu 0 veya 1 ise o dersten başarısız sayılır.</a:t>
            </a:r>
          </a:p>
          <a:p>
            <a:pPr eaLnBrk="1" hangingPunct="1">
              <a:lnSpc>
                <a:spcPct val="80000"/>
              </a:lnSpc>
              <a:buFontTx/>
              <a:buNone/>
            </a:pPr>
            <a:r>
              <a:rPr lang="tr-TR" sz="1400" b="1" u="sng" smtClean="0"/>
              <a:t>Örnek: </a:t>
            </a:r>
            <a:r>
              <a:rPr lang="tr-TR" sz="1400" smtClean="0"/>
              <a:t>T.Edebiyatı dersi ilk dönem 3 ,ikinci dönem 1 olan öğrencinin yıl sonu ortalamasına</a:t>
            </a:r>
            <a:r>
              <a:rPr lang="tr-TR" sz="1400" b="1" u="sng" smtClean="0"/>
              <a:t> </a:t>
            </a:r>
            <a:r>
              <a:rPr lang="tr-TR" sz="1400" smtClean="0"/>
              <a:t>bu ders 2  gelir ve kredisini 2 ye göre alır (2*3=6 kredi alır).Öğrenci yıl sonunda 2,5 ortalamayı sağlayamıyorsa bu dersten de başarısız sayılır.</a:t>
            </a:r>
          </a:p>
          <a:p>
            <a:pPr eaLnBrk="1" hangingPunct="1">
              <a:lnSpc>
                <a:spcPct val="80000"/>
              </a:lnSpc>
              <a:buFontTx/>
              <a:buNone/>
            </a:pPr>
            <a:r>
              <a:rPr lang="tr-TR" sz="1400" smtClean="0"/>
              <a:t> </a:t>
            </a:r>
          </a:p>
          <a:p>
            <a:pPr eaLnBrk="1" hangingPunct="1">
              <a:lnSpc>
                <a:spcPct val="80000"/>
              </a:lnSpc>
            </a:pPr>
            <a:endParaRPr lang="tr-TR" sz="1000" smtClean="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4 Altbilgi Yer Tutucusu"/>
          <p:cNvSpPr>
            <a:spLocks noGrp="1"/>
          </p:cNvSpPr>
          <p:nvPr>
            <p:ph type="ftr" sz="quarter" idx="11"/>
          </p:nvPr>
        </p:nvSpPr>
        <p:spPr>
          <a:noFill/>
        </p:spPr>
        <p:txBody>
          <a:bodyPr/>
          <a:lstStyle/>
          <a:p>
            <a:r>
              <a:rPr lang="tr-TR" smtClean="0"/>
              <a:t>DÜNDAR UÇAR LİSESİ REHBERLİK SERVİSİ</a:t>
            </a:r>
          </a:p>
        </p:txBody>
      </p:sp>
      <p:sp>
        <p:nvSpPr>
          <p:cNvPr id="8195" name="Text Box 2"/>
          <p:cNvSpPr txBox="1">
            <a:spLocks noChangeArrowheads="1"/>
          </p:cNvSpPr>
          <p:nvPr/>
        </p:nvSpPr>
        <p:spPr bwMode="auto">
          <a:xfrm>
            <a:off x="250825" y="254000"/>
            <a:ext cx="8713788" cy="366713"/>
          </a:xfrm>
          <a:prstGeom prst="rect">
            <a:avLst/>
          </a:prstGeom>
          <a:noFill/>
          <a:ln w="9525">
            <a:noFill/>
            <a:miter lim="800000"/>
            <a:headEnd/>
            <a:tailEnd/>
          </a:ln>
        </p:spPr>
        <p:txBody>
          <a:bodyPr>
            <a:spAutoFit/>
          </a:bodyPr>
          <a:lstStyle/>
          <a:p>
            <a:pPr algn="ctr"/>
            <a:r>
              <a:rPr lang="tr-TR" b="1">
                <a:solidFill>
                  <a:srgbClr val="CC0066"/>
                </a:solidFill>
                <a:latin typeface="Verdana" pitchFamily="34" charset="0"/>
              </a:rPr>
              <a:t>GENEL LİSELERDE SINIF GEÇMENİN KOŞULLARI NELERDİR?</a:t>
            </a:r>
          </a:p>
        </p:txBody>
      </p:sp>
      <p:sp>
        <p:nvSpPr>
          <p:cNvPr id="8196" name="Rectangle 4"/>
          <p:cNvSpPr>
            <a:spLocks noChangeArrowheads="1"/>
          </p:cNvSpPr>
          <p:nvPr/>
        </p:nvSpPr>
        <p:spPr bwMode="auto">
          <a:xfrm>
            <a:off x="323850" y="549275"/>
            <a:ext cx="8207375" cy="503238"/>
          </a:xfrm>
          <a:prstGeom prst="rect">
            <a:avLst/>
          </a:prstGeom>
          <a:solidFill>
            <a:srgbClr val="FFFF99"/>
          </a:solidFill>
          <a:ln w="9525">
            <a:solidFill>
              <a:schemeClr val="tx1"/>
            </a:solidFill>
            <a:miter lim="800000"/>
            <a:headEnd/>
            <a:tailEnd/>
          </a:ln>
        </p:spPr>
        <p:txBody>
          <a:bodyPr wrap="none" anchor="ctr"/>
          <a:lstStyle/>
          <a:p>
            <a:r>
              <a:rPr lang="tr-TR"/>
              <a:t>Ders yılı sonunda bütün derslerden başarılı olanlar.</a:t>
            </a:r>
          </a:p>
        </p:txBody>
      </p:sp>
      <p:sp>
        <p:nvSpPr>
          <p:cNvPr id="8197" name="Rectangle 5"/>
          <p:cNvSpPr>
            <a:spLocks noChangeArrowheads="1"/>
          </p:cNvSpPr>
          <p:nvPr/>
        </p:nvSpPr>
        <p:spPr bwMode="auto">
          <a:xfrm>
            <a:off x="323850" y="1052513"/>
            <a:ext cx="8207375" cy="719137"/>
          </a:xfrm>
          <a:prstGeom prst="rect">
            <a:avLst/>
          </a:prstGeom>
          <a:solidFill>
            <a:srgbClr val="CCFFCC"/>
          </a:solidFill>
          <a:ln w="9525">
            <a:solidFill>
              <a:schemeClr val="tx1"/>
            </a:solidFill>
            <a:miter lim="800000"/>
            <a:headEnd/>
            <a:tailEnd/>
          </a:ln>
        </p:spPr>
        <p:txBody>
          <a:bodyPr wrap="none" anchor="ctr"/>
          <a:lstStyle/>
          <a:p>
            <a:pPr>
              <a:tabLst>
                <a:tab pos="1066800" algn="l"/>
                <a:tab pos="5376863" algn="l"/>
              </a:tabLst>
            </a:pPr>
            <a:r>
              <a:rPr lang="tr-TR"/>
              <a:t>Ders yılı sonunda bazı derslerden başarısızlığı olup, ortalama yükseltme</a:t>
            </a:r>
          </a:p>
          <a:p>
            <a:pPr>
              <a:tabLst>
                <a:tab pos="1066800" algn="l"/>
                <a:tab pos="5376863" algn="l"/>
              </a:tabLst>
            </a:pPr>
            <a:r>
              <a:rPr lang="tr-TR"/>
              <a:t>Sınavında bu derslerden başarılı olanlar</a:t>
            </a:r>
          </a:p>
          <a:p>
            <a:pPr>
              <a:tabLst>
                <a:tab pos="1066800" algn="l"/>
                <a:tab pos="5376863" algn="l"/>
              </a:tabLst>
            </a:pPr>
            <a:r>
              <a:rPr lang="tr-TR"/>
              <a:t>doğrudan sınıflarını geçerler.</a:t>
            </a:r>
          </a:p>
        </p:txBody>
      </p:sp>
      <p:sp>
        <p:nvSpPr>
          <p:cNvPr id="8198" name="Text Box 9"/>
          <p:cNvSpPr txBox="1">
            <a:spLocks noChangeArrowheads="1"/>
          </p:cNvSpPr>
          <p:nvPr/>
        </p:nvSpPr>
        <p:spPr bwMode="auto">
          <a:xfrm>
            <a:off x="250825" y="2708275"/>
            <a:ext cx="8642350" cy="2833688"/>
          </a:xfrm>
          <a:prstGeom prst="rect">
            <a:avLst/>
          </a:prstGeom>
          <a:noFill/>
          <a:ln w="9525">
            <a:noFill/>
            <a:miter lim="800000"/>
            <a:headEnd/>
            <a:tailEnd/>
          </a:ln>
        </p:spPr>
        <p:txBody>
          <a:bodyPr>
            <a:spAutoFit/>
          </a:bodyPr>
          <a:lstStyle/>
          <a:p>
            <a:pPr>
              <a:spcBef>
                <a:spcPct val="50000"/>
              </a:spcBef>
            </a:pPr>
            <a:r>
              <a:rPr lang="tr-TR" sz="1400" b="1"/>
              <a:t>YIL SONU BAŞARI ORTALAMASIYLA DA ÖĞRENCİLER SINIFLARINI GEÇEBİLİRLER.</a:t>
            </a:r>
          </a:p>
          <a:p>
            <a:pPr>
              <a:spcBef>
                <a:spcPct val="50000"/>
              </a:spcBef>
            </a:pPr>
            <a:r>
              <a:rPr lang="tr-TR" sz="1400"/>
              <a:t>Genel liselerde yıl sonu başarı ortalaması 2.50 nin üstünde olan öğrencilerde başarısız derslerine bakılmaksızın ortalama ile sınıflarını geçebilirler.</a:t>
            </a:r>
          </a:p>
          <a:p>
            <a:pPr>
              <a:spcBef>
                <a:spcPct val="50000"/>
              </a:spcBef>
            </a:pPr>
            <a:r>
              <a:rPr lang="tr-TR" sz="1400" b="1"/>
              <a:t>ÖRNEK : Lise 1. sınıf öğrencisinin karne notları ve yıl sonu başarı ortalaması aşağıdaki gibidir.</a:t>
            </a:r>
          </a:p>
          <a:p>
            <a:pPr>
              <a:spcBef>
                <a:spcPct val="50000"/>
              </a:spcBef>
            </a:pPr>
            <a:r>
              <a:rPr lang="tr-TR" sz="1400" b="1"/>
              <a:t>Matematik           : 1 (Başarısız)</a:t>
            </a:r>
          </a:p>
          <a:p>
            <a:pPr>
              <a:spcBef>
                <a:spcPct val="10000"/>
              </a:spcBef>
            </a:pPr>
            <a:r>
              <a:rPr lang="tr-TR" sz="1400" b="1"/>
              <a:t>Din Kültürü	: 1 (Başarısız)</a:t>
            </a:r>
          </a:p>
          <a:p>
            <a:pPr>
              <a:spcBef>
                <a:spcPct val="10000"/>
              </a:spcBef>
            </a:pPr>
            <a:r>
              <a:rPr lang="tr-TR" sz="1400" b="1"/>
              <a:t>Fizik		: 1 (Başarısız)</a:t>
            </a:r>
          </a:p>
          <a:p>
            <a:pPr>
              <a:spcBef>
                <a:spcPct val="10000"/>
              </a:spcBef>
            </a:pPr>
            <a:r>
              <a:rPr lang="tr-TR" sz="1400" b="1"/>
              <a:t>Coğrafya	: 1 (Başarısız)</a:t>
            </a:r>
          </a:p>
          <a:p>
            <a:pPr>
              <a:spcBef>
                <a:spcPct val="10000"/>
              </a:spcBef>
            </a:pPr>
            <a:r>
              <a:rPr lang="tr-TR" sz="1400" b="1"/>
              <a:t>Örnekteki öğrencinin 4 tane başarısız dersi olmasına rağmen Yıl sonu başarı ortalaması 2.59 ‘dur.Yıl sonu başarı ortalaması 2.50 nin üstünde olduğundan öğrenci ortalamayla sınıfını geçmiş olurve bu derslerden sorumlu olmaz</a:t>
            </a:r>
          </a:p>
        </p:txBody>
      </p:sp>
      <p:sp>
        <p:nvSpPr>
          <p:cNvPr id="8199" name="Rectangle 10"/>
          <p:cNvSpPr>
            <a:spLocks noChangeArrowheads="1"/>
          </p:cNvSpPr>
          <p:nvPr/>
        </p:nvSpPr>
        <p:spPr bwMode="auto">
          <a:xfrm>
            <a:off x="323850" y="1916113"/>
            <a:ext cx="8208963" cy="720725"/>
          </a:xfrm>
          <a:prstGeom prst="rect">
            <a:avLst/>
          </a:prstGeom>
          <a:solidFill>
            <a:schemeClr val="accent1"/>
          </a:solidFill>
          <a:ln w="9525">
            <a:solidFill>
              <a:schemeClr val="tx1"/>
            </a:solidFill>
            <a:miter lim="800000"/>
            <a:headEnd/>
            <a:tailEnd/>
          </a:ln>
        </p:spPr>
        <p:txBody>
          <a:bodyPr wrap="none" anchor="ctr"/>
          <a:lstStyle/>
          <a:p>
            <a:pPr algn="ctr"/>
            <a:r>
              <a:rPr lang="tr-TR"/>
              <a:t>9.Sınıfta en fazla 3 dersi olan sorumlu olarak bir üst sınıfa geçebilecek,diğer </a:t>
            </a:r>
          </a:p>
          <a:p>
            <a:pPr algn="ctr"/>
            <a:r>
              <a:rPr lang="tr-TR"/>
              <a:t>Sınıflarda bu en fazla 2 ders olacak alt sınıflar dahil 5 den fazla sorumlu </a:t>
            </a:r>
          </a:p>
          <a:p>
            <a:pPr algn="ctr"/>
            <a:r>
              <a:rPr lang="tr-TR"/>
              <a:t>dersi olanlar sınıf geçebilecek.</a:t>
            </a:r>
          </a:p>
        </p:txBody>
      </p:sp>
    </p:spTree>
  </p:cSld>
  <p:clrMapOvr>
    <a:masterClrMapping/>
  </p:clrMapOvr>
  <p:transition>
    <p:dissolve/>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4 Altbilgi Yer Tutucusu"/>
          <p:cNvSpPr>
            <a:spLocks noGrp="1"/>
          </p:cNvSpPr>
          <p:nvPr>
            <p:ph type="ftr" sz="quarter" idx="11"/>
          </p:nvPr>
        </p:nvSpPr>
        <p:spPr>
          <a:noFill/>
        </p:spPr>
        <p:txBody>
          <a:bodyPr/>
          <a:lstStyle/>
          <a:p>
            <a:r>
              <a:rPr lang="tr-TR" smtClean="0"/>
              <a:t>DÜNDAR UÇAR LİSESİ REHBERLİK SERVİSİ</a:t>
            </a:r>
          </a:p>
        </p:txBody>
      </p:sp>
      <p:sp>
        <p:nvSpPr>
          <p:cNvPr id="9219" name="Text Box 4"/>
          <p:cNvSpPr txBox="1">
            <a:spLocks noChangeArrowheads="1"/>
          </p:cNvSpPr>
          <p:nvPr/>
        </p:nvSpPr>
        <p:spPr bwMode="auto">
          <a:xfrm>
            <a:off x="250825" y="476250"/>
            <a:ext cx="8496300" cy="5638800"/>
          </a:xfrm>
          <a:prstGeom prst="rect">
            <a:avLst/>
          </a:prstGeom>
          <a:noFill/>
          <a:ln w="9525">
            <a:noFill/>
            <a:miter lim="800000"/>
            <a:headEnd/>
            <a:tailEnd/>
          </a:ln>
        </p:spPr>
        <p:txBody>
          <a:bodyPr>
            <a:spAutoFit/>
          </a:bodyPr>
          <a:lstStyle/>
          <a:p>
            <a:pPr algn="ctr">
              <a:spcBef>
                <a:spcPct val="50000"/>
              </a:spcBef>
            </a:pPr>
            <a:r>
              <a:rPr lang="tr-TR" b="1">
                <a:solidFill>
                  <a:srgbClr val="FF0000"/>
                </a:solidFill>
              </a:rPr>
              <a:t>SORUMLU OLARAK SINIF GEÇME</a:t>
            </a:r>
          </a:p>
          <a:p>
            <a:pPr>
              <a:spcBef>
                <a:spcPct val="50000"/>
              </a:spcBef>
            </a:pPr>
            <a:r>
              <a:rPr lang="tr-TR"/>
              <a:t>Doğrudan ve yıl sonu başarı ortalamasıyla sınıflarını geçemeyen öğrencilerden alt sınıflardaki sorumlu olduğu derslerde dahil başarısız olduğu ders sayısı en fazla 5 olan öğrenci sorumlu olarak bir üst sınıfa devam edebilir.</a:t>
            </a:r>
          </a:p>
          <a:p>
            <a:pPr>
              <a:spcBef>
                <a:spcPct val="50000"/>
              </a:spcBef>
            </a:pPr>
            <a:r>
              <a:rPr lang="tr-TR" sz="1400" b="1"/>
              <a:t>ÖRNEK 1: Lise 1. sınıf öğrencisinin karne notları ve </a:t>
            </a:r>
            <a:r>
              <a:rPr lang="tr-TR" sz="1600" b="1" u="sng"/>
              <a:t>yıl sonu</a:t>
            </a:r>
            <a:r>
              <a:rPr lang="tr-TR" sz="1400" b="1"/>
              <a:t> başarı ortalaması aşağıdaki gibidir.</a:t>
            </a:r>
          </a:p>
          <a:p>
            <a:pPr>
              <a:spcBef>
                <a:spcPct val="10000"/>
              </a:spcBef>
            </a:pPr>
            <a:r>
              <a:rPr lang="tr-TR" sz="1400"/>
              <a:t>Fizik		: 1 (Başarısız)       T.Edebiyatı :  1 (Başarısız)</a:t>
            </a:r>
          </a:p>
          <a:p>
            <a:pPr>
              <a:spcBef>
                <a:spcPct val="10000"/>
              </a:spcBef>
            </a:pPr>
            <a:r>
              <a:rPr lang="tr-TR" sz="1400"/>
              <a:t>Coğrafya	: 1 (Başarısız) Yıl sonu başarı ortalaması : 2.37</a:t>
            </a:r>
          </a:p>
          <a:p>
            <a:pPr>
              <a:spcBef>
                <a:spcPct val="10000"/>
              </a:spcBef>
            </a:pPr>
            <a:r>
              <a:rPr lang="tr-TR" sz="1400"/>
              <a:t>Bu öğrencinin yıl sonu başarı ortalaması 2.50 den düşük olduğu için başarısız olduğu ders sayısı da 3 olduğundan sorumlu olarak bir üst sınıfa geçebilir.Bu öğrencinin yıl sonunda 3 tane zayıf dersi görünmesine rağmen ikinci dönem ki zayıf ders sayısı 4 ise bu öğrencinin başarısız ders sayısı da 4 olacağından 2,5 ortalamayı tutturamadığı için öğrenci sene tekrarına kalır. </a:t>
            </a:r>
          </a:p>
          <a:p>
            <a:r>
              <a:rPr lang="tr-TR" sz="1400" b="1"/>
              <a:t>ÖRNEK 2: Lise 1. sınıf öğrencisinin karne notları ve </a:t>
            </a:r>
            <a:r>
              <a:rPr lang="tr-TR" sz="1600" b="1" u="sng"/>
              <a:t>yıl sonu başarı</a:t>
            </a:r>
            <a:r>
              <a:rPr lang="tr-TR" sz="1400" b="1"/>
              <a:t> ortalaması aşağıdaki gibidir.</a:t>
            </a:r>
          </a:p>
          <a:p>
            <a:r>
              <a:rPr lang="tr-TR" sz="1400"/>
              <a:t>Fizik		: 1 (Başarısız)       T.Edebiyatı :  1 (Başarısız)</a:t>
            </a:r>
          </a:p>
          <a:p>
            <a:r>
              <a:rPr lang="tr-TR" sz="1400"/>
              <a:t>Coğrafya	: 1 (Başarısız)        Geometri :1 (Başarısız)</a:t>
            </a:r>
          </a:p>
          <a:p>
            <a:r>
              <a:rPr lang="tr-TR" sz="1400"/>
              <a:t>Yıl sonu başarı ortalaması : 2.42</a:t>
            </a:r>
          </a:p>
          <a:p>
            <a:r>
              <a:rPr lang="tr-TR" sz="1400"/>
              <a:t>Bu öğrencinin yıl sonu başarı ortalaması 2.50 den düşük olduğu için başarısız olduğu ders sayısı da 3 ten fazla olduğu için öğrenci sene tekrarına kalmaktadır.</a:t>
            </a:r>
          </a:p>
          <a:p>
            <a:r>
              <a:rPr lang="tr-TR" sz="1400" b="1"/>
              <a:t>ÖRNEK 3</a:t>
            </a:r>
            <a:r>
              <a:rPr lang="tr-TR" sz="1400"/>
              <a:t>: </a:t>
            </a:r>
            <a:r>
              <a:rPr lang="tr-TR" sz="1400" b="1"/>
              <a:t>Lise 1. sınıf öğrencisinin karne notları ve yıl sonu başarı ortalaması aşağıdaki gibidir.</a:t>
            </a:r>
          </a:p>
          <a:p>
            <a:r>
              <a:rPr lang="tr-TR" sz="1400"/>
              <a:t>Fizik		: 1 (Başarısız)       Dil Ve Anlatım :  1 (Başarısız)</a:t>
            </a:r>
          </a:p>
          <a:p>
            <a:r>
              <a:rPr lang="tr-TR" sz="1400"/>
              <a:t>Yıl sonu başarı ortalaması : 3.18</a:t>
            </a:r>
          </a:p>
          <a:p>
            <a:r>
              <a:rPr lang="tr-TR" sz="1400"/>
              <a:t>Bu öğrencinin yıl sonu başarı ortalaması 2.50 den yüksek olmasına rağmen baraj dersi olan Dil Ve Anlatım dersinden sorumlu olarak bir üst sınıfa geçer.Öğrenci Fizik dersinden sorumlu değildir.</a:t>
            </a:r>
          </a:p>
          <a:p>
            <a:pPr>
              <a:spcBef>
                <a:spcPct val="10000"/>
              </a:spcBef>
            </a:pPr>
            <a:endParaRPr lang="tr-TR" sz="140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4 Altbilgi Yer Tutucusu"/>
          <p:cNvSpPr>
            <a:spLocks noGrp="1"/>
          </p:cNvSpPr>
          <p:nvPr>
            <p:ph type="ftr" sz="quarter" idx="11"/>
          </p:nvPr>
        </p:nvSpPr>
        <p:spPr>
          <a:noFill/>
        </p:spPr>
        <p:txBody>
          <a:bodyPr/>
          <a:lstStyle/>
          <a:p>
            <a:r>
              <a:rPr lang="tr-TR" smtClean="0"/>
              <a:t>DÜNDAR UÇAR LİSESİ REHBERLİK SERVİSİ</a:t>
            </a:r>
          </a:p>
        </p:txBody>
      </p:sp>
      <p:sp>
        <p:nvSpPr>
          <p:cNvPr id="10243" name="Text Box 2"/>
          <p:cNvSpPr txBox="1">
            <a:spLocks noChangeArrowheads="1"/>
          </p:cNvSpPr>
          <p:nvPr/>
        </p:nvSpPr>
        <p:spPr bwMode="auto">
          <a:xfrm>
            <a:off x="1547813" y="188913"/>
            <a:ext cx="5767387" cy="457200"/>
          </a:xfrm>
          <a:prstGeom prst="rect">
            <a:avLst/>
          </a:prstGeom>
          <a:noFill/>
          <a:ln w="9525">
            <a:noFill/>
            <a:miter lim="800000"/>
            <a:headEnd/>
            <a:tailEnd/>
          </a:ln>
        </p:spPr>
        <p:txBody>
          <a:bodyPr wrap="none">
            <a:spAutoFit/>
          </a:bodyPr>
          <a:lstStyle/>
          <a:p>
            <a:r>
              <a:rPr lang="tr-TR" sz="2400" b="1">
                <a:solidFill>
                  <a:srgbClr val="FF5050"/>
                </a:solidFill>
                <a:latin typeface="Verdana" pitchFamily="34" charset="0"/>
              </a:rPr>
              <a:t>SORUMLU OLARAK SINIF GEÇME</a:t>
            </a:r>
          </a:p>
        </p:txBody>
      </p:sp>
      <p:sp>
        <p:nvSpPr>
          <p:cNvPr id="10244" name="Text Box 3"/>
          <p:cNvSpPr txBox="1">
            <a:spLocks noChangeArrowheads="1"/>
          </p:cNvSpPr>
          <p:nvPr/>
        </p:nvSpPr>
        <p:spPr bwMode="auto">
          <a:xfrm>
            <a:off x="250825" y="692150"/>
            <a:ext cx="8878888" cy="2032000"/>
          </a:xfrm>
          <a:prstGeom prst="rect">
            <a:avLst/>
          </a:prstGeom>
          <a:noFill/>
          <a:ln w="9525">
            <a:noFill/>
            <a:miter lim="800000"/>
            <a:headEnd/>
            <a:tailEnd/>
          </a:ln>
        </p:spPr>
        <p:txBody>
          <a:bodyPr wrap="none">
            <a:spAutoFit/>
          </a:bodyPr>
          <a:lstStyle/>
          <a:p>
            <a:pPr>
              <a:spcBef>
                <a:spcPct val="20000"/>
              </a:spcBef>
            </a:pPr>
            <a:r>
              <a:rPr lang="tr-TR" b="1"/>
              <a:t>SORUMLULUK SINAVI; ÖNCEKİ YILLARDAN BAŞARISIZLIĞI BULUNAN</a:t>
            </a:r>
          </a:p>
          <a:p>
            <a:pPr>
              <a:spcBef>
                <a:spcPct val="20000"/>
              </a:spcBef>
            </a:pPr>
            <a:r>
              <a:rPr lang="tr-TR" b="1"/>
              <a:t>ÖĞRENCİLERİN BAŞARISIZ OLDUKLARI DERSLERDEN YAPILAN SINAVDIR.</a:t>
            </a:r>
          </a:p>
          <a:p>
            <a:pPr>
              <a:spcBef>
                <a:spcPct val="20000"/>
              </a:spcBef>
            </a:pPr>
            <a:r>
              <a:rPr lang="tr-TR"/>
              <a:t>YIL SONU BAŞARI ORTALAMASINI TUTTURAMAYIP (2.50)EN FAZLA 3 TANE,</a:t>
            </a:r>
          </a:p>
          <a:p>
            <a:pPr>
              <a:spcBef>
                <a:spcPct val="20000"/>
              </a:spcBef>
            </a:pPr>
            <a:r>
              <a:rPr lang="tr-TR"/>
              <a:t>10-11 VE 12 SINIFLARDA EN FAZLA 5 TANE BAŞARISIZ DERSİ OLANLAR,</a:t>
            </a:r>
          </a:p>
          <a:p>
            <a:pPr>
              <a:spcBef>
                <a:spcPct val="20000"/>
              </a:spcBef>
            </a:pPr>
            <a:r>
              <a:rPr lang="tr-TR" b="1"/>
              <a:t>SORUMLU OLARAK BİR ÜST SINIFA DEVAM EDEBİLİRLER.</a:t>
            </a:r>
          </a:p>
          <a:p>
            <a:pPr>
              <a:spcBef>
                <a:spcPct val="20000"/>
              </a:spcBef>
            </a:pPr>
            <a:r>
              <a:rPr lang="tr-TR" b="1"/>
              <a:t>Bir öğrenci en fazla 4 dersten ortalama yükseltme sınavına girebilmektedir.</a:t>
            </a:r>
          </a:p>
        </p:txBody>
      </p:sp>
      <p:sp>
        <p:nvSpPr>
          <p:cNvPr id="10245" name="Text Box 4"/>
          <p:cNvSpPr txBox="1">
            <a:spLocks noChangeArrowheads="1"/>
          </p:cNvSpPr>
          <p:nvPr/>
        </p:nvSpPr>
        <p:spPr bwMode="auto">
          <a:xfrm>
            <a:off x="971550" y="2636838"/>
            <a:ext cx="6791325" cy="641350"/>
          </a:xfrm>
          <a:prstGeom prst="rect">
            <a:avLst/>
          </a:prstGeom>
          <a:noFill/>
          <a:ln w="9525">
            <a:noFill/>
            <a:miter lim="800000"/>
            <a:headEnd/>
            <a:tailEnd/>
          </a:ln>
        </p:spPr>
        <p:txBody>
          <a:bodyPr>
            <a:spAutoFit/>
          </a:bodyPr>
          <a:lstStyle/>
          <a:p>
            <a:r>
              <a:rPr lang="tr-TR" b="1">
                <a:solidFill>
                  <a:srgbClr val="666699"/>
                </a:solidFill>
                <a:latin typeface="Verdana" pitchFamily="34" charset="0"/>
              </a:rPr>
              <a:t>    SORUMLULUK VE  ORTALAMA YÜKSELTME</a:t>
            </a:r>
          </a:p>
          <a:p>
            <a:r>
              <a:rPr lang="tr-TR" b="1">
                <a:solidFill>
                  <a:srgbClr val="666699"/>
                </a:solidFill>
                <a:latin typeface="Verdana" pitchFamily="34" charset="0"/>
              </a:rPr>
              <a:t>                     SINAVI TARİHLERİ</a:t>
            </a:r>
          </a:p>
        </p:txBody>
      </p:sp>
      <p:sp>
        <p:nvSpPr>
          <p:cNvPr id="10246" name="Text Box 5"/>
          <p:cNvSpPr txBox="1">
            <a:spLocks noChangeArrowheads="1"/>
          </p:cNvSpPr>
          <p:nvPr/>
        </p:nvSpPr>
        <p:spPr bwMode="auto">
          <a:xfrm>
            <a:off x="323850" y="3284538"/>
            <a:ext cx="7777163" cy="1255712"/>
          </a:xfrm>
          <a:prstGeom prst="rect">
            <a:avLst/>
          </a:prstGeom>
          <a:noFill/>
          <a:ln w="9525">
            <a:noFill/>
            <a:miter lim="800000"/>
            <a:headEnd/>
            <a:tailEnd/>
          </a:ln>
        </p:spPr>
        <p:txBody>
          <a:bodyPr wrap="none">
            <a:spAutoFit/>
          </a:bodyPr>
          <a:lstStyle/>
          <a:p>
            <a:pPr marL="365125" indent="-365125">
              <a:spcBef>
                <a:spcPct val="10000"/>
              </a:spcBef>
            </a:pPr>
            <a:r>
              <a:rPr lang="tr-TR" b="1"/>
              <a:t>Bu sınavlara başvurular 20 Haziran - 22 Haziran arasında yapılacaktır.</a:t>
            </a:r>
          </a:p>
          <a:p>
            <a:pPr marL="365125" indent="-365125">
              <a:spcBef>
                <a:spcPct val="10000"/>
              </a:spcBef>
            </a:pPr>
            <a:r>
              <a:rPr lang="tr-TR" b="1"/>
              <a:t>Bu sınavlara  girecek öğrencilerin velisi ile birlikte gelerek dilekçe </a:t>
            </a:r>
          </a:p>
          <a:p>
            <a:pPr marL="365125" indent="-365125">
              <a:spcBef>
                <a:spcPct val="10000"/>
              </a:spcBef>
            </a:pPr>
            <a:r>
              <a:rPr lang="tr-TR" b="1"/>
              <a:t>vermeleri </a:t>
            </a:r>
            <a:r>
              <a:rPr lang="tr-TR" b="1" u="sng"/>
              <a:t>kesinlikle gerekmektedir.</a:t>
            </a:r>
          </a:p>
          <a:p>
            <a:pPr marL="365125" indent="-365125">
              <a:buFont typeface="Wingdings" pitchFamily="2" charset="2"/>
              <a:buChar char="ü"/>
            </a:pPr>
            <a:endParaRPr lang="tr-TR" b="1"/>
          </a:p>
        </p:txBody>
      </p:sp>
      <p:sp>
        <p:nvSpPr>
          <p:cNvPr id="10247" name="Text Box 7"/>
          <p:cNvSpPr txBox="1">
            <a:spLocks noChangeArrowheads="1"/>
          </p:cNvSpPr>
          <p:nvPr/>
        </p:nvSpPr>
        <p:spPr bwMode="auto">
          <a:xfrm>
            <a:off x="2124075" y="4221163"/>
            <a:ext cx="5030788" cy="830262"/>
          </a:xfrm>
          <a:prstGeom prst="rect">
            <a:avLst/>
          </a:prstGeom>
          <a:noFill/>
          <a:ln w="9525">
            <a:noFill/>
            <a:miter lim="800000"/>
            <a:headEnd/>
            <a:tailEnd/>
          </a:ln>
        </p:spPr>
        <p:txBody>
          <a:bodyPr wrap="none">
            <a:spAutoFit/>
          </a:bodyPr>
          <a:lstStyle/>
          <a:p>
            <a:endParaRPr lang="tr-TR" sz="2400" b="1">
              <a:solidFill>
                <a:srgbClr val="CC6600"/>
              </a:solidFill>
              <a:latin typeface="Verdana" pitchFamily="34" charset="0"/>
            </a:endParaRPr>
          </a:p>
          <a:p>
            <a:r>
              <a:rPr lang="tr-TR" sz="2400" b="1">
                <a:solidFill>
                  <a:srgbClr val="CC6600"/>
                </a:solidFill>
                <a:latin typeface="Verdana" pitchFamily="34" charset="0"/>
              </a:rPr>
              <a:t>SORUMLULUĞUN KALKMASI</a:t>
            </a:r>
          </a:p>
        </p:txBody>
      </p:sp>
      <p:sp>
        <p:nvSpPr>
          <p:cNvPr id="10248" name="Text Box 8"/>
          <p:cNvSpPr txBox="1">
            <a:spLocks noChangeArrowheads="1"/>
          </p:cNvSpPr>
          <p:nvPr/>
        </p:nvSpPr>
        <p:spPr bwMode="auto">
          <a:xfrm>
            <a:off x="612775" y="5013325"/>
            <a:ext cx="8531225" cy="1314450"/>
          </a:xfrm>
          <a:prstGeom prst="rect">
            <a:avLst/>
          </a:prstGeom>
          <a:noFill/>
          <a:ln w="9525">
            <a:noFill/>
            <a:miter lim="800000"/>
            <a:headEnd/>
            <a:tailEnd/>
          </a:ln>
        </p:spPr>
        <p:txBody>
          <a:bodyPr>
            <a:spAutoFit/>
          </a:bodyPr>
          <a:lstStyle/>
          <a:p>
            <a:pPr marL="342900" indent="-342900"/>
            <a:r>
              <a:rPr lang="tr-TR" sz="1600">
                <a:latin typeface="Tahoma" pitchFamily="34" charset="0"/>
              </a:rPr>
              <a:t>BİR DERSİN SORUMLULUĞU ANCAK O DERSİN SORUMLULUK SINAVINDAN</a:t>
            </a:r>
          </a:p>
          <a:p>
            <a:pPr marL="342900" indent="-342900"/>
            <a:r>
              <a:rPr lang="tr-TR" sz="1600">
                <a:latin typeface="Tahoma" pitchFamily="34" charset="0"/>
              </a:rPr>
              <a:t>GEÇER NOT (EN AZ 2) ALMAKLA KALKAR.</a:t>
            </a:r>
          </a:p>
          <a:p>
            <a:pPr marL="342900" indent="-342900"/>
            <a:endParaRPr lang="tr-TR" sz="1600">
              <a:latin typeface="Tahoma" pitchFamily="34" charset="0"/>
            </a:endParaRPr>
          </a:p>
          <a:p>
            <a:pPr marL="342900" indent="-342900"/>
            <a:r>
              <a:rPr lang="tr-TR" sz="1600">
                <a:latin typeface="Tahoma" pitchFamily="34" charset="0"/>
              </a:rPr>
              <a:t>O DERSİN YIL SONU NOTUDA KARNE NOTUYLA SORUMLULUK SINAVINDA ALDIĞI NOTUN</a:t>
            </a:r>
          </a:p>
          <a:p>
            <a:pPr marL="342900" indent="-342900"/>
            <a:r>
              <a:rPr lang="tr-TR" sz="1600">
                <a:latin typeface="Tahoma" pitchFamily="34" charset="0"/>
              </a:rPr>
              <a:t>ARİTMETİK ORTALAMASIDIR.</a:t>
            </a:r>
          </a:p>
        </p:txBody>
      </p:sp>
    </p:spTree>
  </p:cSld>
  <p:clrMapOvr>
    <a:masterClrMapping/>
  </p:clrMapOvr>
  <p:transition>
    <p:dissolve/>
  </p:transition>
  <p:timing>
    <p:tnLst>
      <p:par>
        <p:cTn id="1" dur="indefinite" restart="never" nodeType="tmRoot"/>
      </p:par>
    </p:tnLst>
  </p:timing>
</p:sld>
</file>

<file path=ppt/theme/theme1.xml><?xml version="1.0" encoding="utf-8"?>
<a:theme xmlns:a="http://schemas.openxmlformats.org/drawingml/2006/main" name="Varsayılan Tasarım">
  <a:themeElements>
    <a:clrScheme name="Varsayılan Tasarım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Varsayılan Tasarım">
      <a:majorFont>
        <a:latin typeface="Arial"/>
        <a:ea typeface=""/>
        <a:cs typeface=""/>
      </a:majorFont>
      <a:minorFont>
        <a:latin typeface="Arial"/>
        <a:ea typeface=""/>
        <a:cs typeface=""/>
      </a:minorFont>
    </a:fontScheme>
    <a:fmtScheme name="Ofi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Varsayılan Tasarım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Varsayılan Tasarım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Varsayılan Tasarım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Varsayılan Tasarım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Varsayılan Tasarım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Varsayılan Tasarım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Varsayılan Tasarım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Varsayılan Tasarım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Varsayılan Tasarım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Varsayılan Tasarım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Varsayılan Tasarım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Varsayılan Tasarım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is Teması">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is">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i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is Teması">
  <a:themeElements>
    <a:clrScheme name="Ofis">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is">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is">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1344</TotalTime>
  <Words>580</Words>
  <Application>Microsoft Office PowerPoint</Application>
  <PresentationFormat>Ekran Gösterisi (4:3)</PresentationFormat>
  <Paragraphs>161</Paragraphs>
  <Slides>9</Slides>
  <Notes>0</Notes>
  <HiddenSlides>0</HiddenSlides>
  <MMClips>0</MMClips>
  <ScaleCrop>false</ScaleCrop>
  <HeadingPairs>
    <vt:vector size="6" baseType="variant">
      <vt:variant>
        <vt:lpstr>Kullanılan Yazı Tipleri</vt:lpstr>
      </vt:variant>
      <vt:variant>
        <vt:i4>6</vt:i4>
      </vt:variant>
      <vt:variant>
        <vt:lpstr>Tema</vt:lpstr>
      </vt:variant>
      <vt:variant>
        <vt:i4>1</vt:i4>
      </vt:variant>
      <vt:variant>
        <vt:lpstr>Slayt Başlıkları</vt:lpstr>
      </vt:variant>
      <vt:variant>
        <vt:i4>9</vt:i4>
      </vt:variant>
    </vt:vector>
  </HeadingPairs>
  <TitlesOfParts>
    <vt:vector size="16" baseType="lpstr">
      <vt:lpstr>Arial</vt:lpstr>
      <vt:lpstr>Comic Sans MS</vt:lpstr>
      <vt:lpstr>Wingdings</vt:lpstr>
      <vt:lpstr>Wingdings 3</vt:lpstr>
      <vt:lpstr>Verdana</vt:lpstr>
      <vt:lpstr>Tahoma</vt:lpstr>
      <vt:lpstr>Varsayılan Tasarım</vt:lpstr>
      <vt:lpstr>PowerPoint Sunusu</vt:lpstr>
      <vt:lpstr>PowerPoint Sunusu</vt:lpstr>
      <vt:lpstr>PowerPoint Sunusu</vt:lpstr>
      <vt:lpstr>PowerPoint Sunusu</vt:lpstr>
      <vt:lpstr>PowerPoint Sunusu</vt:lpstr>
      <vt:lpstr>PowerPoint Sunusu</vt:lpstr>
      <vt:lpstr>PowerPoint Sunusu</vt:lpstr>
      <vt:lpstr>PowerPoint Sunusu</vt:lpstr>
      <vt:lpstr>PowerPoint Sunusu</vt:lpstr>
    </vt:vector>
  </TitlesOfParts>
  <Company>kavram</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Slayt 1</dc:title>
  <dc:creator>ali</dc:creator>
  <cp:lastModifiedBy>MUTLU AYDIN</cp:lastModifiedBy>
  <cp:revision>483</cp:revision>
  <dcterms:created xsi:type="dcterms:W3CDTF">2004-01-10T12:19:13Z</dcterms:created>
  <dcterms:modified xsi:type="dcterms:W3CDTF">2013-02-15T06:41:51Z</dcterms:modified>
</cp:coreProperties>
</file>

<file path=docProps/thumbnail.jpeg>
</file>