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sin título" id="{E4D379D9-E37E-4E89-95FD-09618E9DE255}">
          <p14:sldIdLst>
            <p14:sldId id="256"/>
            <p14:sldId id="257"/>
            <p14:sldId id="258"/>
            <p14:sldId id="25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62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57DAB8-A5ED-4CDD-AB7F-CC9C1AE68ADC}" type="datetimeFigureOut">
              <a:rPr lang="es-CR" smtClean="0"/>
              <a:t>17/06/2013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B4665D6-8C11-4319-BC97-85CDC3BA0510}" type="slidenum">
              <a:rPr lang="es-CR" smtClean="0"/>
              <a:t>‹Nº›</a:t>
            </a:fld>
            <a:endParaRPr lang="es-CR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7DAB8-A5ED-4CDD-AB7F-CC9C1AE68ADC}" type="datetimeFigureOut">
              <a:rPr lang="es-CR" smtClean="0"/>
              <a:t>17/06/2013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65D6-8C11-4319-BC97-85CDC3BA0510}" type="slidenum">
              <a:rPr lang="es-CR" smtClean="0"/>
              <a:t>‹Nº›</a:t>
            </a:fld>
            <a:endParaRPr lang="es-CR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7DAB8-A5ED-4CDD-AB7F-CC9C1AE68ADC}" type="datetimeFigureOut">
              <a:rPr lang="es-CR" smtClean="0"/>
              <a:t>17/06/2013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65D6-8C11-4319-BC97-85CDC3BA0510}" type="slidenum">
              <a:rPr lang="es-CR" smtClean="0"/>
              <a:t>‹Nº›</a:t>
            </a:fld>
            <a:endParaRPr lang="es-CR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7DAB8-A5ED-4CDD-AB7F-CC9C1AE68ADC}" type="datetimeFigureOut">
              <a:rPr lang="es-CR" smtClean="0"/>
              <a:t>17/06/2013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65D6-8C11-4319-BC97-85CDC3BA0510}" type="slidenum">
              <a:rPr lang="es-CR" smtClean="0"/>
              <a:t>‹Nº›</a:t>
            </a:fld>
            <a:endParaRPr lang="es-CR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7DAB8-A5ED-4CDD-AB7F-CC9C1AE68ADC}" type="datetimeFigureOut">
              <a:rPr lang="es-CR" smtClean="0"/>
              <a:t>17/06/2013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65D6-8C11-4319-BC97-85CDC3BA0510}" type="slidenum">
              <a:rPr lang="es-CR" smtClean="0"/>
              <a:t>‹Nº›</a:t>
            </a:fld>
            <a:endParaRPr lang="es-C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7DAB8-A5ED-4CDD-AB7F-CC9C1AE68ADC}" type="datetimeFigureOut">
              <a:rPr lang="es-CR" smtClean="0"/>
              <a:t>17/06/2013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65D6-8C11-4319-BC97-85CDC3BA0510}" type="slidenum">
              <a:rPr lang="es-CR" smtClean="0"/>
              <a:t>‹Nº›</a:t>
            </a:fld>
            <a:endParaRPr lang="es-CR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7DAB8-A5ED-4CDD-AB7F-CC9C1AE68ADC}" type="datetimeFigureOut">
              <a:rPr lang="es-CR" smtClean="0"/>
              <a:t>17/06/2013</a:t>
            </a:fld>
            <a:endParaRPr lang="es-C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65D6-8C11-4319-BC97-85CDC3BA0510}" type="slidenum">
              <a:rPr lang="es-CR" smtClean="0"/>
              <a:t>‹Nº›</a:t>
            </a:fld>
            <a:endParaRPr lang="es-CR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7DAB8-A5ED-4CDD-AB7F-CC9C1AE68ADC}" type="datetimeFigureOut">
              <a:rPr lang="es-CR" smtClean="0"/>
              <a:t>17/06/2013</a:t>
            </a:fld>
            <a:endParaRPr lang="es-C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65D6-8C11-4319-BC97-85CDC3BA0510}" type="slidenum">
              <a:rPr lang="es-CR" smtClean="0"/>
              <a:t>‹Nº›</a:t>
            </a:fld>
            <a:endParaRPr lang="es-CR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7DAB8-A5ED-4CDD-AB7F-CC9C1AE68ADC}" type="datetimeFigureOut">
              <a:rPr lang="es-CR" smtClean="0"/>
              <a:t>17/06/2013</a:t>
            </a:fld>
            <a:endParaRPr lang="es-C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65D6-8C11-4319-BC97-85CDC3BA0510}" type="slidenum">
              <a:rPr lang="es-CR" smtClean="0"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7DAB8-A5ED-4CDD-AB7F-CC9C1AE68ADC}" type="datetimeFigureOut">
              <a:rPr lang="es-CR" smtClean="0"/>
              <a:t>17/06/2013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65D6-8C11-4319-BC97-85CDC3BA0510}" type="slidenum">
              <a:rPr lang="es-CR" smtClean="0"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7DAB8-A5ED-4CDD-AB7F-CC9C1AE68ADC}" type="datetimeFigureOut">
              <a:rPr lang="es-CR" smtClean="0"/>
              <a:t>17/06/2013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65D6-8C11-4319-BC97-85CDC3BA0510}" type="slidenum">
              <a:rPr lang="es-CR" smtClean="0"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057DAB8-A5ED-4CDD-AB7F-CC9C1AE68ADC}" type="datetimeFigureOut">
              <a:rPr lang="es-CR" smtClean="0"/>
              <a:t>17/06/2013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B4665D6-8C11-4319-BC97-85CDC3BA0510}" type="slidenum">
              <a:rPr lang="es-CR" smtClean="0"/>
              <a:t>‹Nº›</a:t>
            </a:fld>
            <a:endParaRPr lang="es-C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g"/><Relationship Id="rId5" Type="http://schemas.openxmlformats.org/officeDocument/2006/relationships/image" Target="../media/image7.jpeg"/><Relationship Id="rId10" Type="http://schemas.openxmlformats.org/officeDocument/2006/relationships/image" Target="../media/image12.jpg"/><Relationship Id="rId4" Type="http://schemas.openxmlformats.org/officeDocument/2006/relationships/image" Target="../media/image6.jp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R" dirty="0" smtClean="0">
                <a:latin typeface="Century Schoolbook" pitchFamily="18" charset="0"/>
              </a:rPr>
              <a:t>RAISIN SQUARES</a:t>
            </a:r>
            <a:endParaRPr lang="es-CR" dirty="0">
              <a:latin typeface="Century Schoolbook" pitchFamily="18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563888" y="5596077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dirty="0" smtClean="0"/>
              <a:t>JAZMÍN SÁNCHEZ</a:t>
            </a:r>
          </a:p>
          <a:p>
            <a:pPr algn="ctr"/>
            <a:r>
              <a:rPr lang="es-CR" dirty="0" smtClean="0"/>
              <a:t> </a:t>
            </a:r>
          </a:p>
          <a:p>
            <a:pPr algn="ctr"/>
            <a:r>
              <a:rPr lang="es-CR" dirty="0" smtClean="0"/>
              <a:t>MICHAEL RAABE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17221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>
                <a:latin typeface="Century Schoolbook" pitchFamily="18" charset="0"/>
                <a:ea typeface="Adobe Myungjo Std M" pitchFamily="18" charset="-128"/>
              </a:rPr>
              <a:t>INGREDIENTS</a:t>
            </a:r>
            <a:endParaRPr lang="es-CR" dirty="0">
              <a:latin typeface="Century Schoolbook" pitchFamily="18" charset="0"/>
              <a:ea typeface="Adobe Myungjo Std M" pitchFamily="18" charset="-128"/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sz="half" idx="2"/>
          </p:nvPr>
        </p:nvSpPr>
        <p:spPr>
          <a:xfrm>
            <a:off x="688488" y="2348880"/>
            <a:ext cx="3803904" cy="3771683"/>
          </a:xfrm>
          <a:noFill/>
          <a:ln>
            <a:noFill/>
          </a:ln>
        </p:spPr>
        <p:txBody>
          <a:bodyPr>
            <a:normAutofit fontScale="25000" lnSpcReduction="2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7200" dirty="0">
                <a:latin typeface="Calibri"/>
                <a:ea typeface="Calibri"/>
                <a:cs typeface="Times New Roman"/>
              </a:rPr>
              <a:t>Thirty grams of butter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en-US" sz="7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7200" dirty="0">
                <a:latin typeface="Calibri"/>
                <a:ea typeface="Calibri"/>
                <a:cs typeface="Times New Roman"/>
              </a:rPr>
              <a:t>One cup of Brown </a:t>
            </a:r>
            <a:r>
              <a:rPr lang="en-US" sz="7200" dirty="0" smtClean="0">
                <a:latin typeface="Calibri"/>
                <a:ea typeface="Calibri"/>
                <a:cs typeface="Times New Roman"/>
              </a:rPr>
              <a:t>sugar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en-US" sz="7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7200" dirty="0">
                <a:latin typeface="Calibri"/>
                <a:ea typeface="Calibri"/>
                <a:cs typeface="Times New Roman"/>
              </a:rPr>
              <a:t>Half cup of minced </a:t>
            </a:r>
            <a:r>
              <a:rPr lang="en-US" sz="7200" dirty="0" smtClean="0">
                <a:latin typeface="Calibri"/>
                <a:ea typeface="Calibri"/>
                <a:cs typeface="Times New Roman"/>
              </a:rPr>
              <a:t>peanut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en-US" sz="7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7200" dirty="0">
                <a:latin typeface="Calibri"/>
                <a:ea typeface="Calibri"/>
                <a:cs typeface="Times New Roman"/>
              </a:rPr>
              <a:t>Half cup of </a:t>
            </a:r>
            <a:r>
              <a:rPr lang="en-US" sz="7200" dirty="0" smtClean="0">
                <a:latin typeface="Calibri"/>
                <a:ea typeface="Calibri"/>
                <a:cs typeface="Times New Roman"/>
              </a:rPr>
              <a:t>raisins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en-US" sz="7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7200" dirty="0">
                <a:latin typeface="Calibri"/>
                <a:ea typeface="Calibri"/>
                <a:cs typeface="Times New Roman"/>
              </a:rPr>
              <a:t>Half  teaspoon of </a:t>
            </a:r>
            <a:r>
              <a:rPr lang="en-US" sz="7200" dirty="0" smtClean="0">
                <a:latin typeface="Calibri"/>
                <a:ea typeface="Calibri"/>
                <a:cs typeface="Times New Roman"/>
              </a:rPr>
              <a:t>bicarbonate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en-US" sz="7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7200" dirty="0">
                <a:latin typeface="Calibri"/>
                <a:ea typeface="Calibri"/>
                <a:cs typeface="Times New Roman"/>
              </a:rPr>
              <a:t>Three-fourths cup of flour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en-US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es-CR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es-ES" dirty="0">
                <a:latin typeface="Calibri"/>
                <a:ea typeface="Calibri"/>
                <a:cs typeface="Times New Roman"/>
              </a:rPr>
              <a:t> </a:t>
            </a:r>
            <a:endParaRPr lang="es-ES" dirty="0" smtClean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es-CR" dirty="0" smtClean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es-ES" dirty="0">
                <a:latin typeface="Calibri"/>
                <a:ea typeface="Calibri"/>
                <a:cs typeface="Times New Roman"/>
              </a:rPr>
              <a:t> </a:t>
            </a:r>
            <a:endParaRPr lang="es-CR" dirty="0">
              <a:latin typeface="Calibri"/>
              <a:ea typeface="Calibri"/>
              <a:cs typeface="Times New Roman"/>
            </a:endParaRPr>
          </a:p>
          <a:p>
            <a:endParaRPr lang="es-CR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4"/>
          </p:nvPr>
        </p:nvSpPr>
        <p:spPr>
          <a:xfrm>
            <a:off x="4644008" y="1340768"/>
            <a:ext cx="3816424" cy="5112568"/>
          </a:xfrm>
          <a:noFill/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es-CR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>
                <a:latin typeface="Calibri"/>
                <a:ea typeface="Calibri"/>
                <a:cs typeface="Times New Roman"/>
              </a:rPr>
              <a:t> </a:t>
            </a:r>
            <a:endParaRPr lang="es-CR" dirty="0">
              <a:latin typeface="Calibri"/>
              <a:ea typeface="Calibri"/>
              <a:cs typeface="Times New Roman"/>
            </a:endParaRPr>
          </a:p>
          <a:p>
            <a:r>
              <a:rPr lang="en-US" sz="1800" dirty="0"/>
              <a:t>Two tablespoon  of </a:t>
            </a:r>
            <a:r>
              <a:rPr lang="en-US" sz="1800" dirty="0" smtClean="0"/>
              <a:t>oats</a:t>
            </a:r>
          </a:p>
          <a:p>
            <a:endParaRPr lang="en-US" sz="1800" dirty="0"/>
          </a:p>
          <a:p>
            <a:r>
              <a:rPr lang="en-US" sz="1800" dirty="0"/>
              <a:t>Two eggs </a:t>
            </a:r>
            <a:r>
              <a:rPr lang="en-US" sz="1800" dirty="0" smtClean="0"/>
              <a:t>beaten</a:t>
            </a:r>
          </a:p>
          <a:p>
            <a:endParaRPr lang="en-US" sz="1800" dirty="0"/>
          </a:p>
          <a:p>
            <a:r>
              <a:rPr lang="en-US" sz="1800" dirty="0"/>
              <a:t>Half  teaspoon of </a:t>
            </a:r>
            <a:r>
              <a:rPr lang="en-US" sz="1800" dirty="0" smtClean="0"/>
              <a:t>vanilla</a:t>
            </a:r>
          </a:p>
          <a:p>
            <a:endParaRPr lang="en-US" sz="1800" dirty="0"/>
          </a:p>
          <a:p>
            <a:r>
              <a:rPr lang="en-US" sz="1800" dirty="0"/>
              <a:t>P</a:t>
            </a:r>
            <a:r>
              <a:rPr lang="en-US" sz="1800" dirty="0" smtClean="0"/>
              <a:t>owdered </a:t>
            </a:r>
            <a:r>
              <a:rPr lang="en-US" sz="1800" dirty="0"/>
              <a:t>sugar.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/>
              <a:t>Half  teaspoon of </a:t>
            </a:r>
            <a:r>
              <a:rPr lang="en-US" sz="1800" dirty="0" smtClean="0"/>
              <a:t>salt</a:t>
            </a:r>
            <a:endParaRPr lang="en-US" sz="1800" dirty="0"/>
          </a:p>
          <a:p>
            <a:pPr marL="0" indent="0">
              <a:buNone/>
            </a:pPr>
            <a:endParaRPr lang="es-CR" sz="3300" dirty="0"/>
          </a:p>
        </p:txBody>
      </p:sp>
    </p:spTree>
    <p:extLst>
      <p:ext uri="{BB962C8B-B14F-4D97-AF65-F5344CB8AC3E}">
        <p14:creationId xmlns:p14="http://schemas.microsoft.com/office/powerpoint/2010/main" val="265197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dirty="0">
                <a:ea typeface="Adobe Myungjo Std M" pitchFamily="18" charset="-128"/>
              </a:rPr>
              <a:t>First, you have to put the butter in a </a:t>
            </a:r>
            <a:r>
              <a:rPr lang="en-US" dirty="0" err="1">
                <a:ea typeface="Adobe Myungjo Std M" pitchFamily="18" charset="-128"/>
              </a:rPr>
              <a:t>pyrex</a:t>
            </a:r>
            <a:r>
              <a:rPr lang="en-US" dirty="0">
                <a:ea typeface="Adobe Myungjo Std M" pitchFamily="18" charset="-128"/>
              </a:rPr>
              <a:t> dish for thirty seconds in the microwave, When butter melts, stretches over the base.</a:t>
            </a:r>
          </a:p>
          <a:p>
            <a:pPr algn="just"/>
            <a:endParaRPr lang="en-US" dirty="0">
              <a:ea typeface="Adobe Myungjo Std M" pitchFamily="18" charset="-128"/>
            </a:endParaRPr>
          </a:p>
          <a:p>
            <a:pPr algn="just"/>
            <a:r>
              <a:rPr lang="en-US" dirty="0">
                <a:ea typeface="Adobe Myungjo Std M" pitchFamily="18" charset="-128"/>
              </a:rPr>
              <a:t>After that, in one cup you have to mix the Brown sugar, peanut, flour, oats, bicarbonate and salt; then add the eggs and the vanilla, mix all the </a:t>
            </a:r>
            <a:r>
              <a:rPr lang="en-US" dirty="0" smtClean="0">
                <a:ea typeface="Adobe Myungjo Std M" pitchFamily="18" charset="-128"/>
              </a:rPr>
              <a:t>ingredients </a:t>
            </a:r>
            <a:r>
              <a:rPr lang="en-US" dirty="0">
                <a:ea typeface="Adobe Myungjo Std M" pitchFamily="18" charset="-128"/>
              </a:rPr>
              <a:t>forming a paste and we you have the paste, put it in the </a:t>
            </a:r>
            <a:r>
              <a:rPr lang="en-US" dirty="0" err="1" smtClean="0">
                <a:ea typeface="Adobe Myungjo Std M" pitchFamily="18" charset="-128"/>
              </a:rPr>
              <a:t>pyrex</a:t>
            </a:r>
            <a:r>
              <a:rPr lang="en-US" dirty="0">
                <a:ea typeface="Adobe Myungjo Std M" pitchFamily="18" charset="-128"/>
              </a:rPr>
              <a:t>.</a:t>
            </a:r>
          </a:p>
          <a:p>
            <a:pPr algn="just"/>
            <a:endParaRPr lang="en-US" dirty="0">
              <a:ea typeface="Adobe Myungjo Std M" pitchFamily="18" charset="-128"/>
            </a:endParaRPr>
          </a:p>
          <a:p>
            <a:pPr algn="just"/>
            <a:r>
              <a:rPr lang="en-US" dirty="0">
                <a:ea typeface="Adobe Myungjo Std M" pitchFamily="18" charset="-128"/>
              </a:rPr>
              <a:t>For to finish, putt he </a:t>
            </a:r>
            <a:r>
              <a:rPr lang="en-US" dirty="0" err="1" smtClean="0">
                <a:ea typeface="Adobe Myungjo Std M" pitchFamily="18" charset="-128"/>
              </a:rPr>
              <a:t>pyrex</a:t>
            </a:r>
            <a:r>
              <a:rPr lang="en-US" dirty="0" smtClean="0">
                <a:ea typeface="Adobe Myungjo Std M" pitchFamily="18" charset="-128"/>
              </a:rPr>
              <a:t> </a:t>
            </a:r>
            <a:r>
              <a:rPr lang="en-US" dirty="0">
                <a:ea typeface="Adobe Myungjo Std M" pitchFamily="18" charset="-128"/>
              </a:rPr>
              <a:t>for seven minutes in the microwave. At the end spray with powdered sugar.</a:t>
            </a:r>
          </a:p>
          <a:p>
            <a:endParaRPr lang="en-US" dirty="0"/>
          </a:p>
          <a:p>
            <a:pPr marL="0" indent="0">
              <a:buNone/>
            </a:pPr>
            <a:endParaRPr lang="es-C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>
                <a:latin typeface="Century Schoolbook" pitchFamily="18" charset="0"/>
              </a:rPr>
              <a:t>HOW TO PREPARE</a:t>
            </a:r>
            <a:r>
              <a:rPr lang="es-CR" dirty="0" smtClean="0"/>
              <a:t>: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104472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0095"/>
            <a:ext cx="2126644" cy="2835526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040" y="892362"/>
            <a:ext cx="1997718" cy="2663624"/>
          </a:xfrm>
          <a:prstGeom prst="rect">
            <a:avLst/>
          </a:prstGeom>
        </p:spPr>
      </p:pic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722441"/>
            <a:ext cx="1809199" cy="2415281"/>
          </a:xfrm>
        </p:spPr>
      </p:pic>
      <p:pic>
        <p:nvPicPr>
          <p:cNvPr id="1027" name="Picture 3" descr="C:\Users\Takanashi\Desktop\sa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159" y="2607429"/>
            <a:ext cx="1908993" cy="1941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Takanashi\Desktop\Comer Huevos beneficia tu Salud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383215"/>
            <a:ext cx="2210183" cy="1245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768" y="3713749"/>
            <a:ext cx="2226990" cy="2559759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27" y="77644"/>
            <a:ext cx="907143" cy="2538646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64" y="4492951"/>
            <a:ext cx="1445112" cy="2167668"/>
          </a:xfrm>
          <a:prstGeom prst="rect">
            <a:avLst/>
          </a:prstGeom>
        </p:spPr>
      </p:pic>
      <p:pic>
        <p:nvPicPr>
          <p:cNvPr id="10" name="9 Imagen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982" y="4743178"/>
            <a:ext cx="2198661" cy="1958718"/>
          </a:xfrm>
          <a:prstGeom prst="rect">
            <a:avLst/>
          </a:prstGeom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159" y="77644"/>
            <a:ext cx="2371431" cy="2371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6696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rtoné">
  <a:themeElements>
    <a:clrScheme name="Carton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Cartoné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artoné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</TotalTime>
  <Words>140</Words>
  <Application>Microsoft Office PowerPoint</Application>
  <PresentationFormat>Presentación en pantalla (4:3)</PresentationFormat>
  <Paragraphs>38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Cartoné</vt:lpstr>
      <vt:lpstr>RAISIN SQUARES</vt:lpstr>
      <vt:lpstr>INGREDIENTS</vt:lpstr>
      <vt:lpstr>HOW TO PREPARE: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RAISIN SQUARES</dc:title>
  <dc:creator>Rikka</dc:creator>
  <cp:lastModifiedBy>Rikka</cp:lastModifiedBy>
  <cp:revision>6</cp:revision>
  <dcterms:created xsi:type="dcterms:W3CDTF">2013-06-17T19:37:21Z</dcterms:created>
  <dcterms:modified xsi:type="dcterms:W3CDTF">2013-06-18T00:25:12Z</dcterms:modified>
</cp:coreProperties>
</file>