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FB50B-1C88-4C8F-B44E-E1D6786070C3}" type="datetimeFigureOut">
              <a:rPr lang="de-DE" smtClean="0"/>
              <a:t>20.06.2013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A5DBA-6034-4CA7-9250-9D64FE6CE045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FB50B-1C88-4C8F-B44E-E1D6786070C3}" type="datetimeFigureOut">
              <a:rPr lang="de-DE" smtClean="0"/>
              <a:t>20.06.2013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A5DBA-6034-4CA7-9250-9D64FE6CE04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FB50B-1C88-4C8F-B44E-E1D6786070C3}" type="datetimeFigureOut">
              <a:rPr lang="de-DE" smtClean="0"/>
              <a:t>20.06.2013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A5DBA-6034-4CA7-9250-9D64FE6CE04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FB50B-1C88-4C8F-B44E-E1D6786070C3}" type="datetimeFigureOut">
              <a:rPr lang="de-DE" smtClean="0"/>
              <a:t>20.06.2013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A5DBA-6034-4CA7-9250-9D64FE6CE04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FB50B-1C88-4C8F-B44E-E1D6786070C3}" type="datetimeFigureOut">
              <a:rPr lang="de-DE" smtClean="0"/>
              <a:t>20.06.2013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5DA5DBA-6034-4CA7-9250-9D64FE6CE045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FB50B-1C88-4C8F-B44E-E1D6786070C3}" type="datetimeFigureOut">
              <a:rPr lang="de-DE" smtClean="0"/>
              <a:t>20.06.2013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A5DBA-6034-4CA7-9250-9D64FE6CE04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FB50B-1C88-4C8F-B44E-E1D6786070C3}" type="datetimeFigureOut">
              <a:rPr lang="de-DE" smtClean="0"/>
              <a:t>20.06.2013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A5DBA-6034-4CA7-9250-9D64FE6CE04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FB50B-1C88-4C8F-B44E-E1D6786070C3}" type="datetimeFigureOut">
              <a:rPr lang="de-DE" smtClean="0"/>
              <a:t>20.06.2013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A5DBA-6034-4CA7-9250-9D64FE6CE04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FB50B-1C88-4C8F-B44E-E1D6786070C3}" type="datetimeFigureOut">
              <a:rPr lang="de-DE" smtClean="0"/>
              <a:t>20.06.2013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A5DBA-6034-4CA7-9250-9D64FE6CE04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FB50B-1C88-4C8F-B44E-E1D6786070C3}" type="datetimeFigureOut">
              <a:rPr lang="de-DE" smtClean="0"/>
              <a:t>20.06.2013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A5DBA-6034-4CA7-9250-9D64FE6CE04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de-DE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Bild durch Klicken auf Symbol hinzufügen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FB50B-1C88-4C8F-B44E-E1D6786070C3}" type="datetimeFigureOut">
              <a:rPr lang="de-DE" smtClean="0"/>
              <a:t>20.06.2013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A5DBA-6034-4CA7-9250-9D64FE6CE04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34FB50B-1C88-4C8F-B44E-E1D6786070C3}" type="datetimeFigureOut">
              <a:rPr lang="de-DE" smtClean="0"/>
              <a:t>20.06.2013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5DA5DBA-6034-4CA7-9250-9D64FE6CE045}" type="slidenum">
              <a:rPr lang="de-DE" smtClean="0"/>
              <a:t>‹Nr.›</a:t>
            </a:fld>
            <a:endParaRPr lang="de-D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einschmuck.de/edelsteine/entstehung-von-edelsteinen/entstehung-von-diamanten.html" TargetMode="External"/><Relationship Id="rId2" Type="http://schemas.openxmlformats.org/officeDocument/2006/relationships/hyperlink" Target="http://de.wikipedia.org/wiki/Diamant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amazon.de/gp/feature.html?ie=UTF8&amp;docId=1000089153" TargetMode="External"/><Relationship Id="rId4" Type="http://schemas.openxmlformats.org/officeDocument/2006/relationships/hyperlink" Target="http://www.diamanten-diamant.de/diamant-lexikon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Diamant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0830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Diamanttypen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Diamanten können in verschiedenen Farben auftauchen.</a:t>
            </a:r>
          </a:p>
          <a:p>
            <a:r>
              <a:rPr lang="de-DE" dirty="0" smtClean="0"/>
              <a:t>Diamanten können verschieden geschliffen werden.</a:t>
            </a:r>
            <a:endParaRPr lang="de-DE" dirty="0"/>
          </a:p>
          <a:p>
            <a:r>
              <a:rPr lang="de-DE" dirty="0" smtClean="0"/>
              <a:t>Größe der Diamanten wird in Karat gemessen</a:t>
            </a:r>
          </a:p>
          <a:p>
            <a:r>
              <a:rPr lang="de-DE" dirty="0" smtClean="0"/>
              <a:t>1 Karat = 0,2g</a:t>
            </a:r>
          </a:p>
        </p:txBody>
      </p:sp>
    </p:spTree>
    <p:extLst>
      <p:ext uri="{BB962C8B-B14F-4D97-AF65-F5344CB8AC3E}">
        <p14:creationId xmlns:p14="http://schemas.microsoft.com/office/powerpoint/2010/main" val="216047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Sascha\Desktop\Diamant-Brillant-kaufen-Carat-Color-Clarity-Cut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127" y="1199783"/>
            <a:ext cx="8001001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102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Totalreflektion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Tritt nur bei Brillanten auf.</a:t>
            </a:r>
          </a:p>
          <a:p>
            <a:r>
              <a:rPr lang="de-DE" dirty="0" smtClean="0"/>
              <a:t>Bei perfektem Schliff geht sehr wenig Licht verloren.</a:t>
            </a:r>
          </a:p>
          <a:p>
            <a:r>
              <a:rPr lang="de-DE" dirty="0" smtClean="0"/>
              <a:t>Diamant besitzt die höchste Lichtreflektion</a:t>
            </a:r>
          </a:p>
          <a:p>
            <a:endParaRPr lang="de-DE" dirty="0"/>
          </a:p>
        </p:txBody>
      </p:sp>
      <p:pic>
        <p:nvPicPr>
          <p:cNvPr id="6146" name="Picture 2" descr="C:\Users\Sascha\Desktop\diam-totalreflektio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063" y="3789040"/>
            <a:ext cx="6696075" cy="2848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022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Quellen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1400" dirty="0">
                <a:hlinkClick r:id="rId2"/>
              </a:rPr>
              <a:t>http://</a:t>
            </a:r>
            <a:r>
              <a:rPr lang="de-DE" sz="1400" dirty="0" smtClean="0">
                <a:hlinkClick r:id="rId2"/>
              </a:rPr>
              <a:t>de.wikipedia.org/wiki/Diamant</a:t>
            </a:r>
            <a:endParaRPr lang="de-DE" sz="1400" dirty="0" smtClean="0"/>
          </a:p>
          <a:p>
            <a:pPr marL="0" indent="0">
              <a:buNone/>
            </a:pPr>
            <a:r>
              <a:rPr lang="de-DE" sz="1400" dirty="0">
                <a:hlinkClick r:id="rId3"/>
              </a:rPr>
              <a:t>http://</a:t>
            </a:r>
            <a:r>
              <a:rPr lang="de-DE" sz="1400" dirty="0" smtClean="0">
                <a:hlinkClick r:id="rId3"/>
              </a:rPr>
              <a:t>www.steinschmuck.de/edelsteine/entstehung-von-edelsteinen/entstehung-von-diamanten.html</a:t>
            </a:r>
            <a:endParaRPr lang="de-DE" sz="1400" dirty="0" smtClean="0"/>
          </a:p>
          <a:p>
            <a:pPr marL="0" indent="0">
              <a:buNone/>
            </a:pPr>
            <a:r>
              <a:rPr lang="de-DE" sz="1400" dirty="0">
                <a:hlinkClick r:id="rId4"/>
              </a:rPr>
              <a:t>http://</a:t>
            </a:r>
            <a:r>
              <a:rPr lang="de-DE" sz="1400" dirty="0" smtClean="0">
                <a:hlinkClick r:id="rId4"/>
              </a:rPr>
              <a:t>www.diamanten-diamant.de/diamant-lexikon.html</a:t>
            </a:r>
            <a:endParaRPr lang="de-DE" sz="1400" dirty="0" smtClean="0"/>
          </a:p>
          <a:p>
            <a:pPr marL="0" indent="0">
              <a:buNone/>
            </a:pPr>
            <a:r>
              <a:rPr lang="de-DE" sz="1400" dirty="0">
                <a:hlinkClick r:id="rId5"/>
              </a:rPr>
              <a:t>http://</a:t>
            </a:r>
            <a:r>
              <a:rPr lang="de-DE" sz="1400" dirty="0" smtClean="0">
                <a:hlinkClick r:id="rId5"/>
              </a:rPr>
              <a:t>www.amazon.de/gp/feature.html?ie=UTF8&amp;docId=1000089153</a:t>
            </a:r>
            <a:endParaRPr lang="de-DE" sz="1400" dirty="0" smtClean="0"/>
          </a:p>
          <a:p>
            <a:pPr marL="0" indent="0">
              <a:buNone/>
            </a:pPr>
            <a:endParaRPr lang="de-DE" sz="1400" dirty="0" smtClean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42371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Inhaltsverzeichnis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Allgemeine Informationen / Eigenschaften</a:t>
            </a:r>
          </a:p>
          <a:p>
            <a:r>
              <a:rPr lang="de-DE" dirty="0" smtClean="0"/>
              <a:t>Entstehung</a:t>
            </a:r>
          </a:p>
          <a:p>
            <a:r>
              <a:rPr lang="de-DE" dirty="0" smtClean="0"/>
              <a:t>Abbau</a:t>
            </a:r>
          </a:p>
          <a:p>
            <a:r>
              <a:rPr lang="de-DE" dirty="0" smtClean="0"/>
              <a:t>Verwendung</a:t>
            </a:r>
          </a:p>
          <a:p>
            <a:r>
              <a:rPr lang="de-DE" dirty="0" smtClean="0"/>
              <a:t>Härteskala nach Mohs</a:t>
            </a:r>
          </a:p>
          <a:p>
            <a:r>
              <a:rPr lang="de-DE" dirty="0" smtClean="0"/>
              <a:t>Diamanttypen</a:t>
            </a:r>
          </a:p>
          <a:p>
            <a:r>
              <a:rPr lang="de-DE" dirty="0" smtClean="0"/>
              <a:t>Totalreflexion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6556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Allgemeine Information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Natürlich vorkommender Feststoff (Mineral)</a:t>
            </a:r>
          </a:p>
          <a:p>
            <a:r>
              <a:rPr lang="de-DE" dirty="0" smtClean="0"/>
              <a:t>Mineralklasse: Elemente</a:t>
            </a:r>
          </a:p>
          <a:p>
            <a:r>
              <a:rPr lang="de-DE" dirty="0" smtClean="0"/>
              <a:t>Chemische Formel: C</a:t>
            </a:r>
          </a:p>
          <a:p>
            <a:r>
              <a:rPr lang="de-DE" dirty="0" smtClean="0"/>
              <a:t>Härtester natürlicher Stoff</a:t>
            </a:r>
          </a:p>
          <a:p>
            <a:r>
              <a:rPr lang="de-DE" dirty="0" smtClean="0"/>
              <a:t>Hohe Lichtbrechung</a:t>
            </a:r>
          </a:p>
          <a:p>
            <a:r>
              <a:rPr lang="de-DE" dirty="0" smtClean="0"/>
              <a:t>Höchste Wärmeleitfähigkeit</a:t>
            </a:r>
          </a:p>
          <a:p>
            <a:r>
              <a:rPr lang="de-DE" dirty="0" smtClean="0"/>
              <a:t>Oxidation in Sauerstoff bei 720°C,</a:t>
            </a:r>
          </a:p>
          <a:p>
            <a:pPr marL="0" indent="0">
              <a:buNone/>
            </a:pPr>
            <a:r>
              <a:rPr lang="de-DE" dirty="0"/>
              <a:t>  </a:t>
            </a:r>
            <a:r>
              <a:rPr lang="de-DE" dirty="0" smtClean="0"/>
              <a:t>  in Luft bei 800°C zu Kohlenstoffdioxid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7111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Entstehung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Hoher Druck</a:t>
            </a:r>
          </a:p>
          <a:p>
            <a:r>
              <a:rPr lang="de-DE" dirty="0" smtClean="0"/>
              <a:t>Hohe Temperaturen (1200 bis 1400°C)</a:t>
            </a:r>
          </a:p>
          <a:p>
            <a:r>
              <a:rPr lang="de-DE" dirty="0" smtClean="0"/>
              <a:t>Höhe 150 – 660 </a:t>
            </a:r>
            <a:r>
              <a:rPr lang="de-DE" dirty="0" smtClean="0"/>
              <a:t>Km</a:t>
            </a:r>
          </a:p>
          <a:p>
            <a:r>
              <a:rPr lang="de-DE" dirty="0" smtClean="0"/>
              <a:t>Vulkanische Gesteine (Kimberlite/</a:t>
            </a:r>
            <a:r>
              <a:rPr lang="de-DE" dirty="0" err="1" smtClean="0"/>
              <a:t>Lamproite</a:t>
            </a:r>
            <a:r>
              <a:rPr lang="de-DE" dirty="0" smtClean="0"/>
              <a:t>)</a:t>
            </a:r>
            <a:r>
              <a:rPr lang="de-DE" dirty="0"/>
              <a:t> </a:t>
            </a:r>
            <a:r>
              <a:rPr lang="de-DE" dirty="0" smtClean="0"/>
              <a:t>transportieren bei Eruptionen die Diamanten nach oben.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29096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Abbau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Diamantminen</a:t>
            </a:r>
          </a:p>
          <a:p>
            <a:r>
              <a:rPr lang="de-DE" dirty="0" smtClean="0"/>
              <a:t>Erdbewegungsmaschine räumt Boden weg</a:t>
            </a:r>
          </a:p>
          <a:p>
            <a:r>
              <a:rPr lang="de-DE" dirty="0" smtClean="0"/>
              <a:t>Harte Felsen/Brocken werden mit Sprengstoff gesprengt.</a:t>
            </a:r>
          </a:p>
          <a:p>
            <a:r>
              <a:rPr lang="de-DE" dirty="0" smtClean="0"/>
              <a:t>Schiffe</a:t>
            </a:r>
          </a:p>
          <a:p>
            <a:r>
              <a:rPr lang="de-DE" dirty="0" smtClean="0"/>
              <a:t>Diamant wird per Schläuche an Schiff gesaugt</a:t>
            </a:r>
          </a:p>
          <a:p>
            <a:r>
              <a:rPr lang="de-DE" dirty="0" smtClean="0"/>
              <a:t>Diamanten werden gewaschen</a:t>
            </a:r>
          </a:p>
        </p:txBody>
      </p:sp>
    </p:spTree>
    <p:extLst>
      <p:ext uri="{BB962C8B-B14F-4D97-AF65-F5344CB8AC3E}">
        <p14:creationId xmlns:p14="http://schemas.microsoft.com/office/powerpoint/2010/main" val="945520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ascha\Desktop\Udachnaya_pip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2725" y="0"/>
            <a:ext cx="9742059" cy="730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502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ascha\Desktop\diamanten09schiffe-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01017"/>
            <a:ext cx="9144000" cy="7659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367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Verwendung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Schmuck</a:t>
            </a:r>
          </a:p>
          <a:p>
            <a:r>
              <a:rPr lang="de-DE" dirty="0" smtClean="0"/>
              <a:t>Schleif oder Bohrwerkzeuge </a:t>
            </a:r>
          </a:p>
          <a:p>
            <a:r>
              <a:rPr lang="de-DE" dirty="0" smtClean="0"/>
              <a:t>Früher: Plattenspieler - Nadelspitze</a:t>
            </a:r>
            <a:endParaRPr lang="de-DE" dirty="0"/>
          </a:p>
        </p:txBody>
      </p:sp>
      <p:pic>
        <p:nvPicPr>
          <p:cNvPr id="3074" name="Picture 2" descr="C:\Users\Sascha\Desktop\diamantbohr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513210"/>
            <a:ext cx="288032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Sascha\Desktop\248_96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0362" y="3513211"/>
            <a:ext cx="288032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Sascha\Desktop\dia-rundiste-polier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0682" y="3513211"/>
            <a:ext cx="3091222" cy="2880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457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Härteskala nach Mohs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Friedrich Mohs (Mineraloge 1773-1839)</a:t>
            </a:r>
          </a:p>
          <a:p>
            <a:r>
              <a:rPr lang="de-DE" dirty="0" smtClean="0"/>
              <a:t>Härtere Stoffe können weichere Stoffe ritzen</a:t>
            </a:r>
          </a:p>
          <a:p>
            <a:endParaRPr lang="de-DE" dirty="0" smtClean="0"/>
          </a:p>
          <a:p>
            <a:endParaRPr lang="de-DE" dirty="0"/>
          </a:p>
        </p:txBody>
      </p:sp>
      <p:pic>
        <p:nvPicPr>
          <p:cNvPr id="4098" name="Picture 2" descr="C:\Users\Sascha\Desktop\moh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866837"/>
            <a:ext cx="7992888" cy="3872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307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anke">
  <a:themeElements>
    <a:clrScheme name="Anank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nank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nank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0</TotalTime>
  <Words>185</Words>
  <Application>Microsoft Office PowerPoint</Application>
  <PresentationFormat>Bildschirmpräsentation (4:3)</PresentationFormat>
  <Paragraphs>51</Paragraphs>
  <Slides>13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4" baseType="lpstr">
      <vt:lpstr>Ananke</vt:lpstr>
      <vt:lpstr>Diamant</vt:lpstr>
      <vt:lpstr>Inhaltsverzeichnis</vt:lpstr>
      <vt:lpstr>Allgemeine Information</vt:lpstr>
      <vt:lpstr>Entstehung</vt:lpstr>
      <vt:lpstr>Abbau</vt:lpstr>
      <vt:lpstr>PowerPoint-Präsentation</vt:lpstr>
      <vt:lpstr>PowerPoint-Präsentation</vt:lpstr>
      <vt:lpstr>Verwendung</vt:lpstr>
      <vt:lpstr>Härteskala nach Mohs</vt:lpstr>
      <vt:lpstr>Diamanttypen</vt:lpstr>
      <vt:lpstr>PowerPoint-Präsentation</vt:lpstr>
      <vt:lpstr>Totalreflektion</vt:lpstr>
      <vt:lpstr>Quellen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Sascha</dc:creator>
  <cp:lastModifiedBy>Sascha</cp:lastModifiedBy>
  <cp:revision>11</cp:revision>
  <dcterms:created xsi:type="dcterms:W3CDTF">2013-06-18T14:26:04Z</dcterms:created>
  <dcterms:modified xsi:type="dcterms:W3CDTF">2013-06-20T15:12:00Z</dcterms:modified>
</cp:coreProperties>
</file>