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819B6F7B-B2FC-4210-884F-8D8589B52CA1}" type="datetimeFigureOut">
              <a:rPr lang="nl-NL" smtClean="0"/>
              <a:t>27-6-2013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2D1EF9D-DFD0-4214-A59F-A8F60CEADFE6}" type="slidenum">
              <a:rPr lang="nl-NL" smtClean="0"/>
              <a:t>‹nr.›</a:t>
            </a:fld>
            <a:endParaRPr lang="nl-NL"/>
          </a:p>
        </p:txBody>
      </p:sp>
    </p:spTree>
    <p:extLst>
      <p:ext uri="{BB962C8B-B14F-4D97-AF65-F5344CB8AC3E}">
        <p14:creationId xmlns:p14="http://schemas.microsoft.com/office/powerpoint/2010/main" val="3565404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19B6F7B-B2FC-4210-884F-8D8589B52CA1}" type="datetimeFigureOut">
              <a:rPr lang="nl-NL" smtClean="0"/>
              <a:t>27-6-2013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2D1EF9D-DFD0-4214-A59F-A8F60CEADFE6}" type="slidenum">
              <a:rPr lang="nl-NL" smtClean="0"/>
              <a:t>‹nr.›</a:t>
            </a:fld>
            <a:endParaRPr lang="nl-NL"/>
          </a:p>
        </p:txBody>
      </p:sp>
    </p:spTree>
    <p:extLst>
      <p:ext uri="{BB962C8B-B14F-4D97-AF65-F5344CB8AC3E}">
        <p14:creationId xmlns:p14="http://schemas.microsoft.com/office/powerpoint/2010/main" val="3201917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19B6F7B-B2FC-4210-884F-8D8589B52CA1}" type="datetimeFigureOut">
              <a:rPr lang="nl-NL" smtClean="0"/>
              <a:t>27-6-2013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2D1EF9D-DFD0-4214-A59F-A8F60CEADFE6}" type="slidenum">
              <a:rPr lang="nl-NL" smtClean="0"/>
              <a:t>‹nr.›</a:t>
            </a:fld>
            <a:endParaRPr lang="nl-NL"/>
          </a:p>
        </p:txBody>
      </p:sp>
    </p:spTree>
    <p:extLst>
      <p:ext uri="{BB962C8B-B14F-4D97-AF65-F5344CB8AC3E}">
        <p14:creationId xmlns:p14="http://schemas.microsoft.com/office/powerpoint/2010/main" val="633509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819B6F7B-B2FC-4210-884F-8D8589B52CA1}" type="datetimeFigureOut">
              <a:rPr lang="nl-NL" smtClean="0"/>
              <a:t>27-6-2013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2D1EF9D-DFD0-4214-A59F-A8F60CEADFE6}" type="slidenum">
              <a:rPr lang="nl-NL" smtClean="0"/>
              <a:t>‹nr.›</a:t>
            </a:fld>
            <a:endParaRPr lang="nl-NL"/>
          </a:p>
        </p:txBody>
      </p:sp>
    </p:spTree>
    <p:extLst>
      <p:ext uri="{BB962C8B-B14F-4D97-AF65-F5344CB8AC3E}">
        <p14:creationId xmlns:p14="http://schemas.microsoft.com/office/powerpoint/2010/main" val="1823760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819B6F7B-B2FC-4210-884F-8D8589B52CA1}" type="datetimeFigureOut">
              <a:rPr lang="nl-NL" smtClean="0"/>
              <a:t>27-6-2013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2D1EF9D-DFD0-4214-A59F-A8F60CEADFE6}" type="slidenum">
              <a:rPr lang="nl-NL" smtClean="0"/>
              <a:t>‹nr.›</a:t>
            </a:fld>
            <a:endParaRPr lang="nl-NL"/>
          </a:p>
        </p:txBody>
      </p:sp>
    </p:spTree>
    <p:extLst>
      <p:ext uri="{BB962C8B-B14F-4D97-AF65-F5344CB8AC3E}">
        <p14:creationId xmlns:p14="http://schemas.microsoft.com/office/powerpoint/2010/main" val="41881518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819B6F7B-B2FC-4210-884F-8D8589B52CA1}" type="datetimeFigureOut">
              <a:rPr lang="nl-NL" smtClean="0"/>
              <a:t>27-6-2013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2D1EF9D-DFD0-4214-A59F-A8F60CEADFE6}" type="slidenum">
              <a:rPr lang="nl-NL" smtClean="0"/>
              <a:t>‹nr.›</a:t>
            </a:fld>
            <a:endParaRPr lang="nl-NL"/>
          </a:p>
        </p:txBody>
      </p:sp>
    </p:spTree>
    <p:extLst>
      <p:ext uri="{BB962C8B-B14F-4D97-AF65-F5344CB8AC3E}">
        <p14:creationId xmlns:p14="http://schemas.microsoft.com/office/powerpoint/2010/main" val="788757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819B6F7B-B2FC-4210-884F-8D8589B52CA1}" type="datetimeFigureOut">
              <a:rPr lang="nl-NL" smtClean="0"/>
              <a:t>27-6-2013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02D1EF9D-DFD0-4214-A59F-A8F60CEADFE6}" type="slidenum">
              <a:rPr lang="nl-NL" smtClean="0"/>
              <a:t>‹nr.›</a:t>
            </a:fld>
            <a:endParaRPr lang="nl-NL"/>
          </a:p>
        </p:txBody>
      </p:sp>
    </p:spTree>
    <p:extLst>
      <p:ext uri="{BB962C8B-B14F-4D97-AF65-F5344CB8AC3E}">
        <p14:creationId xmlns:p14="http://schemas.microsoft.com/office/powerpoint/2010/main" val="1888327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819B6F7B-B2FC-4210-884F-8D8589B52CA1}" type="datetimeFigureOut">
              <a:rPr lang="nl-NL" smtClean="0"/>
              <a:t>27-6-2013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02D1EF9D-DFD0-4214-A59F-A8F60CEADFE6}" type="slidenum">
              <a:rPr lang="nl-NL" smtClean="0"/>
              <a:t>‹nr.›</a:t>
            </a:fld>
            <a:endParaRPr lang="nl-NL"/>
          </a:p>
        </p:txBody>
      </p:sp>
    </p:spTree>
    <p:extLst>
      <p:ext uri="{BB962C8B-B14F-4D97-AF65-F5344CB8AC3E}">
        <p14:creationId xmlns:p14="http://schemas.microsoft.com/office/powerpoint/2010/main" val="1227047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19B6F7B-B2FC-4210-884F-8D8589B52CA1}" type="datetimeFigureOut">
              <a:rPr lang="nl-NL" smtClean="0"/>
              <a:t>27-6-2013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02D1EF9D-DFD0-4214-A59F-A8F60CEADFE6}" type="slidenum">
              <a:rPr lang="nl-NL" smtClean="0"/>
              <a:t>‹nr.›</a:t>
            </a:fld>
            <a:endParaRPr lang="nl-NL"/>
          </a:p>
        </p:txBody>
      </p:sp>
    </p:spTree>
    <p:extLst>
      <p:ext uri="{BB962C8B-B14F-4D97-AF65-F5344CB8AC3E}">
        <p14:creationId xmlns:p14="http://schemas.microsoft.com/office/powerpoint/2010/main" val="468031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19B6F7B-B2FC-4210-884F-8D8589B52CA1}" type="datetimeFigureOut">
              <a:rPr lang="nl-NL" smtClean="0"/>
              <a:t>27-6-2013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2D1EF9D-DFD0-4214-A59F-A8F60CEADFE6}" type="slidenum">
              <a:rPr lang="nl-NL" smtClean="0"/>
              <a:t>‹nr.›</a:t>
            </a:fld>
            <a:endParaRPr lang="nl-NL"/>
          </a:p>
        </p:txBody>
      </p:sp>
    </p:spTree>
    <p:extLst>
      <p:ext uri="{BB962C8B-B14F-4D97-AF65-F5344CB8AC3E}">
        <p14:creationId xmlns:p14="http://schemas.microsoft.com/office/powerpoint/2010/main" val="1989476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819B6F7B-B2FC-4210-884F-8D8589B52CA1}" type="datetimeFigureOut">
              <a:rPr lang="nl-NL" smtClean="0"/>
              <a:t>27-6-2013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2D1EF9D-DFD0-4214-A59F-A8F60CEADFE6}" type="slidenum">
              <a:rPr lang="nl-NL" smtClean="0"/>
              <a:t>‹nr.›</a:t>
            </a:fld>
            <a:endParaRPr lang="nl-NL"/>
          </a:p>
        </p:txBody>
      </p:sp>
    </p:spTree>
    <p:extLst>
      <p:ext uri="{BB962C8B-B14F-4D97-AF65-F5344CB8AC3E}">
        <p14:creationId xmlns:p14="http://schemas.microsoft.com/office/powerpoint/2010/main" val="566281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9B6F7B-B2FC-4210-884F-8D8589B52CA1}" type="datetimeFigureOut">
              <a:rPr lang="nl-NL" smtClean="0"/>
              <a:t>27-6-2013</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D1EF9D-DFD0-4214-A59F-A8F60CEADFE6}" type="slidenum">
              <a:rPr lang="nl-NL" smtClean="0"/>
              <a:t>‹nr.›</a:t>
            </a:fld>
            <a:endParaRPr lang="nl-NL"/>
          </a:p>
        </p:txBody>
      </p:sp>
    </p:spTree>
    <p:extLst>
      <p:ext uri="{BB962C8B-B14F-4D97-AF65-F5344CB8AC3E}">
        <p14:creationId xmlns:p14="http://schemas.microsoft.com/office/powerpoint/2010/main" val="21193832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Bar Mitswa</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3189841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Wat is het ?</a:t>
            </a:r>
            <a:endParaRPr lang="nl-NL" dirty="0"/>
          </a:p>
        </p:txBody>
      </p:sp>
      <p:sp>
        <p:nvSpPr>
          <p:cNvPr id="3" name="Tijdelijke aanduiding voor inhoud 2"/>
          <p:cNvSpPr>
            <a:spLocks noGrp="1"/>
          </p:cNvSpPr>
          <p:nvPr>
            <p:ph idx="1"/>
          </p:nvPr>
        </p:nvSpPr>
        <p:spPr/>
        <p:txBody>
          <a:bodyPr>
            <a:noAutofit/>
          </a:bodyPr>
          <a:lstStyle/>
          <a:p>
            <a:r>
              <a:rPr lang="nl-NL" sz="1600" dirty="0" smtClean="0"/>
              <a:t>Wanneer een Joodse jongen de leeftijd van dertien jaar bereikt, wordt hij verantwoordelijk onder de joodse wet. Op dat moment wordt de jongen een bar mitswa (Hebreeuws: </a:t>
            </a:r>
            <a:r>
              <a:rPr lang="he-IL" sz="1600" dirty="0" smtClean="0"/>
              <a:t>בר מצווה - "</a:t>
            </a:r>
            <a:r>
              <a:rPr lang="nl-NL" sz="1600" dirty="0" smtClean="0"/>
              <a:t>zoon van het gebod"). Vóór deze tijd ligt alle verantwoordelijkheid bij de ouders.</a:t>
            </a:r>
          </a:p>
          <a:p>
            <a:endParaRPr lang="nl-NL" sz="1600" dirty="0" smtClean="0"/>
          </a:p>
          <a:p>
            <a:r>
              <a:rPr lang="nl-NL" sz="1600" dirty="0" smtClean="0"/>
              <a:t>Vanaf zijn dertiende heeft de jongen het recht om aan alle gebieden van het joodse gemeenschapsleven deel te nemen en is hij verantwoordelijk voor het volgen van de </a:t>
            </a:r>
            <a:r>
              <a:rPr lang="nl-NL" sz="1600" dirty="0" err="1" smtClean="0"/>
              <a:t>mitswot</a:t>
            </a:r>
            <a:r>
              <a:rPr lang="nl-NL" sz="1600" dirty="0" smtClean="0"/>
              <a:t> (wetten), tradities en ethiek.</a:t>
            </a:r>
          </a:p>
          <a:p>
            <a:endParaRPr lang="nl-NL" sz="1600" dirty="0" smtClean="0"/>
          </a:p>
          <a:p>
            <a:r>
              <a:rPr lang="nl-NL" sz="1600" dirty="0" smtClean="0"/>
              <a:t>Sinds de Middeleeuwen is het traditie het bar mitswa-worden te vieren. De huidige praktijk is meestal dat op de </a:t>
            </a:r>
            <a:r>
              <a:rPr lang="nl-NL" sz="1600" dirty="0" err="1" smtClean="0"/>
              <a:t>sjabbat</a:t>
            </a:r>
            <a:r>
              <a:rPr lang="nl-NL" sz="1600" dirty="0" smtClean="0"/>
              <a:t> na zijn dertiende verjaardag, hij uit de Thora en </a:t>
            </a:r>
            <a:r>
              <a:rPr lang="nl-NL" sz="1600" dirty="0" err="1" smtClean="0"/>
              <a:t>Haftara</a:t>
            </a:r>
            <a:r>
              <a:rPr lang="nl-NL" sz="1600" dirty="0" smtClean="0"/>
              <a:t> leest. Soms geeft hij ook een Thorapraatje en leidt hij een deel van de gebedsdienst. Door de jongen voor de Thora op te roepen, wijst de gemeenschap erop dat hij nu volwassen is.</a:t>
            </a:r>
          </a:p>
          <a:p>
            <a:endParaRPr lang="nl-NL" sz="1600" dirty="0" smtClean="0"/>
          </a:p>
          <a:p>
            <a:r>
              <a:rPr lang="nl-NL" sz="1600" dirty="0" smtClean="0"/>
              <a:t>De dienst wordt vaak gevolgd door een feestmaaltijd met familie, vrienden en leden van de gemeenschap.</a:t>
            </a:r>
            <a:endParaRPr lang="nl-NL" sz="1600" dirty="0"/>
          </a:p>
        </p:txBody>
      </p:sp>
    </p:spTree>
    <p:extLst>
      <p:ext uri="{BB962C8B-B14F-4D97-AF65-F5344CB8AC3E}">
        <p14:creationId xmlns:p14="http://schemas.microsoft.com/office/powerpoint/2010/main" val="1181757827"/>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179</Words>
  <Application>Microsoft Office PowerPoint</Application>
  <PresentationFormat>Diavoorstelling (4:3)</PresentationFormat>
  <Paragraphs>9</Paragraphs>
  <Slides>2</Slides>
  <Notes>0</Notes>
  <HiddenSlides>0</HiddenSlides>
  <MMClips>0</MMClips>
  <ScaleCrop>false</ScaleCrop>
  <HeadingPairs>
    <vt:vector size="4" baseType="variant">
      <vt:variant>
        <vt:lpstr>Thema</vt:lpstr>
      </vt:variant>
      <vt:variant>
        <vt:i4>1</vt:i4>
      </vt:variant>
      <vt:variant>
        <vt:lpstr>Diatitels</vt:lpstr>
      </vt:variant>
      <vt:variant>
        <vt:i4>2</vt:i4>
      </vt:variant>
    </vt:vector>
  </HeadingPairs>
  <TitlesOfParts>
    <vt:vector size="3" baseType="lpstr">
      <vt:lpstr>Kantoorthema</vt:lpstr>
      <vt:lpstr>Bar Mitswa</vt:lpstr>
      <vt:lpstr>Wat is het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Bar Mitswa</dc:title>
  <dc:creator>My Acer</dc:creator>
  <cp:lastModifiedBy>My Acer</cp:lastModifiedBy>
  <cp:revision>1</cp:revision>
  <dcterms:created xsi:type="dcterms:W3CDTF">2013-06-27T19:01:53Z</dcterms:created>
  <dcterms:modified xsi:type="dcterms:W3CDTF">2013-06-27T19:09:01Z</dcterms:modified>
</cp:coreProperties>
</file>