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embeddedFontLst>
    <p:embeddedFont>
      <p:font typeface="Charis SIL" pitchFamily="2" charset="0"/>
      <p:regular r:id="rId8"/>
      <p:bold r:id="rId9"/>
      <p:italic r:id="rId10"/>
      <p:boldItalic r:id="rId11"/>
    </p:embeddedFont>
    <p:embeddedFont>
      <p:font typeface="Segoe UI" pitchFamily="34" charset="0"/>
      <p:regular r:id="rId12"/>
      <p:bold r:id="rId13"/>
      <p:italic r:id="rId14"/>
      <p:boldItalic r:id="rId15"/>
    </p:embeddedFont>
    <p:embeddedFont>
      <p:font typeface="Wingdings 2" pitchFamily="18" charset="2"/>
      <p:regular r:id="rId16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CC"/>
    <a:srgbClr val="FF33CC"/>
    <a:srgbClr val="00FFFF"/>
    <a:srgbClr val="6EE444"/>
    <a:srgbClr val="4ED31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034952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ja-JP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-315416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1885274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1885274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1861450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altLang="ja-JP" smtClean="0"/>
              <a:t>Click to edit Master text styles</a:t>
            </a:r>
          </a:p>
          <a:p>
            <a:pPr lvl="1" eaLnBrk="1" latinLnBrk="0" hangingPunct="1"/>
            <a:r>
              <a:rPr lang="en-US" altLang="ja-JP" smtClean="0"/>
              <a:t>Second level</a:t>
            </a:r>
          </a:p>
          <a:p>
            <a:pPr lvl="2" eaLnBrk="1" latinLnBrk="0" hangingPunct="1"/>
            <a:r>
              <a:rPr lang="en-US" altLang="ja-JP" smtClean="0"/>
              <a:t>Third level</a:t>
            </a:r>
          </a:p>
          <a:p>
            <a:pPr lvl="3" eaLnBrk="1" latinLnBrk="0" hangingPunct="1"/>
            <a:r>
              <a:rPr lang="en-US" altLang="ja-JP" smtClean="0"/>
              <a:t>Fourth level</a:t>
            </a:r>
          </a:p>
          <a:p>
            <a:pPr lvl="4" eaLnBrk="1" latinLnBrk="0" hangingPunct="1"/>
            <a:r>
              <a:rPr lang="en-US" altLang="ja-JP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altLang="ja-JP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ja-JP" smtClean="0"/>
              <a:t>Click to edit Master text styles</a:t>
            </a:r>
          </a:p>
          <a:p>
            <a:pPr lvl="1" eaLnBrk="1" latinLnBrk="0" hangingPunct="1"/>
            <a:r>
              <a:rPr kumimoji="0" lang="en-US" altLang="ja-JP" smtClean="0"/>
              <a:t>Second level</a:t>
            </a:r>
          </a:p>
          <a:p>
            <a:pPr lvl="2" eaLnBrk="1" latinLnBrk="0" hangingPunct="1"/>
            <a:r>
              <a:rPr kumimoji="0" lang="en-US" altLang="ja-JP" smtClean="0"/>
              <a:t>Third level</a:t>
            </a:r>
          </a:p>
          <a:p>
            <a:pPr lvl="3" eaLnBrk="1" latinLnBrk="0" hangingPunct="1"/>
            <a:r>
              <a:rPr kumimoji="0" lang="en-US" altLang="ja-JP" smtClean="0"/>
              <a:t>Fourth level</a:t>
            </a:r>
          </a:p>
          <a:p>
            <a:pPr lvl="4" eaLnBrk="1" latinLnBrk="0" hangingPunct="1"/>
            <a:r>
              <a:rPr kumimoji="0" lang="en-US" altLang="ja-JP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D062FB7-DABE-406A-8C00-FB235C792BDD}" type="datetimeFigureOut">
              <a:rPr kumimoji="1" lang="ja-JP" altLang="en-US" smtClean="0"/>
              <a:t>2013/7/6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5AC799-C706-4F53-B6E3-17DD0AC2071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altLang="ja-JP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8305800" cy="2897548"/>
          </a:xfrm>
        </p:spPr>
        <p:txBody>
          <a:bodyPr/>
          <a:lstStyle/>
          <a:p>
            <a:r>
              <a:rPr kumimoji="1" lang="en-US" altLang="ja-JP" spc="300" dirty="0" smtClean="0">
                <a:latin typeface="Charis SIL" pitchFamily="2" charset="0"/>
                <a:ea typeface="Charis SIL" pitchFamily="2" charset="0"/>
                <a:cs typeface="Charis SIL" pitchFamily="2" charset="0"/>
              </a:rPr>
              <a:t>A project proposal in partial fulfillment of </a:t>
            </a:r>
          </a:p>
          <a:p>
            <a:r>
              <a:rPr kumimoji="1" lang="en-US" altLang="ja-JP" spc="300" dirty="0" smtClean="0">
                <a:latin typeface="Charis SIL" pitchFamily="2" charset="0"/>
                <a:ea typeface="Charis SIL" pitchFamily="2" charset="0"/>
                <a:cs typeface="Charis SIL" pitchFamily="2" charset="0"/>
              </a:rPr>
              <a:t>the requirements for PHAR 11 by: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ABARIENTOS, Janine</a:t>
            </a:r>
          </a:p>
          <a:p>
            <a:r>
              <a:rPr lang="en-US" altLang="ja-JP" dirty="0" smtClean="0"/>
              <a:t>AZARCON, Mary Camille</a:t>
            </a:r>
          </a:p>
          <a:p>
            <a:r>
              <a:rPr lang="en-US" altLang="ja-JP" dirty="0" smtClean="0"/>
              <a:t>CUARENTAS, </a:t>
            </a:r>
            <a:r>
              <a:rPr lang="en-US" altLang="ja-JP" dirty="0" err="1" smtClean="0"/>
              <a:t>Kristel</a:t>
            </a:r>
            <a:r>
              <a:rPr lang="en-US" altLang="ja-JP" dirty="0" smtClean="0"/>
              <a:t> Van</a:t>
            </a:r>
          </a:p>
          <a:p>
            <a:r>
              <a:rPr lang="en-US" altLang="ja-JP" dirty="0" smtClean="0"/>
              <a:t>DIRECTO, </a:t>
            </a:r>
            <a:r>
              <a:rPr lang="en-US" altLang="ja-JP" dirty="0" err="1" smtClean="0"/>
              <a:t>Gia</a:t>
            </a:r>
            <a:r>
              <a:rPr lang="en-US" altLang="ja-JP" dirty="0" smtClean="0"/>
              <a:t> Paula</a:t>
            </a:r>
          </a:p>
          <a:p>
            <a:r>
              <a:rPr lang="en-US" altLang="ja-JP" dirty="0" smtClean="0"/>
              <a:t>DIMAANO, </a:t>
            </a:r>
            <a:r>
              <a:rPr lang="en-US" altLang="ja-JP" dirty="0" err="1" smtClean="0"/>
              <a:t>Kathrina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Antheia</a:t>
            </a:r>
            <a:r>
              <a:rPr lang="en-US" altLang="ja-JP" dirty="0" smtClean="0"/>
              <a:t> </a:t>
            </a:r>
          </a:p>
          <a:p>
            <a:r>
              <a:rPr kumimoji="1" lang="en-US" altLang="ja-JP" dirty="0" smtClean="0"/>
              <a:t>MENDOZA, </a:t>
            </a:r>
            <a:r>
              <a:rPr kumimoji="1" lang="en-US" altLang="ja-JP" dirty="0" err="1" smtClean="0"/>
              <a:t>Joanni</a:t>
            </a:r>
            <a:r>
              <a:rPr lang="en-US" altLang="ja-JP" dirty="0" err="1" smtClean="0"/>
              <a:t>e</a:t>
            </a:r>
            <a:r>
              <a:rPr lang="en-US" altLang="ja-JP" dirty="0" smtClean="0"/>
              <a:t> Pauline</a:t>
            </a:r>
          </a:p>
          <a:p>
            <a:r>
              <a:rPr kumimoji="1" lang="en-US" altLang="ja-JP" dirty="0" smtClean="0"/>
              <a:t>ZAFRA, </a:t>
            </a:r>
            <a:r>
              <a:rPr kumimoji="1" lang="en-US" altLang="ja-JP" dirty="0" err="1" smtClean="0"/>
              <a:t>Jenninah</a:t>
            </a:r>
            <a:r>
              <a:rPr kumimoji="1" lang="en-US" altLang="ja-JP" dirty="0" smtClean="0"/>
              <a:t> Mae</a:t>
            </a:r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aris SIL" pitchFamily="2" charset="0"/>
                <a:ea typeface="Charis SIL" pitchFamily="2" charset="0"/>
                <a:cs typeface="Charis SIL" pitchFamily="2" charset="0"/>
              </a:rPr>
              <a:t>Plastic </a:t>
            </a:r>
            <a:r>
              <a:rPr kumimoji="1" lang="en-US" altLang="ja-JP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aris SIL" pitchFamily="2" charset="0"/>
                <a:ea typeface="Charis SIL" pitchFamily="2" charset="0"/>
                <a:cs typeface="Charis SIL" pitchFamily="2" charset="0"/>
              </a:rPr>
              <a:t>Walastik</a:t>
            </a:r>
            <a:r>
              <a:rPr kumimoji="1"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haris SIL" pitchFamily="2" charset="0"/>
                <a:ea typeface="Charis SIL" pitchFamily="2" charset="0"/>
                <a:cs typeface="Charis SIL" pitchFamily="2" charset="0"/>
              </a:rPr>
              <a:t>!</a:t>
            </a:r>
            <a:endParaRPr kumimoji="1" lang="ja-JP" altLang="en-US" spc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haris SIL" pitchFamily="2" charset="0"/>
              <a:cs typeface="Charis SIL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4040"/>
            <a:ext cx="8147248" cy="1112912"/>
          </a:xfrm>
        </p:spPr>
        <p:txBody>
          <a:bodyPr/>
          <a:lstStyle/>
          <a:p>
            <a:pPr algn="ctr">
              <a:buNone/>
            </a:pPr>
            <a:r>
              <a:rPr kumimoji="1" lang="en-US" altLang="ja-JP" dirty="0" smtClean="0"/>
              <a:t>A </a:t>
            </a:r>
            <a:r>
              <a:rPr kumimoji="1" lang="en-US" altLang="ja-JP" dirty="0" smtClean="0">
                <a:solidFill>
                  <a:srgbClr val="FFFF00"/>
                </a:solidFill>
              </a:rPr>
              <a:t>public elementary school close to UST</a:t>
            </a:r>
          </a:p>
          <a:p>
            <a:pPr algn="ctr">
              <a:buNone/>
            </a:pPr>
            <a:r>
              <a:rPr lang="en-US" altLang="ja-JP" dirty="0" smtClean="0"/>
              <a:t>is preferred for this project proposal.</a:t>
            </a:r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66936"/>
          </a:xfrm>
        </p:spPr>
        <p:txBody>
          <a:bodyPr/>
          <a:lstStyle/>
          <a:p>
            <a:pPr algn="r"/>
            <a:r>
              <a:rPr lang="en-US" altLang="ja-JP" spc="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</a:t>
            </a:r>
            <a:r>
              <a:rPr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posed</a:t>
            </a:r>
            <a:r>
              <a:rPr lang="en-US" altLang="ja-JP" b="1" dirty="0" smtClean="0"/>
              <a:t> Location</a:t>
            </a:r>
            <a:endParaRPr kumimoji="1" lang="ja-JP" altLang="en-US" b="1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6856" y="3356992"/>
            <a:ext cx="8229600" cy="966936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200" b="0" i="0" u="none" strike="noStrike" kern="1200" cap="none" spc="0" normalizeH="0" baseline="0" noProof="0" dirty="0" smtClean="0">
                <a:ln w="1841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Pro</a:t>
            </a:r>
            <a:r>
              <a:rPr kumimoji="1" lang="en-US" altLang="ja-JP" sz="4200" b="0" i="0" u="none" strike="noStrike" kern="1200" cap="none" spc="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posed</a:t>
            </a:r>
            <a:r>
              <a:rPr kumimoji="1" lang="en-US" altLang="ja-JP" sz="4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Duration</a:t>
            </a:r>
            <a:endParaRPr kumimoji="1" lang="ja-JP" altLang="en-US" sz="42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4363144"/>
            <a:ext cx="8147248" cy="11129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kumimoji="1" lang="en-US" altLang="ja-JP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activities within the project are expected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r>
              <a:rPr lang="en-US" altLang="ja-JP" sz="2600" dirty="0" smtClean="0"/>
              <a:t>to be accomplished with </a:t>
            </a:r>
            <a:r>
              <a:rPr lang="en-US" altLang="ja-JP" sz="2600" dirty="0" smtClean="0">
                <a:solidFill>
                  <a:srgbClr val="FFFF00"/>
                </a:solidFill>
              </a:rPr>
              <a:t>four (4) weeks</a:t>
            </a:r>
            <a:r>
              <a:rPr lang="en-US" altLang="ja-JP" sz="2600" dirty="0" smtClean="0"/>
              <a:t>.</a:t>
            </a:r>
            <a:endParaRPr kumimoji="1" lang="ja-JP" altLang="en-US" sz="2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0104"/>
            <a:ext cx="8147248" cy="2481064"/>
          </a:xfrm>
        </p:spPr>
        <p:txBody>
          <a:bodyPr/>
          <a:lstStyle/>
          <a:p>
            <a:pPr algn="r"/>
            <a:r>
              <a:rPr kumimoji="1" lang="en-US" altLang="ja-JP" dirty="0" smtClean="0">
                <a:solidFill>
                  <a:srgbClr val="6EE444"/>
                </a:solidFill>
              </a:rPr>
              <a:t>Promote</a:t>
            </a:r>
            <a:r>
              <a:rPr kumimoji="1" lang="en-US" altLang="ja-JP" dirty="0" smtClean="0"/>
              <a:t> the </a:t>
            </a:r>
            <a:r>
              <a:rPr kumimoji="1" lang="en-US" altLang="ja-JP" dirty="0" smtClean="0">
                <a:solidFill>
                  <a:srgbClr val="92D050"/>
                </a:solidFill>
              </a:rPr>
              <a:t>recycling of </a:t>
            </a:r>
            <a:r>
              <a:rPr kumimoji="1" lang="en-US" altLang="ja-JP" dirty="0" smtClean="0"/>
              <a:t>as many</a:t>
            </a:r>
            <a:r>
              <a:rPr kumimoji="1" lang="en-US" altLang="ja-JP" dirty="0" smtClean="0">
                <a:solidFill>
                  <a:srgbClr val="92D050"/>
                </a:solidFill>
              </a:rPr>
              <a:t> plastic</a:t>
            </a:r>
          </a:p>
          <a:p>
            <a:pPr algn="r">
              <a:buNone/>
            </a:pPr>
            <a:r>
              <a:rPr lang="en-US" altLang="ja-JP" dirty="0" smtClean="0">
                <a:solidFill>
                  <a:srgbClr val="92D050"/>
                </a:solidFill>
              </a:rPr>
              <a:t>wrappers </a:t>
            </a:r>
            <a:r>
              <a:rPr lang="en-US" altLang="ja-JP" dirty="0" smtClean="0"/>
              <a:t>as possible,</a:t>
            </a:r>
          </a:p>
          <a:p>
            <a:pPr algn="r"/>
            <a:r>
              <a:rPr lang="en-US" altLang="ja-JP" dirty="0" smtClean="0">
                <a:solidFill>
                  <a:srgbClr val="6EE444"/>
                </a:solidFill>
              </a:rPr>
              <a:t>Reduce</a:t>
            </a:r>
            <a:r>
              <a:rPr lang="en-US" altLang="ja-JP" dirty="0" smtClean="0"/>
              <a:t> the </a:t>
            </a:r>
            <a:r>
              <a:rPr lang="en-US" altLang="ja-JP" dirty="0" smtClean="0">
                <a:solidFill>
                  <a:srgbClr val="6EE444"/>
                </a:solidFill>
              </a:rPr>
              <a:t>accumulation of plastic waste</a:t>
            </a:r>
            <a:r>
              <a:rPr lang="en-US" altLang="ja-JP" dirty="0" smtClean="0"/>
              <a:t>, and,</a:t>
            </a:r>
          </a:p>
          <a:p>
            <a:pPr algn="r"/>
            <a:r>
              <a:rPr lang="en-US" altLang="ja-JP" dirty="0" smtClean="0">
                <a:solidFill>
                  <a:srgbClr val="6EE444"/>
                </a:solidFill>
              </a:rPr>
              <a:t>Educate</a:t>
            </a:r>
            <a:r>
              <a:rPr lang="en-US" altLang="ja-JP" dirty="0" smtClean="0"/>
              <a:t> </a:t>
            </a:r>
            <a:r>
              <a:rPr lang="en-US" altLang="ja-JP" dirty="0" smtClean="0"/>
              <a:t>students about </a:t>
            </a:r>
            <a:r>
              <a:rPr lang="en-US" altLang="ja-JP" dirty="0" smtClean="0">
                <a:solidFill>
                  <a:srgbClr val="6EE444"/>
                </a:solidFill>
              </a:rPr>
              <a:t>proper waste disposal</a:t>
            </a:r>
            <a:r>
              <a:rPr lang="en-US" altLang="ja-JP" dirty="0" smtClean="0"/>
              <a:t> and </a:t>
            </a:r>
            <a:r>
              <a:rPr lang="en-US" altLang="ja-JP" dirty="0" smtClean="0"/>
              <a:t>recycling.</a:t>
            </a:r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66936"/>
          </a:xfrm>
        </p:spPr>
        <p:txBody>
          <a:bodyPr/>
          <a:lstStyle/>
          <a:p>
            <a:pPr algn="r"/>
            <a:r>
              <a:rPr lang="en-US" altLang="ja-JP" spc="0" dirty="0" smtClean="0">
                <a:ln w="18415" cmpd="sng">
                  <a:solidFill>
                    <a:srgbClr val="92D050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Obj</a:t>
            </a:r>
            <a:r>
              <a:rPr lang="en-US" altLang="ja-JP" b="1" dirty="0" smtClean="0"/>
              <a:t>ectives</a:t>
            </a:r>
            <a:endParaRPr kumimoji="1" lang="ja-JP" altLang="en-US"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884040"/>
            <a:ext cx="8820472" cy="428126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altLang="ja-JP" b="1" spc="600" dirty="0" smtClean="0">
                <a:solidFill>
                  <a:srgbClr val="FFFF00"/>
                </a:solidFill>
              </a:rPr>
              <a:t>week one</a:t>
            </a:r>
          </a:p>
          <a:p>
            <a:pPr algn="r">
              <a:buNone/>
            </a:pPr>
            <a:r>
              <a:rPr kumimoji="1" lang="en-US" altLang="ja-JP" spc="300" dirty="0" smtClean="0"/>
              <a:t>A seminar or </a:t>
            </a:r>
            <a:r>
              <a:rPr kumimoji="1" lang="en-US" altLang="ja-JP" spc="300" dirty="0" smtClean="0">
                <a:solidFill>
                  <a:srgbClr val="00FFFF"/>
                </a:solidFill>
              </a:rPr>
              <a:t>talk</a:t>
            </a:r>
            <a:r>
              <a:rPr kumimoji="1" lang="en-US" altLang="ja-JP" spc="300" dirty="0" smtClean="0"/>
              <a:t> about </a:t>
            </a:r>
            <a:r>
              <a:rPr kumimoji="1" lang="en-US" altLang="ja-JP" spc="300" dirty="0" smtClean="0">
                <a:solidFill>
                  <a:srgbClr val="00FFFF"/>
                </a:solidFill>
              </a:rPr>
              <a:t>proper waste disposal</a:t>
            </a:r>
          </a:p>
          <a:p>
            <a:pPr algn="r">
              <a:buNone/>
            </a:pPr>
            <a:r>
              <a:rPr lang="en-US" altLang="ja-JP" spc="300" dirty="0" smtClean="0"/>
              <a:t>and recycling will be held, </a:t>
            </a:r>
            <a:r>
              <a:rPr lang="en-US" altLang="ja-JP" spc="300" dirty="0" smtClean="0">
                <a:solidFill>
                  <a:srgbClr val="00FFFF"/>
                </a:solidFill>
              </a:rPr>
              <a:t>targeting all</a:t>
            </a:r>
          </a:p>
          <a:p>
            <a:pPr algn="r">
              <a:buNone/>
            </a:pPr>
            <a:r>
              <a:rPr lang="en-US" altLang="ja-JP" spc="300" dirty="0" smtClean="0">
                <a:solidFill>
                  <a:srgbClr val="00FFFF"/>
                </a:solidFill>
              </a:rPr>
              <a:t>s</a:t>
            </a:r>
            <a:r>
              <a:rPr kumimoji="1" lang="en-US" altLang="ja-JP" spc="300" dirty="0" smtClean="0">
                <a:solidFill>
                  <a:srgbClr val="00FFFF"/>
                </a:solidFill>
              </a:rPr>
              <a:t>tudents</a:t>
            </a:r>
            <a:r>
              <a:rPr kumimoji="1" lang="en-US" altLang="ja-JP" spc="300" dirty="0" smtClean="0"/>
              <a:t>.</a:t>
            </a:r>
          </a:p>
          <a:p>
            <a:pPr algn="r">
              <a:buNone/>
            </a:pPr>
            <a:endParaRPr lang="en-US" altLang="ja-JP" dirty="0" smtClean="0"/>
          </a:p>
          <a:p>
            <a:pPr algn="r">
              <a:buNone/>
            </a:pPr>
            <a:r>
              <a:rPr lang="en-US" altLang="ja-JP" b="1" spc="600" dirty="0" smtClean="0">
                <a:solidFill>
                  <a:srgbClr val="FFFF00"/>
                </a:solidFill>
              </a:rPr>
              <a:t>w</a:t>
            </a:r>
            <a:r>
              <a:rPr lang="en-US" altLang="ja-JP" b="1" spc="600" dirty="0" smtClean="0">
                <a:solidFill>
                  <a:srgbClr val="FFFF00"/>
                </a:solidFill>
              </a:rPr>
              <a:t>eek two</a:t>
            </a:r>
            <a:endParaRPr lang="en-US" altLang="ja-JP" b="1" spc="600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en-US" altLang="ja-JP" spc="300" dirty="0" smtClean="0"/>
              <a:t>The group will </a:t>
            </a:r>
            <a:r>
              <a:rPr lang="en-US" altLang="ja-JP" spc="300" dirty="0" smtClean="0">
                <a:solidFill>
                  <a:srgbClr val="00FFFF"/>
                </a:solidFill>
              </a:rPr>
              <a:t>make trash bins</a:t>
            </a:r>
            <a:r>
              <a:rPr lang="en-US" altLang="ja-JP" spc="300" dirty="0" smtClean="0"/>
              <a:t> out of </a:t>
            </a:r>
          </a:p>
          <a:p>
            <a:pPr algn="r">
              <a:buNone/>
            </a:pPr>
            <a:r>
              <a:rPr lang="en-US" altLang="ja-JP" spc="300" dirty="0" smtClean="0">
                <a:solidFill>
                  <a:srgbClr val="00FFFF"/>
                </a:solidFill>
              </a:rPr>
              <a:t>plastic wrappers</a:t>
            </a:r>
            <a:r>
              <a:rPr lang="en-US" altLang="ja-JP" spc="300" dirty="0" smtClean="0"/>
              <a:t>.</a:t>
            </a:r>
            <a:endParaRPr lang="en-US" altLang="ja-JP" spc="3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66936"/>
          </a:xfrm>
        </p:spPr>
        <p:txBody>
          <a:bodyPr/>
          <a:lstStyle/>
          <a:p>
            <a:pPr algn="r"/>
            <a:r>
              <a:rPr lang="en-US" altLang="ja-JP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</a:t>
            </a:r>
            <a:r>
              <a:rPr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posed</a:t>
            </a:r>
            <a:r>
              <a:rPr lang="en-US" altLang="ja-JP" b="1" dirty="0" smtClean="0"/>
              <a:t> Activities</a:t>
            </a:r>
            <a:endParaRPr kumimoji="1" lang="ja-JP" altLang="en-US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8" y="1884040"/>
            <a:ext cx="8820472" cy="4281264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n-US" altLang="ja-JP" b="1" spc="600" dirty="0" smtClean="0">
                <a:solidFill>
                  <a:srgbClr val="FFFF00"/>
                </a:solidFill>
              </a:rPr>
              <a:t>week three</a:t>
            </a:r>
          </a:p>
          <a:p>
            <a:pPr algn="r">
              <a:buNone/>
            </a:pPr>
            <a:r>
              <a:rPr kumimoji="1" lang="en-US" altLang="ja-JP" spc="300" dirty="0" smtClean="0"/>
              <a:t>The </a:t>
            </a:r>
            <a:r>
              <a:rPr kumimoji="1" lang="en-US" altLang="ja-JP" spc="300" dirty="0" smtClean="0">
                <a:solidFill>
                  <a:srgbClr val="00FFFF"/>
                </a:solidFill>
              </a:rPr>
              <a:t>produced trash bins</a:t>
            </a:r>
            <a:r>
              <a:rPr kumimoji="1" lang="en-US" altLang="ja-JP" spc="300" dirty="0" smtClean="0"/>
              <a:t> will be </a:t>
            </a:r>
            <a:r>
              <a:rPr kumimoji="1" lang="en-US" altLang="ja-JP" spc="300" dirty="0" smtClean="0">
                <a:solidFill>
                  <a:srgbClr val="00FFFF"/>
                </a:solidFill>
              </a:rPr>
              <a:t>donated</a:t>
            </a:r>
          </a:p>
          <a:p>
            <a:pPr algn="r">
              <a:buNone/>
            </a:pPr>
            <a:r>
              <a:rPr lang="en-US" altLang="ja-JP" spc="300" dirty="0" smtClean="0"/>
              <a:t>to the targeted </a:t>
            </a:r>
            <a:r>
              <a:rPr lang="en-US" altLang="ja-JP" spc="300" dirty="0" smtClean="0">
                <a:solidFill>
                  <a:srgbClr val="00FFFF"/>
                </a:solidFill>
              </a:rPr>
              <a:t>elementary school</a:t>
            </a:r>
            <a:r>
              <a:rPr lang="en-US" altLang="ja-JP" spc="300" dirty="0" smtClean="0"/>
              <a:t>.</a:t>
            </a:r>
            <a:endParaRPr kumimoji="1" lang="en-US" altLang="ja-JP" spc="300" dirty="0" smtClean="0"/>
          </a:p>
          <a:p>
            <a:pPr algn="r">
              <a:buNone/>
            </a:pPr>
            <a:endParaRPr lang="en-US" altLang="ja-JP" dirty="0" smtClean="0"/>
          </a:p>
          <a:p>
            <a:pPr algn="r">
              <a:buNone/>
            </a:pPr>
            <a:r>
              <a:rPr lang="en-US" altLang="ja-JP" b="1" spc="600" dirty="0" smtClean="0">
                <a:solidFill>
                  <a:srgbClr val="FFFF00"/>
                </a:solidFill>
              </a:rPr>
              <a:t>w</a:t>
            </a:r>
            <a:r>
              <a:rPr lang="en-US" altLang="ja-JP" b="1" spc="600" dirty="0" smtClean="0">
                <a:solidFill>
                  <a:srgbClr val="FFFF00"/>
                </a:solidFill>
              </a:rPr>
              <a:t>eek four</a:t>
            </a:r>
            <a:endParaRPr lang="en-US" altLang="ja-JP" b="1" spc="600" dirty="0" smtClean="0">
              <a:solidFill>
                <a:srgbClr val="FFFF00"/>
              </a:solidFill>
            </a:endParaRPr>
          </a:p>
          <a:p>
            <a:pPr algn="r">
              <a:buNone/>
            </a:pPr>
            <a:r>
              <a:rPr lang="en-US" altLang="ja-JP" spc="300" dirty="0" smtClean="0"/>
              <a:t>The group will </a:t>
            </a:r>
            <a:r>
              <a:rPr lang="en-US" altLang="ja-JP" spc="300" dirty="0" smtClean="0">
                <a:solidFill>
                  <a:srgbClr val="00FFFF"/>
                </a:solidFill>
              </a:rPr>
              <a:t>teach the students </a:t>
            </a:r>
            <a:r>
              <a:rPr lang="en-US" altLang="ja-JP" spc="300" dirty="0" smtClean="0"/>
              <a:t>how</a:t>
            </a:r>
          </a:p>
          <a:p>
            <a:pPr algn="r">
              <a:buNone/>
            </a:pPr>
            <a:r>
              <a:rPr lang="en-US" altLang="ja-JP" spc="300" dirty="0" smtClean="0"/>
              <a:t>to </a:t>
            </a:r>
            <a:r>
              <a:rPr lang="en-US" altLang="ja-JP" spc="300" dirty="0" smtClean="0">
                <a:solidFill>
                  <a:srgbClr val="00FFFF"/>
                </a:solidFill>
              </a:rPr>
              <a:t>make the plastic wrapper trash bins</a:t>
            </a:r>
            <a:r>
              <a:rPr lang="en-US" altLang="ja-JP" spc="300" dirty="0" smtClean="0"/>
              <a:t>.</a:t>
            </a:r>
            <a:endParaRPr lang="en-US" altLang="ja-JP" spc="3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66936"/>
          </a:xfrm>
        </p:spPr>
        <p:txBody>
          <a:bodyPr/>
          <a:lstStyle/>
          <a:p>
            <a:pPr algn="r"/>
            <a:r>
              <a:rPr lang="en-US" altLang="ja-JP" spc="0" dirty="0" smtClean="0">
                <a:ln w="18415" cmpd="sng">
                  <a:solidFill>
                    <a:srgbClr val="00B0F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</a:t>
            </a:r>
            <a:r>
              <a:rPr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posed</a:t>
            </a:r>
            <a:r>
              <a:rPr lang="en-US" altLang="ja-JP" b="1" dirty="0" smtClean="0"/>
              <a:t> Activities</a:t>
            </a:r>
            <a:endParaRPr kumimoji="1" lang="ja-JP" altLang="en-US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172072"/>
            <a:ext cx="8712968" cy="4281264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/>
              <a:t>The students will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gain knowledge </a:t>
            </a:r>
            <a:r>
              <a:rPr lang="en-US" altLang="ja-JP" dirty="0" smtClean="0"/>
              <a:t>and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appreciation</a:t>
            </a:r>
          </a:p>
          <a:p>
            <a:pPr algn="r">
              <a:buNone/>
            </a:pPr>
            <a:r>
              <a:rPr lang="en-US" altLang="ja-JP" dirty="0" smtClean="0"/>
              <a:t>of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proper waste segregation </a:t>
            </a:r>
            <a:r>
              <a:rPr lang="en-US" altLang="ja-JP" dirty="0" smtClean="0"/>
              <a:t>and recycling.</a:t>
            </a:r>
          </a:p>
          <a:p>
            <a:pPr algn="r"/>
            <a:r>
              <a:rPr lang="en-US" altLang="ja-JP" dirty="0" smtClean="0"/>
              <a:t>The group will create an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inexpensive, environment-friendly solution</a:t>
            </a:r>
            <a:r>
              <a:rPr lang="en-US" altLang="ja-JP" dirty="0" smtClean="0"/>
              <a:t> to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reduce waste output </a:t>
            </a:r>
            <a:r>
              <a:rPr lang="en-US" altLang="ja-JP" dirty="0" smtClean="0"/>
              <a:t>and promote</a:t>
            </a:r>
          </a:p>
          <a:p>
            <a:pPr algn="r">
              <a:buNone/>
            </a:pPr>
            <a:r>
              <a:rPr lang="en-US" altLang="ja-JP" dirty="0" smtClean="0"/>
              <a:t>waste segregation.</a:t>
            </a:r>
          </a:p>
          <a:p>
            <a:pPr algn="r"/>
            <a:r>
              <a:rPr lang="en-US" altLang="ja-JP" dirty="0" smtClean="0"/>
              <a:t>The students and teachers can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turn</a:t>
            </a:r>
            <a:r>
              <a:rPr lang="en-US" altLang="ja-JP" dirty="0" smtClean="0"/>
              <a:t> the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recycling</a:t>
            </a:r>
          </a:p>
          <a:p>
            <a:pPr algn="r">
              <a:buNone/>
            </a:pP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project </a:t>
            </a:r>
            <a:r>
              <a:rPr lang="en-US" altLang="ja-JP" dirty="0" smtClean="0"/>
              <a:t>into a </a:t>
            </a:r>
            <a:r>
              <a:rPr lang="en-US" altLang="ja-JP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fundraiser</a:t>
            </a:r>
            <a:r>
              <a:rPr lang="en-US" altLang="ja-JP" dirty="0" smtClean="0"/>
              <a:t> for their own purposes.</a:t>
            </a:r>
          </a:p>
          <a:p>
            <a:pPr algn="r"/>
            <a:endParaRPr lang="en-US" altLang="ja-JP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66936"/>
          </a:xfrm>
        </p:spPr>
        <p:txBody>
          <a:bodyPr/>
          <a:lstStyle/>
          <a:p>
            <a:pPr algn="r"/>
            <a:r>
              <a:rPr lang="en-US" altLang="ja-JP" spc="0" dirty="0" smtClean="0">
                <a:ln w="18415" cmpd="sng">
                  <a:solidFill>
                    <a:srgbClr val="FF99CC"/>
                  </a:solidFill>
                  <a:prstDash val="solid"/>
                </a:ln>
                <a:solidFill>
                  <a:srgbClr val="FF99C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</a:t>
            </a:r>
            <a:r>
              <a:rPr lang="en-US" altLang="ja-JP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ected</a:t>
            </a:r>
            <a:r>
              <a:rPr lang="en-US" altLang="ja-JP" b="1" dirty="0" smtClean="0"/>
              <a:t> Outcomes</a:t>
            </a:r>
            <a:endParaRPr kumimoji="1" lang="ja-JP" altLang="en-US" b="1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ysClr val="windowText" lastClr="000000"/>
      </a:dk1>
      <a:lt1>
        <a:sysClr val="window" lastClr="FFFFFF"/>
      </a:lt1>
      <a:dk2>
        <a:srgbClr val="2626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?">
      <a:majorFont>
        <a:latin typeface="Metrophobic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36</TotalTime>
  <Words>229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ＭＳ Ｐゴシック</vt:lpstr>
      <vt:lpstr>ＭＳ Ｐ明朝</vt:lpstr>
      <vt:lpstr>Charis SIL</vt:lpstr>
      <vt:lpstr>Segoe UI</vt:lpstr>
      <vt:lpstr>Wingdings 2</vt:lpstr>
      <vt:lpstr>Metrophobic</vt:lpstr>
      <vt:lpstr>Paper</vt:lpstr>
      <vt:lpstr>Plastic Walastik!</vt:lpstr>
      <vt:lpstr>Proposed Location</vt:lpstr>
      <vt:lpstr>Objectives</vt:lpstr>
      <vt:lpstr>Proposed Activities</vt:lpstr>
      <vt:lpstr>Proposed Activities</vt:lpstr>
      <vt:lpstr>Expected Outcomes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Plastic Walastik!</dc:title>
  <dc:creator>Stiaan</dc:creator>
  <cp:lastModifiedBy>Ass-assin</cp:lastModifiedBy>
  <cp:revision>28</cp:revision>
  <dcterms:created xsi:type="dcterms:W3CDTF">2013-07-06T14:27:37Z</dcterms:created>
  <dcterms:modified xsi:type="dcterms:W3CDTF">2013-07-06T15:03:59Z</dcterms:modified>
</cp:coreProperties>
</file>