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14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AF8E93-925C-4A63-9A65-4C2546417AB7}" type="datetimeFigureOut">
              <a:rPr lang="en-US" smtClean="0"/>
              <a:t>7/7/2013</a:t>
            </a:fld>
            <a:endParaRPr lang="en-P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P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35EFF64-28F9-424E-8F0B-F425AE4CC7B3}" type="slidenum">
              <a:rPr lang="en-PH" smtClean="0"/>
              <a:t>‹#›</a:t>
            </a:fld>
            <a:endParaRPr lang="en-PH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09800"/>
            <a:ext cx="8229600" cy="4419600"/>
          </a:xfrm>
        </p:spPr>
        <p:txBody>
          <a:bodyPr>
            <a:normAutofit/>
          </a:bodyPr>
          <a:lstStyle/>
          <a:p>
            <a:r>
              <a:rPr lang="en-PH" sz="7200" dirty="0" smtClean="0"/>
              <a:t>Group 2</a:t>
            </a:r>
            <a:br>
              <a:rPr lang="en-PH" sz="7200" dirty="0" smtClean="0"/>
            </a:br>
            <a:r>
              <a:rPr lang="en-PH" sz="7200" dirty="0" smtClean="0"/>
              <a:t>Knights of the Round Table</a:t>
            </a:r>
            <a:endParaRPr lang="en-PH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wg6n3q.bay.livefilestore.com/y1pDY-ZJAdbsLr96DqI7hdH9Z4zeBJfP8zC0c5uYFYHVqKLkuB6I2M07w53VXn7EN-mrQeOJe89cUv8ysRx81l5Tn7zAR3HZt8y/Amnesia-GrandHallway.jpg?psid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3. FIGHT BACKGROUND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8600" y="60198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2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freewebs.com/malivampir/VampiriaCatleInsi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London Fanfare Trumpets - 'Flourish 3' - 2 Piece Fanfare Team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97747" y="60198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www.celebrateindia.com/sites/default/files/files/lak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8223"/>
            <a:ext cx="9144000" cy="6886223"/>
          </a:xfrm>
          <a:prstGeom prst="rect">
            <a:avLst/>
          </a:prstGeom>
          <a:noFill/>
        </p:spPr>
      </p:pic>
      <p:pic>
        <p:nvPicPr>
          <p:cNvPr id="4" name="Relaxing Nature Scenes - Nature's Relaxing Music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60960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35842" name="AutoShape 2" descr="http://www.celebrateindia.com/sites/default/files/files/lak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36866" name="Picture 2" descr="http://www.scrapbookpages.com/Rothenburg/Photographs/Nunne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129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upload.wikimedia.org/wikipedia/commons/d/d7/Inside_Cave_Roc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1. Melod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9436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britishmonarchistsociety.org.uk/wp-content/uploads/2012/03/buck-house-throne-roo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76201"/>
            <a:ext cx="9144000" cy="6934201"/>
          </a:xfrm>
          <a:prstGeom prst="rect">
            <a:avLst/>
          </a:prstGeom>
          <a:noFill/>
        </p:spPr>
      </p:pic>
      <p:pic>
        <p:nvPicPr>
          <p:cNvPr id="4" name="Tense Theme~Battle Begins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59436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39938" name="Picture 2" descr="http://s3.frank.itlab.us/photo-essays/small/nov_21_2901_all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www.creamygoodness.co.uk/Images/Photos/Bucharest/InsideCeausescuPalac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Study Music Project - Waltz into Love (read description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1986" name="AutoShape 2" descr="http://www.creamygoodness.co.uk/Images/Photos/Bucharest/InsideCeausescuPalac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3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wallcoo.net/nature/LOMO_Lomography_nature_snapshot_05_1920x1200/images/nature_snapshot_dus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133559" cy="6858000"/>
          </a:xfrm>
          <a:prstGeom prst="rect">
            <a:avLst/>
          </a:prstGeom>
          <a:noFill/>
        </p:spPr>
      </p:pic>
      <p:pic>
        <p:nvPicPr>
          <p:cNvPr id="4" name="Andreas Kanellos - Fading Hope (instrumental background music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60960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029200"/>
            <a:ext cx="8229600" cy="1219200"/>
          </a:xfrm>
        </p:spPr>
        <p:txBody>
          <a:bodyPr>
            <a:noAutofit/>
          </a:bodyPr>
          <a:lstStyle/>
          <a:p>
            <a:r>
              <a:rPr lang="en-PH" sz="8000" dirty="0" smtClean="0"/>
              <a:t>The End</a:t>
            </a:r>
            <a:endParaRPr lang="en-PH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1028" name="Picture 4" descr="http://www.colourbox.com/preview/3957035-753025-view-on-small-yard-and-hills-from-stone-terrace-of-novello-castle-in-piedmont-northern-ita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72662" cy="6858000"/>
          </a:xfrm>
          <a:prstGeom prst="rect">
            <a:avLst/>
          </a:prstGeom>
          <a:noFill/>
        </p:spPr>
      </p:pic>
      <p:pic>
        <p:nvPicPr>
          <p:cNvPr id="4" name="musical1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14338" name="Picture 2" descr="http://www.richard111.com/Battle%20of%20Tewkesbur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45" y="152400"/>
            <a:ext cx="9144001" cy="6858000"/>
          </a:xfrm>
          <a:prstGeom prst="rect">
            <a:avLst/>
          </a:prstGeom>
          <a:noFill/>
        </p:spPr>
      </p:pic>
      <p:pic>
        <p:nvPicPr>
          <p:cNvPr id="4" name="Medieval battle sound effect - infantr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943600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592762"/>
          </a:xfrm>
        </p:spPr>
        <p:txBody>
          <a:bodyPr>
            <a:noAutofit/>
          </a:bodyPr>
          <a:lstStyle/>
          <a:p>
            <a:pPr algn="ctr"/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Only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the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King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can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take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the </a:t>
            </a:r>
            <a:b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</a:br>
            <a:r>
              <a:rPr lang="en-PH" sz="6000" b="1" dirty="0" smtClean="0">
                <a:solidFill>
                  <a:schemeClr val="tx1"/>
                </a:solidFill>
                <a:latin typeface="Castellar" pitchFamily="18" charset="0"/>
              </a:rPr>
              <a:t>sword</a:t>
            </a:r>
            <a:endParaRPr lang="en-PH" sz="6000" b="1" dirty="0">
              <a:solidFill>
                <a:schemeClr val="tx1"/>
              </a:solidFill>
              <a:latin typeface="Castellar" pitchFamily="18" charset="0"/>
            </a:endParaRPr>
          </a:p>
        </p:txBody>
      </p:sp>
      <p:pic>
        <p:nvPicPr>
          <p:cNvPr id="3" name="musical03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britishmonarchistsociety.org.uk/wp-content/uploads/2012/03/buck-house-throne-roo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76201"/>
            <a:ext cx="9144000" cy="6934201"/>
          </a:xfrm>
          <a:prstGeom prst="rect">
            <a:avLst/>
          </a:prstGeom>
          <a:noFill/>
        </p:spPr>
      </p:pic>
      <p:pic>
        <p:nvPicPr>
          <p:cNvPr id="4" name="FanFare3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9436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gardenvisit.com/assets/madge/fishbourne_roman_palace_garden_1223_jpg/600x/fishbourne_roman_palace_garden_1223_jpg_6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4" name="Beethoven -  Violin romance no 2 - Best-of Classical Music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0" y="5791200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michaelmccurry.net/wp-content/uploads/2011/03/King-Arthurs-roundtabl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Knights of the Round Table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st="81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8674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cdn.images.guides.data.mobilytrip.com/wp_images/wall/28ae36a1d64bf5612af889fe51627b81cf4a415f_Sigulda_Castle_backsi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6129"/>
            <a:ext cx="9144000" cy="6864129"/>
          </a:xfrm>
          <a:prstGeom prst="rect">
            <a:avLst/>
          </a:prstGeom>
          <a:noFill/>
        </p:spPr>
      </p:pic>
      <p:pic>
        <p:nvPicPr>
          <p:cNvPr id="4" name="Bird Chirping Sound Effect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8674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3.bp.blogspot.com/_LfCfl6PL6Gg/SxLrxgz8dcI/AAAAAAAAAaw/LO9yijDLAmM/s1600/dunge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Tense Theme~Battle Begins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6019800"/>
            <a:ext cx="609600" cy="609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317</TotalTime>
  <Words>5</Words>
  <Application>Microsoft Office PowerPoint</Application>
  <PresentationFormat>On-screen Show (4:3)</PresentationFormat>
  <Paragraphs>3</Paragraphs>
  <Slides>19</Slides>
  <Notes>0</Notes>
  <HiddenSlides>0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Paper</vt:lpstr>
      <vt:lpstr>Group 2 Knights of the Round Table</vt:lpstr>
      <vt:lpstr>PowerPoint Presentation</vt:lpstr>
      <vt:lpstr>PowerPoint Presentation</vt:lpstr>
      <vt:lpstr>Only  the  King  can  take  the  sword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Boss</dc:creator>
  <cp:lastModifiedBy>JUNAR</cp:lastModifiedBy>
  <cp:revision>25</cp:revision>
  <dcterms:created xsi:type="dcterms:W3CDTF">2013-06-26T11:06:41Z</dcterms:created>
  <dcterms:modified xsi:type="dcterms:W3CDTF">2013-07-07T14:40:42Z</dcterms:modified>
</cp:coreProperties>
</file>