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BD41D5-2776-43F1-9E7A-BED5B1ACFC35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A305A-49A5-4676-93AB-7D783790D0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A305A-49A5-4676-93AB-7D783790D0F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74D4EFF-B5D6-42A0-AF4A-BBA45D8F3B11}" type="datetimeFigureOut">
              <a:rPr lang="en-US" smtClean="0"/>
              <a:t>8/5/2013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B89BB82-E2DA-47AC-8E79-607C2D3254B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066800"/>
            <a:ext cx="7772400" cy="1466850"/>
          </a:xfrm>
        </p:spPr>
        <p:txBody>
          <a:bodyPr>
            <a:normAutofit fontScale="90000"/>
          </a:bodyPr>
          <a:lstStyle/>
          <a:p>
            <a:r>
              <a:rPr lang="en-US" sz="8900" dirty="0" smtClean="0"/>
              <a:t>Physics Project: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Centre of Gravity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HERPADERPA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Arif</a:t>
            </a:r>
            <a:r>
              <a:rPr lang="en-US" dirty="0" smtClean="0"/>
              <a:t>, Daniel and Yi </a:t>
            </a:r>
            <a:r>
              <a:rPr lang="en-US" dirty="0" err="1" smtClean="0"/>
              <a:t>Sheng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Cameraman- </a:t>
            </a:r>
            <a:r>
              <a:rPr lang="en-US" dirty="0" err="1" smtClean="0"/>
              <a:t>Arif</a:t>
            </a:r>
            <a:r>
              <a:rPr lang="en-US" dirty="0" smtClean="0"/>
              <a:t> /Yi </a:t>
            </a:r>
            <a:r>
              <a:rPr lang="en-US" dirty="0" err="1" smtClean="0"/>
              <a:t>S</a:t>
            </a:r>
            <a:r>
              <a:rPr lang="en-US" dirty="0" err="1" smtClean="0"/>
              <a:t>heng</a:t>
            </a:r>
            <a:endParaRPr lang="en-US" dirty="0" smtClean="0"/>
          </a:p>
          <a:p>
            <a:r>
              <a:rPr lang="en-US" dirty="0" smtClean="0"/>
              <a:t>Handsome man – </a:t>
            </a:r>
            <a:r>
              <a:rPr lang="en-US" dirty="0" err="1" smtClean="0"/>
              <a:t>Arif</a:t>
            </a:r>
            <a:endParaRPr lang="en-US" dirty="0" smtClean="0"/>
          </a:p>
          <a:p>
            <a:r>
              <a:rPr lang="en-US" dirty="0" smtClean="0"/>
              <a:t>Sources taken- </a:t>
            </a:r>
            <a:r>
              <a:rPr lang="en-US" dirty="0" smtClean="0"/>
              <a:t>G</a:t>
            </a:r>
            <a:r>
              <a:rPr lang="en-US" dirty="0" smtClean="0"/>
              <a:t>oogle images and Physics Matters </a:t>
            </a:r>
            <a:r>
              <a:rPr lang="en-US" dirty="0" err="1" smtClean="0"/>
              <a:t>txtbook</a:t>
            </a:r>
            <a:endParaRPr lang="en-US" dirty="0" smtClean="0"/>
          </a:p>
          <a:p>
            <a:r>
              <a:rPr lang="en-US" dirty="0" smtClean="0"/>
              <a:t>Slides done by – Yi </a:t>
            </a:r>
            <a:r>
              <a:rPr lang="en-US" dirty="0" err="1" smtClean="0"/>
              <a:t>sheng</a:t>
            </a:r>
            <a:endParaRPr lang="en-US" dirty="0" smtClean="0"/>
          </a:p>
          <a:p>
            <a:r>
              <a:rPr lang="en-US" dirty="0" smtClean="0"/>
              <a:t>Ideas – Daniel/</a:t>
            </a:r>
            <a:r>
              <a:rPr lang="en-US" dirty="0" err="1" smtClean="0"/>
              <a:t>Arif</a:t>
            </a:r>
            <a:endParaRPr lang="en-US" dirty="0" smtClean="0"/>
          </a:p>
          <a:p>
            <a:endParaRPr lang="en-US" dirty="0" smtClean="0"/>
          </a:p>
          <a:p>
            <a:r>
              <a:rPr lang="en-US" sz="5400" dirty="0" smtClean="0"/>
              <a:t>I TAKE ALL THE CREDITS.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687 -0.41158 C -0.12396 -0.35394 -0.1835 -0.31366 -0.23003 -0.21435 C -0.23472 -0.19283 -0.24444 -0.15787 -0.23125 -0.13681 C -0.22048 -0.11898 -0.19479 -0.12107 -0.18125 -0.11945 C -0.15347 -0.12037 -0.12534 -0.11667 -0.09809 -0.12269 C -0.08281 -0.12593 -0.01805 -0.16991 -0.00625 -0.17639 C 0.0283 -0.19584 0.0632 -0.21459 0.09844 -0.23195 C 0.15122 -0.25787 0.18976 -0.26227 0.22952 -0.31922 C 0.24115 -0.37269 0.23282 -0.40162 0.19601 -0.43195 C 0.14983 -0.4706 0.09584 -0.48195 0.04254 -0.48426 C 0.01962 -0.48357 -0.01892 -0.48542 -0.03837 -0.46042 C -0.04826 -0.44769 -0.05764 -0.43426 -0.06718 -0.42107 C -0.07048 -0.41621 -0.07656 -0.40648 -0.07656 -0.40625 C -0.07691 -0.39954 -0.07778 -0.39283 -0.07778 -0.38588 C -0.07691 -0.3632 -0.06632 -0.3676 -0.0526 -0.36528 C -0.04427 -0.36806 -0.03559 -0.36922 -0.0276 -0.37315 C -0.01962 -0.37709 -0.01302 -0.38542 -0.00503 -0.38912 C 0.0033 -0.39306 0.0125 -0.39329 0.02118 -0.39537 C 0.025 -0.39838 0.04115 -0.41065 0.04375 -0.41598 C 0.0467 -0.42199 0.04844 -0.43681 0.04844 -0.43658 C 0.03472 -0.44931 0.01962 -0.43056 0.00799 -0.42408 C -0.00642 -0.41621 -0.02135 -0.41019 -0.03593 -0.40324 C -0.1158 -0.31482 -0.1743 -0.23935 -0.21718 -0.11135 C -0.21892 -0.08843 -0.22639 -0.0581 -0.21718 -0.03681 C -0.20746 -0.01459 -0.19687 -0.01135 -0.17882 -0.00486 C -0.13281 0.01134 -0.07413 0.01527 -0.02656 0.01898 C -0.01701 0.0206 -0.00746 0.02222 0.00209 0.02338 C 0.00608 0.02407 0.01754 0.02222 0.01407 0.025 C 0.00504 0.0324 -0.00573 0.03402 -0.0158 0.03796 C -0.05104 0.05162 -0.08576 0.06759 -0.1217 0.07731 C -0.20104 0.09953 -0.27482 0.11041 -0.35382 0.12361 C -0.37639 0.12245 -0.40243 0.13611 -0.4217 0.12037 C -0.43142 0.1125 -0.41215 0.09352 -0.40625 0.08055 C -0.3717 0.00555 -0.34357 -0.07639 -0.30034 -0.14329 C -0.2467 -0.22593 -0.18958 -0.32292 -0.12309 -0.38912 C -0.09305 -0.41875 -0.05746 -0.43681 -0.02534 -0.46204 C 0.02934 -0.50533 0.02188 -0.5206 0.10452 -0.5544 C 0.13976 -0.56852 0.1783 -0.56088 0.21493 -0.56551 C 0.24618 -0.55926 0.23941 -0.56806 0.24497 -0.53218 C 0.24393 -0.47639 0.24896 -0.42014 0.24254 -0.36528 C 0.23941 -0.33982 0.20434 -0.24375 0.18993 -0.21598 C 0.17917 -0.19537 0.16597 -0.17639 0.15313 -0.15741 C 0.12014 -0.10903 0.10052 -0.10533 0.12344 -0.11135 C 0.16198 -0.16227 0.17587 -0.22361 0.19827 -0.28773 C 0.20834 -0.31551 0.22049 -0.34213 0.23056 -0.36991 C 0.23611 -0.38496 0.2415 -0.40023 0.24618 -0.41598 C 0.25226 -0.43681 0.25313 -0.43449 0.24375 -0.43195 C 0.21476 -0.37431 0.19358 -0.31111 0.16511 -0.25255 C 0.15261 -0.22755 0.13872 -0.20417 0.12587 -0.17963 C 0.12136 -0.17107 0.11285 -0.15255 0.11285 -0.15232 C 0.10972 -0.12917 0.12535 -0.14699 0.13907 -0.15579 C 0.1467 -0.16065 0.15486 -0.16459 0.16146 -0.17153 C 0.18872 -0.20023 0.20972 -0.23982 0.2283 -0.27801 C 0.22743 -0.28542 0.22986 -0.29491 0.22587 -0.30023 C 0.22188 -0.30556 0.21476 -0.30255 0.2092 -0.30348 C 0.20157 -0.30417 0.17483 -0.30625 0.16875 -0.30672 C 0.14931 -0.30116 0.07361 -0.28079 0.06042 -0.27477 C -0.04687 -0.2257 -0.16909 -0.11181 -0.21093 0.03472 C -0.20625 0.0581 -0.20833 0.08611 -0.19687 0.10463 C -0.18906 0.1169 -0.17291 0.11157 -0.16093 0.11412 C -0.13593 0.11944 -0.11111 0.12361 -0.08611 0.12847 C 0.34323 0.05833 -0.36632 0.1794 0.22952 0.05231 C 0.36129 0.02384 0.62691 -0.01783 0.62691 -0.0176 C 0.67066 -0.03519 0.71459 -0.05162 0.75799 -0.06991 C 0.77101 -0.07547 0.78594 -0.07755 0.79618 -0.08912 C 0.80243 -0.09653 0.80018 -0.11019 0.80209 -0.12107 C 0.80122 -0.12361 0.80174 -0.12871 0.79966 -0.12871 C 0.73802 -0.13519 0.57066 -0.13727 0.51285 -0.13843 C 0.32292 -0.13681 0.13351 -0.13773 -0.05625 -0.14329 C -0.09722 -0.14283 -0.13802 -0.14167 -0.17882 -0.14167 C -0.18038 -0.14167 -0.17569 -0.14213 -0.1743 -0.14329 C -0.16371 -0.15139 -0.15295 -0.16019 -0.1434 -0.16991 C -0.13541 -0.17801 -0.13038 -0.19051 -0.1217 -0.19699 C -0.04288 -0.26111 -0.03906 -0.25185 0.04254 -0.29699 C 0.05434 -0.30348 0.06545 -0.31204 0.07709 -0.31922 C 0.08021 -0.3213 0.08507 -0.31991 0.08663 -0.32408 C 0.08785 -0.32732 0.08108 -0.32292 0.0783 -0.32246 C 0.06893 -0.30996 0.0566 -0.30625 0.04497 -0.29861 C 0.07136 -0.27408 0.05 -0.2926 0.13299 -0.30185 C 0.21823 -0.31158 0.30347 -0.31435 0.38907 -0.3176 C 0.41181 -0.32084 0.39722 -0.3213 0.38299 -0.3051 C 0.3592 -0.27801 0.3375 -0.24861 0.31407 -0.22084 C 0.29427 -0.19746 0.27778 -0.16621 0.2533 -0.15255 C 0.21077 -0.12871 0.16528 -0.11297 0.12587 -0.08125 C 0.11163 -0.06991 0.10955 -0.0706 0.1224 -0.07315 C 0.13351 -0.11389 0.12344 -0.1801 0.08525 -0.18611 C 0.08195 -0.18473 0.0533 -0.17917 0.06997 -0.16875 C 0.09462 -0.22963 0.09722 -0.31158 0.06875 -0.37315 C 0.02865 -0.35926 0.0625 -0.37246 -0.01458 -0.26875 C -0.0368 -0.23889 -0.05816 -0.20834 -0.08003 -0.17801 C -0.09809 -0.15348 -0.11979 -0.13357 -0.13732 -0.1081 C -0.14705 -0.09375 -0.15295 -0.07547 -0.16093 -0.05903 C -0.16128 -0.05486 -0.16371 -0.05 -0.16232 -0.04653 C -0.16041 -0.04236 -0.14982 -0.04607 -0.14791 -0.04653 C -0.10659 -0.08912 -0.1401 -0.05255 -0.0658 -0.17963 C -0.03368 -0.23496 0.00764 -0.32917 0.02952 -0.40324 C 0.01979 -0.40648 0.0217 -0.4 0.01632 -0.38912 C 0.01077 -0.37778 0.00434 -0.3669 -0.00156 -0.35579 C -0.0033 -0.3382 -0.00868 -0.32408 -0.00034 -0.30996 C 0.00486 -0.31551 0.01111 -0.31991 0.01511 -0.32732 C 0.02882 -0.35232 0.05209 -0.40648 0.05209 -0.40625 C 0.04879 -0.43195 0.03021 -0.40695 0.02344 -0.39861 C -0.04982 -0.31204 -0.03281 -0.34653 -0.05625 -0.29375 C -0.04184 -0.28449 -0.03993 -0.29422 -0.03593 -0.30996 C -0.03732 -0.34977 -0.03073 -0.34676 -0.0526 -0.3382 C -0.06024 -0.32732 -0.06857 -0.31667 -0.07552 -0.3051 C -0.11649 -0.23449 -0.08385 -0.27963 -0.10642 -0.24931 C -0.10139 -0.19931 -0.09236 -0.22408 -0.04913 -0.25093 C -0.01962 -0.26945 0.00816 -0.29422 0.03907 -0.30834 C 0.09132 -0.33218 0.14618 -0.3463 0.19966 -0.36528 C 0.20938 -0.36875 0.22587 -0.37176 0.2092 -0.36852 C 0.18681 -0.33727 0.16684 -0.3088 0.14844 -0.27315 C 0.17205 -0.26875 0.19636 -0.34329 0.20209 -0.35278 C 0.22153 -0.38403 0.2467 -0.40926 0.26389 -0.44306 C 0.27101 -0.45672 0.27726 -0.47084 0.2842 -0.48426 C 0.28507 -0.48681 0.28785 -0.4882 0.28785 -0.49074 C 0.28785 -0.49329 0.28507 -0.4882 0.2842 -0.48588 C 0.27952 -0.475 0.27535 -0.46389 0.27118 -0.45255 C 0.25608 -0.41204 0.24167 -0.3713 0.22709 -0.33056 C 0.20486 -0.26922 0.19497 -0.22709 0.1783 -0.16551 C 0.17795 -0.15023 0.17657 -0.13449 0.17709 -0.11945 C 0.17709 -0.11227 0.17483 -0.10209 0.17934 -0.09885 C 0.18316 -0.09607 0.18351 -0.1081 0.18542 -0.11297 C 0.18993 -0.12523 0.1941 -0.13727 0.19827 -0.14931 C 0.19913 -0.16343 0.2033 -0.17755 0.19132 -0.18125 C 0.17709 -0.17963 0.1625 -0.1801 0.14844 -0.17639 C 0.09063 -0.16111 0.09254 -0.14653 0.03177 -0.12431 C 0.00521 -0.11412 -0.02222 -0.10949 -0.04913 -0.10209 C -0.05382 -0.10093 -0.04028 -0.10625 -0.03593 -0.1081 C 0.02813 -0.2426 -0.01684 -0.15787 0.11511 -0.34468 C 0.16146 -0.41019 0.22865 -0.44537 0.27448 -0.51158 C 0.27986 -0.51875 0.2849 -0.52616 0.29011 -0.5338 C 0.28733 -0.44352 0.28351 -0.34815 0.29375 -0.25903 C 0.2974 -0.22639 0.30556 -0.19537 0.31163 -0.16389 C 0.31788 -0.13079 0.32986 -0.0875 0.33907 -0.06065 C 0.34358 -0.04653 0.3507 -0.03403 0.35677 -0.02107 C 0.36025 -0.01343 0.36302 -0.01343 0.35677 -0.01621 C 0.34011 -0.03889 0.32795 -0.06991 0.30677 -0.08426 C 0.17535 -0.17361 0.05782 -0.26551 -0.09323 -0.29861 C -0.12448 -0.30556 -0.15573 -0.31273 -0.18715 -0.31922 C -0.19357 -0.32084 -0.21267 -0.32246 -0.20625 -0.32246 C -0.19236 -0.32246 -0.17847 -0.32037 -0.16458 -0.31922 C 0.02032 -0.3463 0.2066 -0.34653 0.39254 -0.3588 C 0.49722 -0.36598 0.60191 -0.37894 0.70677 -0.3875 C 0.44514 -0.18357 0.12778 -0.18403 -0.16458 -0.14329 C -0.10555 -0.2426 -0.01909 -0.30255 0.06632 -0.35278 C -0.00555 -0.23935 0.02986 -0.2926 -0.0908 -0.12709 C -0.10885 -0.10255 -0.14566 -0.05417 -0.14566 -0.05394 C -0.15729 -0.02153 -0.1908 0.0331 -0.16232 0.07453 C -0.15538 0.08426 -0.14236 0.07546 -0.13246 0.07592 C 0.08195 -0.01945 0.31615 -0.1206 0.50087 -0.3051 C 0.54202 -0.34584 0.57222 -0.40324 0.60799 -0.45255 C 0.61511 -0.47801 0.62795 -0.50162 0.62952 -0.52894 C 0.63177 -0.57014 0.59792 -0.61158 0.57709 -0.63033 C 0.47379 -0.72246 0.43924 -0.70371 0.30799 -0.70648 C 0.2382 -0.70602 0.16823 -0.71042 0.09844 -0.70486 C 0.02952 -0.69931 -0.03854 -0.68102 -0.10746 -0.67315 C -0.17847 -0.66505 -0.24948 -0.66273 -0.32048 -0.65741 C -0.43298 -0.60764 -0.50173 -0.59445 -0.59323 -0.50047 C -0.61354 -0.4794 -0.62656 -0.44861 -0.64323 -0.42269 C -0.64791 -0.39352 -0.6618 -0.33565 -0.65156 -0.30348 C -0.63177 -0.24098 -0.57778 -0.18681 -0.53125 -0.16991 C -0.49896 -0.1581 -0.46458 -0.16065 -0.43142 -0.15579 C -0.09878 -0.15625 0.23386 -0.15625 0.56615 -0.15741 C 0.91962 -0.15903 0.85486 -0.16875 0.74011 -0.15417 C 0.65313 -0.14329 0.56667 -0.12662 0.47934 -0.11945 C 0.2191 -0.09723 -0.04097 -0.09607 -0.30156 -0.09074 C -0.43177 -0.08519 -0.56215 -0.08588 -0.69201 -0.07315 C -0.73541 -0.06898 -0.72239 -0.05324 -0.71337 -0.03519 C -0.53576 -0.13565 -0.31857 -0.12431 -0.13368 -0.13843 C -0.07135 -0.15093 0.58907 -0.27894 0.64966 -0.30185 C 0.70625 -0.32315 0.75122 -0.38125 0.80209 -0.42107 C 0.80087 -0.4882 0.81198 -0.55764 0.79844 -0.62246 C 0.79462 -0.64098 0.77066 -0.63287 0.75677 -0.6382 C 0.72535 -0.65 0.69393 -0.66366 0.66146 -0.66991 C 0.5974 -0.68218 0.53229 -0.68588 0.46754 -0.69375 C 0.27396 -0.69005 0.08021 -0.69098 -0.11337 -0.68264 C -0.30989 -0.67431 -0.50607 -0.65093 -0.7026 -0.63982 C -0.70625 -0.63658 -0.75156 -0.60787 -0.71094 -0.58912 C -0.69114 -0.5801 -0.66892 -0.59028 -0.64791 -0.59074 C -0.47326 -0.60023 -0.30347 -0.60625 -0.1276 -0.6081 C 0.11858 -0.60394 0.36563 -0.6132 0.61163 -0.59537 C 0.68907 -0.58982 0.69202 -0.57986 0.71754 -0.53542 C 0.67257 -0.45116 0.60886 -0.43704 0.53282 -0.4132 C 0.22691 -0.31598 -0.09305 -0.35023 -0.40503 -0.34468 C -0.48281 -0.3419 -0.56059 -0.33496 -0.63837 -0.33658 C -0.66597 -0.33704 -0.69896 -0.32801 -0.72048 -0.35116 C -0.73264 -0.36389 -0.71632 -0.39329 -0.70868 -0.41158 C -0.69028 -0.4551 -0.66805 -0.4963 -0.64323 -0.5338 C -0.53246 -0.70139 -0.50729 -0.7176 -0.35989 -0.8301 C -0.33507 -0.84931 -0.31041 -0.87107 -0.28246 -0.87963 C -0.20903 -0.90209 -0.13333 -0.9081 -0.05885 -0.92246 C 0.09132 -0.91389 0.24202 -0.91852 0.39132 -0.89699 C 0.40747 -0.89468 0.41979 -0.87223 0.42709 -0.85232 C 0.43542 -0.82894 0.43264 -0.8007 0.43542 -0.77477 C 0.43143 -0.72338 0.43351 -0.6706 0.42344 -0.62084 C 0.39479 -0.47871 0.30955 -0.35787 0.26615 -0.22871 C 0.2533 -0.18959 0.22709 -0.11135 0.22709 -0.11111 C 0.2408 -0.02986 0.23282 -0.04931 0.29375 -0.12547 C 0.32118 -0.15973 0.38872 -0.24769 0.41146 -0.28935 C 0.42205 -0.30834 0.42813 -0.33172 0.43646 -0.35278 C 0.41841 -0.44074 0.42934 -0.42385 0.2783 -0.35741 C 0.26476 -0.35139 0.07344 -0.23033 0.01875 -0.17477 C 0.00712 -0.16297 -0.00104 -0.14653 -0.01093 -0.13195 C -0.01128 -0.13033 -0.01337 -0.12755 -0.01215 -0.12709 C -0.01041 -0.12639 -0.0085 -0.12871 -0.00746 -0.13033 C 0.00035 -0.14445 0.00695 -0.16019 0.01407 -0.17477 C 0.02136 -0.19005 0.03611 -0.19537 0.0474 -0.2051 C 0.07032 -0.22431 0.09445 -0.23982 0.11407 -0.26551 C 0.11198 -0.26644 0.11025 -0.26875 0.10799 -0.26875 C 0.10139 -0.26875 0.08907 -0.26551 0.08907 -0.26528 C 0.09167 -0.27685 0.0941 -0.29005 0.08907 -0.23982 C 0.08559 -0.20695 0.07518 -0.18033 0.06754 -0.14931 C 0.0691 -0.14329 0.06893 -0.14005 0.07344 -0.15255 C 0.08264 -0.17755 0.09966 -0.22871 0.09966 -0.22848 C 0.10591 -0.26598 0.12518 -0.35463 0.08907 -0.37963 C 0.08472 -0.38264 0.07952 -0.38264 0.07466 -0.38426 C 0.04566 -0.38218 0.0165 -0.38334 -0.01215 -0.37801 C -0.0868 -0.36435 -0.14896 -0.3169 -0.20382 -0.25093 C -0.20521 -0.24746 -0.20816 -0.24375 -0.20746 -0.23982 C -0.20694 -0.23727 -0.2033 -0.23727 -0.20156 -0.2382 C -0.18906 -0.24699 -0.17847 -0.26019 -0.16597 -0.26875 C -0.13142 -0.29098 -0.09722 -0.31482 -0.06093 -0.33056 C -0.04514 -0.33727 -0.02916 -0.34422 -0.01337 -0.35116 C -0.01215 -0.35139 -0.00989 -0.35278 -0.00989 -0.35255 C -0.00885 -0.34213 -0.00816 -0.33403 -0.00382 -0.3257 C -0.00121 -0.30556 0.00625 -0.29144 0.01632 -0.27639 C 0.0191 -0.26806 0.02448 -0.24861 0.02952 -0.23982 C 0.04462 -0.21389 0.0658 -0.19329 0.0842 -0.17153 C 0.1 -0.15301 0.11354 -0.12963 0.13073 -0.11297 C 0.12413 -0.10741 0.12309 -0.10139 0.11511 -0.09723 C 0.11389 -0.09329 0.11233 -0.09005 0.11163 -0.08588 C 0.10886 -0.07107 0.11233 -0.06852 0.10087 -0.06551 C 0.0941 -0.05903 0.08733 -0.05857 0.07952 -0.05741 C 0.07361 -0.05486 0.07709 -0.05579 0.06875 -0.05579 " pathEditMode="relative" rAng="0" ptsTypes="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" y="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81400"/>
            <a:ext cx="8229600" cy="1143000"/>
          </a:xfrm>
        </p:spPr>
        <p:txBody>
          <a:bodyPr>
            <a:noAutofit/>
          </a:bodyPr>
          <a:lstStyle/>
          <a:p>
            <a:r>
              <a:rPr lang="en-US" sz="8800" dirty="0" smtClean="0"/>
              <a:t>THANKS FOR THE ATTENTION</a:t>
            </a:r>
            <a:endParaRPr lang="en-US" sz="8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centre of gravity of an object is defined as the point through which its whole weight appears to act.</a:t>
            </a:r>
          </a:p>
          <a:p>
            <a:r>
              <a:rPr lang="en-US" dirty="0" smtClean="0"/>
              <a:t>The stability of an object is a measure of its ability to return to its original position after it is slightly displaced.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Types of equilibrium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Stable Equilibrium</a:t>
            </a:r>
          </a:p>
          <a:p>
            <a:r>
              <a:rPr lang="en-US" sz="4000" dirty="0" smtClean="0"/>
              <a:t>Unstable Equilibrium</a:t>
            </a:r>
          </a:p>
          <a:p>
            <a:r>
              <a:rPr lang="en-US" sz="4000" dirty="0" smtClean="0"/>
              <a:t>Neutral Equilibrium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Stable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2004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the cone is slightly tilted,</a:t>
            </a:r>
          </a:p>
          <a:p>
            <a:r>
              <a:rPr lang="en-US" dirty="0" smtClean="0"/>
              <a:t>Its centre of gravity rises before returning to its original height;</a:t>
            </a:r>
          </a:p>
          <a:p>
            <a:r>
              <a:rPr lang="en-US" dirty="0" smtClean="0"/>
              <a:t>The line of action through its weight W lies within its base;</a:t>
            </a:r>
          </a:p>
          <a:p>
            <a:r>
              <a:rPr lang="en-US" dirty="0" smtClean="0"/>
              <a:t>The moment of its weight about the contact point C causes the cone to return to its original </a:t>
            </a:r>
            <a:r>
              <a:rPr lang="en-US" dirty="0" err="1" smtClean="0"/>
              <a:t>postion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C:\Users\Lam YiSheng\Desktop\phys folda\stability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648200"/>
            <a:ext cx="4210050" cy="20607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Unstable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the cone is slightly tilted</a:t>
            </a:r>
            <a:r>
              <a:rPr lang="en-US" dirty="0" smtClean="0"/>
              <a:t>,</a:t>
            </a:r>
          </a:p>
          <a:p>
            <a:r>
              <a:rPr lang="en-US" dirty="0" smtClean="0"/>
              <a:t>Its centre of gravity drops;</a:t>
            </a:r>
          </a:p>
          <a:p>
            <a:r>
              <a:rPr lang="en-US" dirty="0" smtClean="0"/>
              <a:t>The line of action through its weight W lies on outside its base;</a:t>
            </a:r>
          </a:p>
          <a:p>
            <a:r>
              <a:rPr lang="en-US" dirty="0" smtClean="0"/>
              <a:t>The moment of its weight about the contact point C causes the cone to topple.</a:t>
            </a:r>
            <a:endParaRPr lang="en-US" dirty="0"/>
          </a:p>
        </p:txBody>
      </p:sp>
      <p:pic>
        <p:nvPicPr>
          <p:cNvPr id="2050" name="Picture 2" descr="C:\Users\Lam YiSheng\Desktop\phys folda\stability 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0"/>
            <a:ext cx="6019800" cy="2614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Neutral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If the cone is slightly tilted,</a:t>
            </a:r>
          </a:p>
          <a:p>
            <a:r>
              <a:rPr lang="en-US" dirty="0" smtClean="0"/>
              <a:t>Its centre of gravity remains at the same height; </a:t>
            </a:r>
          </a:p>
          <a:p>
            <a:r>
              <a:rPr lang="en-US" dirty="0" smtClean="0"/>
              <a:t>the lines of action through its weight W and contact force R coincide;</a:t>
            </a:r>
          </a:p>
          <a:p>
            <a:r>
              <a:rPr lang="en-US" dirty="0" smtClean="0"/>
              <a:t>The moment of its weight about the contact point c is zero; it stays in the position to which it is displayed.</a:t>
            </a:r>
            <a:endParaRPr lang="en-US" dirty="0"/>
          </a:p>
        </p:txBody>
      </p:sp>
      <p:pic>
        <p:nvPicPr>
          <p:cNvPr id="3074" name="Picture 2" descr="C:\Users\Lam YiSheng\Desktop\phys folda\stability 1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4114800"/>
            <a:ext cx="6791325" cy="1800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Our Project</a:t>
            </a:r>
            <a:endParaRPr lang="en-US" sz="6600" dirty="0"/>
          </a:p>
        </p:txBody>
      </p:sp>
      <p:pic>
        <p:nvPicPr>
          <p:cNvPr id="6" name="Content Placeholder 5" descr="phy project unedit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188720"/>
            <a:ext cx="6477198" cy="51817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Our Project</a:t>
            </a:r>
            <a:endParaRPr lang="en-US" sz="6600" dirty="0"/>
          </a:p>
        </p:txBody>
      </p:sp>
      <p:pic>
        <p:nvPicPr>
          <p:cNvPr id="4" name="Content Placeholder 3" descr="phy projec 3 edit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295400"/>
            <a:ext cx="6629400" cy="5303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6600" dirty="0" smtClean="0"/>
              <a:t>Our Project</a:t>
            </a:r>
            <a:endParaRPr lang="en-US" sz="6600" dirty="0"/>
          </a:p>
        </p:txBody>
      </p:sp>
      <p:pic>
        <p:nvPicPr>
          <p:cNvPr id="8" name="Content Placeholder 7" descr="phy project 2 edit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295400"/>
            <a:ext cx="6400998" cy="5120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108</TotalTime>
  <Words>269</Words>
  <Application>Microsoft Office PowerPoint</Application>
  <PresentationFormat>On-screen Show (4:3)</PresentationFormat>
  <Paragraphs>38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Physics Project: Centre of Gravity</vt:lpstr>
      <vt:lpstr>BASIC INFORMATION</vt:lpstr>
      <vt:lpstr>Types of equilibrium</vt:lpstr>
      <vt:lpstr>Stable Equilibrium</vt:lpstr>
      <vt:lpstr>Unstable Equilibrium</vt:lpstr>
      <vt:lpstr>Neutral Equilibrium</vt:lpstr>
      <vt:lpstr>Our Project</vt:lpstr>
      <vt:lpstr>Our Project</vt:lpstr>
      <vt:lpstr>Our Project</vt:lpstr>
      <vt:lpstr>Credits</vt:lpstr>
      <vt:lpstr>THANKS FOR THE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Project: Centre of Gravity</dc:title>
  <dc:creator>Lam YiSheng</dc:creator>
  <cp:lastModifiedBy>Lam YiSheng</cp:lastModifiedBy>
  <cp:revision>11</cp:revision>
  <dcterms:created xsi:type="dcterms:W3CDTF">2013-08-05T12:21:37Z</dcterms:created>
  <dcterms:modified xsi:type="dcterms:W3CDTF">2013-08-05T14:10:25Z</dcterms:modified>
</cp:coreProperties>
</file>