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08" y="-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02D3D-A97C-4810-8D5B-DD4ADED6DCC0}" type="datetimeFigureOut">
              <a:rPr lang="th-TH" smtClean="0"/>
              <a:t>15/08/56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C00F1-3AE9-46A1-AD26-213CAEEE681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452461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02D3D-A97C-4810-8D5B-DD4ADED6DCC0}" type="datetimeFigureOut">
              <a:rPr lang="th-TH" smtClean="0"/>
              <a:t>15/08/56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C00F1-3AE9-46A1-AD26-213CAEEE681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98028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02D3D-A97C-4810-8D5B-DD4ADED6DCC0}" type="datetimeFigureOut">
              <a:rPr lang="th-TH" smtClean="0"/>
              <a:t>15/08/56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C00F1-3AE9-46A1-AD26-213CAEEE681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893118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02D3D-A97C-4810-8D5B-DD4ADED6DCC0}" type="datetimeFigureOut">
              <a:rPr lang="th-TH" smtClean="0"/>
              <a:t>15/08/56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C00F1-3AE9-46A1-AD26-213CAEEE681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2800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02D3D-A97C-4810-8D5B-DD4ADED6DCC0}" type="datetimeFigureOut">
              <a:rPr lang="th-TH" smtClean="0"/>
              <a:t>15/08/56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C00F1-3AE9-46A1-AD26-213CAEEE681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51120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02D3D-A97C-4810-8D5B-DD4ADED6DCC0}" type="datetimeFigureOut">
              <a:rPr lang="th-TH" smtClean="0"/>
              <a:t>15/08/56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C00F1-3AE9-46A1-AD26-213CAEEE681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63590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02D3D-A97C-4810-8D5B-DD4ADED6DCC0}" type="datetimeFigureOut">
              <a:rPr lang="th-TH" smtClean="0"/>
              <a:t>15/08/56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C00F1-3AE9-46A1-AD26-213CAEEE681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44884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02D3D-A97C-4810-8D5B-DD4ADED6DCC0}" type="datetimeFigureOut">
              <a:rPr lang="th-TH" smtClean="0"/>
              <a:t>15/08/56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C00F1-3AE9-46A1-AD26-213CAEEE681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3677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02D3D-A97C-4810-8D5B-DD4ADED6DCC0}" type="datetimeFigureOut">
              <a:rPr lang="th-TH" smtClean="0"/>
              <a:t>15/08/56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C00F1-3AE9-46A1-AD26-213CAEEE681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381772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02D3D-A97C-4810-8D5B-DD4ADED6DCC0}" type="datetimeFigureOut">
              <a:rPr lang="th-TH" smtClean="0"/>
              <a:t>15/08/56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C00F1-3AE9-46A1-AD26-213CAEEE681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61623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902D3D-A97C-4810-8D5B-DD4ADED6DCC0}" type="datetimeFigureOut">
              <a:rPr lang="th-TH" smtClean="0"/>
              <a:t>15/08/56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6C00F1-3AE9-46A1-AD26-213CAEEE681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791739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02D3D-A97C-4810-8D5B-DD4ADED6DCC0}" type="datetimeFigureOut">
              <a:rPr lang="th-TH" smtClean="0"/>
              <a:t>15/08/56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C00F1-3AE9-46A1-AD26-213CAEEE681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7874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969" y="5102225"/>
            <a:ext cx="7772400" cy="1470025"/>
          </a:xfrm>
        </p:spPr>
        <p:txBody>
          <a:bodyPr/>
          <a:lstStyle/>
          <a:p>
            <a:r>
              <a:rPr lang="th-TH" dirty="0" smtClean="0"/>
              <a:t>น้องอ้อย</a:t>
            </a:r>
            <a:r>
              <a:rPr lang="en-US" dirty="0" smtClean="0"/>
              <a:t>(</a:t>
            </a:r>
            <a:r>
              <a:rPr lang="en-US" dirty="0" err="1" smtClean="0"/>
              <a:t>Sora</a:t>
            </a:r>
            <a:r>
              <a:rPr lang="en-US" dirty="0" smtClean="0"/>
              <a:t> </a:t>
            </a:r>
            <a:r>
              <a:rPr lang="en-US" dirty="0" err="1" smtClean="0"/>
              <a:t>Aoi</a:t>
            </a:r>
            <a:r>
              <a:rPr lang="en-US" dirty="0" smtClean="0"/>
              <a:t>)</a:t>
            </a:r>
            <a:endParaRPr lang="th-TH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196134"/>
            <a:ext cx="3282664" cy="459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2960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5301208"/>
            <a:ext cx="8229600" cy="1143000"/>
          </a:xfrm>
        </p:spPr>
        <p:txBody>
          <a:bodyPr/>
          <a:lstStyle/>
          <a:p>
            <a:r>
              <a:rPr lang="en-US" dirty="0" smtClean="0"/>
              <a:t>Marie Ozawa(</a:t>
            </a:r>
            <a:r>
              <a:rPr lang="en-US" dirty="0" err="1" smtClean="0"/>
              <a:t>Miyabi</a:t>
            </a:r>
            <a:r>
              <a:rPr lang="en-US" dirty="0" smtClean="0"/>
              <a:t>)</a:t>
            </a:r>
            <a:endParaRPr lang="th-TH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32656"/>
            <a:ext cx="3465354" cy="4525963"/>
          </a:xfrm>
        </p:spPr>
      </p:pic>
    </p:spTree>
    <p:extLst>
      <p:ext uri="{BB962C8B-B14F-4D97-AF65-F5344CB8AC3E}">
        <p14:creationId xmlns:p14="http://schemas.microsoft.com/office/powerpoint/2010/main" val="2817902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4941168"/>
            <a:ext cx="8229600" cy="1143000"/>
          </a:xfrm>
        </p:spPr>
        <p:txBody>
          <a:bodyPr/>
          <a:lstStyle/>
          <a:p>
            <a:r>
              <a:rPr lang="en-US" dirty="0" err="1" smtClean="0"/>
              <a:t>Rola</a:t>
            </a:r>
            <a:r>
              <a:rPr lang="en-US" smtClean="0"/>
              <a:t> Takizawa</a:t>
            </a:r>
            <a:endParaRPr lang="th-TH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32656"/>
            <a:ext cx="6858000" cy="3771900"/>
          </a:xfrm>
        </p:spPr>
      </p:pic>
    </p:spTree>
    <p:extLst>
      <p:ext uri="{BB962C8B-B14F-4D97-AF65-F5344CB8AC3E}">
        <p14:creationId xmlns:p14="http://schemas.microsoft.com/office/powerpoint/2010/main" val="2194079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10</Words>
  <Application>Microsoft Office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น้องอ้อย(Sora Aoi)</vt:lpstr>
      <vt:lpstr>Marie Ozawa(Miyabi)</vt:lpstr>
      <vt:lpstr>Rola Takizawa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น้องอ้อย(Sora Aoi)</dc:title>
  <dc:creator>Administrator</dc:creator>
  <cp:lastModifiedBy>Administrator</cp:lastModifiedBy>
  <cp:revision>1</cp:revision>
  <dcterms:created xsi:type="dcterms:W3CDTF">2013-08-15T14:20:08Z</dcterms:created>
  <dcterms:modified xsi:type="dcterms:W3CDTF">2013-08-15T14:26:57Z</dcterms:modified>
</cp:coreProperties>
</file>