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BA4B7F5-3892-4AD4-BF3D-6BDEB0ED9713}" type="datetimeFigureOut">
              <a:rPr lang="da-DK" smtClean="0"/>
              <a:t>30-09-2013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34A4D12-1F7F-4816-8E6F-21ACF6BDD883}" type="slidenum">
              <a:rPr lang="da-DK" smtClean="0"/>
              <a:t>‹#›</a:t>
            </a:fld>
            <a:endParaRPr lang="da-DK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7472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7F5-3892-4AD4-BF3D-6BDEB0ED9713}" type="datetimeFigureOut">
              <a:rPr lang="da-DK" smtClean="0"/>
              <a:t>30-09-2013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A4D12-1F7F-4816-8E6F-21ACF6BDD88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51179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7F5-3892-4AD4-BF3D-6BDEB0ED9713}" type="datetimeFigureOut">
              <a:rPr lang="da-DK" smtClean="0"/>
              <a:t>30-09-2013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A4D12-1F7F-4816-8E6F-21ACF6BDD883}" type="slidenum">
              <a:rPr lang="da-DK" smtClean="0"/>
              <a:t>‹#›</a:t>
            </a:fld>
            <a:endParaRPr lang="da-DK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3616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7F5-3892-4AD4-BF3D-6BDEB0ED9713}" type="datetimeFigureOut">
              <a:rPr lang="da-DK" smtClean="0"/>
              <a:t>30-09-2013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A4D12-1F7F-4816-8E6F-21ACF6BDD883}" type="slidenum">
              <a:rPr lang="da-DK" smtClean="0"/>
              <a:t>‹#›</a:t>
            </a:fld>
            <a:endParaRPr lang="da-DK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23446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7F5-3892-4AD4-BF3D-6BDEB0ED9713}" type="datetimeFigureOut">
              <a:rPr lang="da-DK" smtClean="0"/>
              <a:t>30-09-2013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A4D12-1F7F-4816-8E6F-21ACF6BDD88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630249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7F5-3892-4AD4-BF3D-6BDEB0ED9713}" type="datetimeFigureOut">
              <a:rPr lang="da-DK" smtClean="0"/>
              <a:t>30-09-2013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A4D12-1F7F-4816-8E6F-21ACF6BDD883}" type="slidenum">
              <a:rPr lang="da-DK" smtClean="0"/>
              <a:t>‹#›</a:t>
            </a:fld>
            <a:endParaRPr lang="da-DK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19819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7F5-3892-4AD4-BF3D-6BDEB0ED9713}" type="datetimeFigureOut">
              <a:rPr lang="da-DK" smtClean="0"/>
              <a:t>30-09-2013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A4D12-1F7F-4816-8E6F-21ACF6BDD883}" type="slidenum">
              <a:rPr lang="da-DK" smtClean="0"/>
              <a:t>‹#›</a:t>
            </a:fld>
            <a:endParaRPr lang="da-DK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03414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7F5-3892-4AD4-BF3D-6BDEB0ED9713}" type="datetimeFigureOut">
              <a:rPr lang="da-DK" smtClean="0"/>
              <a:t>30-09-2013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A4D12-1F7F-4816-8E6F-21ACF6BDD883}" type="slidenum">
              <a:rPr lang="da-DK" smtClean="0"/>
              <a:t>‹#›</a:t>
            </a:fld>
            <a:endParaRPr lang="da-DK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77631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7F5-3892-4AD4-BF3D-6BDEB0ED9713}" type="datetimeFigureOut">
              <a:rPr lang="da-DK" smtClean="0"/>
              <a:t>30-09-2013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A4D12-1F7F-4816-8E6F-21ACF6BDD883}" type="slidenum">
              <a:rPr lang="da-DK" smtClean="0"/>
              <a:t>‹#›</a:t>
            </a:fld>
            <a:endParaRPr lang="da-DK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4724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7F5-3892-4AD4-BF3D-6BDEB0ED9713}" type="datetimeFigureOut">
              <a:rPr lang="da-DK" smtClean="0"/>
              <a:t>30-09-2013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A4D12-1F7F-4816-8E6F-21ACF6BDD88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74588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7F5-3892-4AD4-BF3D-6BDEB0ED9713}" type="datetimeFigureOut">
              <a:rPr lang="da-DK" smtClean="0"/>
              <a:t>30-09-2013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A4D12-1F7F-4816-8E6F-21ACF6BDD883}" type="slidenum">
              <a:rPr lang="da-DK" smtClean="0"/>
              <a:t>‹#›</a:t>
            </a:fld>
            <a:endParaRPr lang="da-DK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8696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7F5-3892-4AD4-BF3D-6BDEB0ED9713}" type="datetimeFigureOut">
              <a:rPr lang="da-DK" smtClean="0"/>
              <a:t>30-09-2013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A4D12-1F7F-4816-8E6F-21ACF6BDD88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33796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7F5-3892-4AD4-BF3D-6BDEB0ED9713}" type="datetimeFigureOut">
              <a:rPr lang="da-DK" smtClean="0"/>
              <a:t>30-09-2013</a:t>
            </a:fld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A4D12-1F7F-4816-8E6F-21ACF6BDD883}" type="slidenum">
              <a:rPr lang="da-DK" smtClean="0"/>
              <a:t>‹#›</a:t>
            </a:fld>
            <a:endParaRPr lang="da-DK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9026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7F5-3892-4AD4-BF3D-6BDEB0ED9713}" type="datetimeFigureOut">
              <a:rPr lang="da-DK" smtClean="0"/>
              <a:t>30-09-2013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A4D12-1F7F-4816-8E6F-21ACF6BDD883}" type="slidenum">
              <a:rPr lang="da-DK" smtClean="0"/>
              <a:t>‹#›</a:t>
            </a:fld>
            <a:endParaRPr lang="da-DK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4429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7F5-3892-4AD4-BF3D-6BDEB0ED9713}" type="datetimeFigureOut">
              <a:rPr lang="da-DK" smtClean="0"/>
              <a:t>30-09-2013</a:t>
            </a:fld>
            <a:endParaRPr 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A4D12-1F7F-4816-8E6F-21ACF6BDD88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77585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7F5-3892-4AD4-BF3D-6BDEB0ED9713}" type="datetimeFigureOut">
              <a:rPr lang="da-DK" smtClean="0"/>
              <a:t>30-09-2013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A4D12-1F7F-4816-8E6F-21ACF6BDD883}" type="slidenum">
              <a:rPr lang="da-DK" smtClean="0"/>
              <a:t>‹#›</a:t>
            </a:fld>
            <a:endParaRPr lang="da-DK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8665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7F5-3892-4AD4-BF3D-6BDEB0ED9713}" type="datetimeFigureOut">
              <a:rPr lang="da-DK" smtClean="0"/>
              <a:t>30-09-2013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A4D12-1F7F-4816-8E6F-21ACF6BDD88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87856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BA4B7F5-3892-4AD4-BF3D-6BDEB0ED9713}" type="datetimeFigureOut">
              <a:rPr lang="da-DK" smtClean="0"/>
              <a:t>30-09-2013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34A4D12-1F7F-4816-8E6F-21ACF6BDD88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41943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Socialmedicin</a:t>
            </a:r>
            <a:endParaRPr lang="da-DK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smtClean="0"/>
              <a:t>Opgave 3: Hvem, hvorfor og hvordan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5915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Problemstilling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”Hvad </a:t>
            </a:r>
            <a:r>
              <a:rPr lang="da-DK" dirty="0"/>
              <a:t>er genstanden for magtmekanismerne i de tre faser (statsmedicin, urbanmedicin og arbejdsmedicin), som er beskrevet i teksten ‘Socialmedicinens fødsel</a:t>
            </a:r>
            <a:r>
              <a:rPr lang="da-DK" dirty="0" smtClean="0"/>
              <a:t>’?”</a:t>
            </a:r>
          </a:p>
          <a:p>
            <a:r>
              <a:rPr lang="da-DK" dirty="0" smtClean="0"/>
              <a:t>Til hvis fordel/på hvis initiativ bliver socialmedicinen gennemført?</a:t>
            </a:r>
          </a:p>
          <a:p>
            <a:r>
              <a:rPr lang="da-DK" dirty="0"/>
              <a:t>Gennem hvilke virkemidler gennemføres socialmedicinen</a:t>
            </a:r>
            <a:r>
              <a:rPr lang="da-DK" dirty="0" smtClean="0"/>
              <a:t>?</a:t>
            </a:r>
          </a:p>
          <a:p>
            <a:r>
              <a:rPr lang="da-DK" dirty="0" smtClean="0"/>
              <a:t>Mod hvem er socialmedicinen rettet?</a:t>
            </a:r>
          </a:p>
        </p:txBody>
      </p:sp>
    </p:spTree>
    <p:extLst>
      <p:ext uri="{BB962C8B-B14F-4D97-AF65-F5344CB8AC3E}">
        <p14:creationId xmlns:p14="http://schemas.microsoft.com/office/powerpoint/2010/main" val="143145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Statsmedicin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Den tyske stat ønsker et stærkt, centraliseret sundhedssystem for at styrke sig.</a:t>
            </a:r>
          </a:p>
          <a:p>
            <a:r>
              <a:rPr lang="da-DK" dirty="0" smtClean="0"/>
              <a:t>Læger, lægevidensskab og sundhedsbureaukrater samles under statens paraply.</a:t>
            </a:r>
          </a:p>
          <a:p>
            <a:r>
              <a:rPr lang="da-DK" dirty="0" smtClean="0"/>
              <a:t>Dette resulterer i en styrket Tysk stat, både internt og eksternt, samt styrket sundhedsvelfærd til borgerne.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61527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Urban Medicin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Den franske Stat og Handelsstand ønsker økonomisk og politisk stabilitet mens byerne vokser og sygdom er et konstant problem.</a:t>
            </a:r>
          </a:p>
          <a:p>
            <a:r>
              <a:rPr lang="da-DK" dirty="0" smtClean="0"/>
              <a:t>Fokus på sygdomskilder og prævention: Kloakker, kirkegårde, affaldslogistisk, karantæneplaner.</a:t>
            </a:r>
          </a:p>
          <a:p>
            <a:r>
              <a:rPr lang="da-DK" dirty="0"/>
              <a:t>Forhindrer epidimier og utilpashed blandt de fattige</a:t>
            </a:r>
            <a:r>
              <a:rPr lang="da-DK" dirty="0" smtClean="0"/>
              <a:t>.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1067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Arbejdermedicin	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Kapitalisterne i England ønsker en stabil, rask og arbejdssom arbejdsstyrke.</a:t>
            </a:r>
          </a:p>
          <a:p>
            <a:r>
              <a:rPr lang="da-DK" dirty="0" smtClean="0"/>
              <a:t>Derfor implementeres der ”Health Service”; grundlæggende sundhedsvelfærd og -kontrol til arbejderklassen, både med mulighed for behandling, og tvungne vaccinationer.</a:t>
            </a:r>
          </a:p>
          <a:p>
            <a:r>
              <a:rPr lang="da-DK" dirty="0" smtClean="0"/>
              <a:t>Dette resulterer, som ønsket, i en sundere, mere stabil arbejderklasse, som mere effektivt kan drive fabrikkerne, men som sidegevinst får højere livskvalitet.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61180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43</TotalTime>
  <Words>211</Words>
  <Application>Microsoft Office PowerPoint</Application>
  <PresentationFormat>Widescreen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Garamond</vt:lpstr>
      <vt:lpstr>Organic</vt:lpstr>
      <vt:lpstr>Socialmedicin</vt:lpstr>
      <vt:lpstr>Problemstilling</vt:lpstr>
      <vt:lpstr>Statsmedicin</vt:lpstr>
      <vt:lpstr>Urban Medicin</vt:lpstr>
      <vt:lpstr>Arbejdermedicin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Socialmedicin</dc:title>
  <dc:creator>Lasse Andersen</dc:creator>
  <cp:lastModifiedBy>Lasse Andersen</cp:lastModifiedBy>
  <cp:revision>5</cp:revision>
  <dcterms:created xsi:type="dcterms:W3CDTF">2013-09-30T08:35:39Z</dcterms:created>
  <dcterms:modified xsi:type="dcterms:W3CDTF">2013-09-30T09:18:41Z</dcterms:modified>
</cp:coreProperties>
</file>