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D8CD0D-B2F6-4D1D-A8DE-5909F204020D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82F18-7E47-485B-A0E5-3C00E393D31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84480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describe la arquitectura de las capas de lógica del dominio (reglas de</a:t>
            </a:r>
          </a:p>
          <a:p>
            <a:r>
              <a:rPr lang="es-P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negocio) y contiene guías clave a tener en cuenta al diseñar dichas capas.</a:t>
            </a:r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82F18-7E47-485B-A0E5-3C00E393D31F}" type="slidenum">
              <a:rPr lang="es-PE" smtClean="0"/>
              <a:t>2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268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base a estas especificaciones, según avancemos en los diferentes elementos de</a:t>
            </a:r>
          </a:p>
          <a:p>
            <a:r>
              <a:rPr lang="es-P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Arquitectura, iremos identificando elementos concretos de la aplicación ejemplo</a:t>
            </a:r>
          </a:p>
          <a:p>
            <a:r>
              <a:rPr lang="es-P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(entidades concretas, Repositorios concretos, Servicios concretos, etc.)</a:t>
            </a:r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82F18-7E47-485B-A0E5-3C00E393D31F}" type="slidenum">
              <a:rPr lang="es-PE" smtClean="0"/>
              <a:t>9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16482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4796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8164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5987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07890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86435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3147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84878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5042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270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2381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1421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888F4-65B7-40E1-A69F-BEF7E6F44931}" type="datetimeFigureOut">
              <a:rPr lang="es-PE" smtClean="0"/>
              <a:t>02/10/2013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BCFF3-ACF7-450C-986E-7039242CE1B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9079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 b="1" dirty="0"/>
              <a:t>Capa de Modelo de</a:t>
            </a:r>
            <a:br>
              <a:rPr lang="es-PE" b="1" dirty="0"/>
            </a:br>
            <a:r>
              <a:rPr lang="es-PE" b="1" dirty="0"/>
              <a:t>Dominio</a:t>
            </a: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22613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2.2.- Elementos de la capa de dominio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 smtClean="0"/>
              <a:t>2.2.1.- </a:t>
            </a:r>
            <a:r>
              <a:rPr lang="es-PE" sz="2400" b="1" dirty="0" smtClean="0"/>
              <a:t>Entidades de dominio: </a:t>
            </a:r>
            <a:r>
              <a:rPr lang="es-PE" sz="2400" dirty="0"/>
              <a:t>Este concepto representa la implementación del patrón ENTIDADES (</a:t>
            </a:r>
            <a:r>
              <a:rPr lang="es-PE" sz="2400" i="1" dirty="0" smtClean="0"/>
              <a:t>ENTITY pattern</a:t>
            </a:r>
            <a:r>
              <a:rPr lang="es-PE" sz="2400" dirty="0" smtClean="0"/>
              <a:t>).</a:t>
            </a:r>
          </a:p>
          <a:p>
            <a:endParaRPr lang="es-PE" sz="2400" dirty="0"/>
          </a:p>
          <a:p>
            <a:pPr algn="ctr"/>
            <a:r>
              <a:rPr lang="es-PE" sz="2400" b="1" dirty="0"/>
              <a:t>Las ENTIDADES representan objetos del dominio y están </a:t>
            </a:r>
            <a:r>
              <a:rPr lang="es-PE" sz="2400" b="1" dirty="0" smtClean="0"/>
              <a:t>definidas fundamentalmente </a:t>
            </a:r>
            <a:r>
              <a:rPr lang="es-PE" sz="2400" b="1" dirty="0"/>
              <a:t>por su identidad y continuidad en el tiempo de dicha </a:t>
            </a:r>
            <a:r>
              <a:rPr lang="es-PE" sz="2400" b="1" dirty="0" smtClean="0"/>
              <a:t>identidad y </a:t>
            </a:r>
            <a:r>
              <a:rPr lang="es-PE" sz="2400" b="1" dirty="0"/>
              <a:t>no solamente por los atributos que la componen.</a:t>
            </a: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577478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/>
              <a:t>Una ENTIDAD puede ser de muchos tipos, podría ser una persona, un coche, </a:t>
            </a:r>
            <a:r>
              <a:rPr lang="es-PE" sz="2400" dirty="0" smtClean="0"/>
              <a:t>una transacción </a:t>
            </a:r>
            <a:r>
              <a:rPr lang="es-PE" sz="2400" dirty="0"/>
              <a:t>bancaria, etc. pero lo importante a destacar es que depende del modelo </a:t>
            </a:r>
            <a:r>
              <a:rPr lang="es-PE" sz="2400" dirty="0" smtClean="0"/>
              <a:t>de dominio </a:t>
            </a:r>
            <a:r>
              <a:rPr lang="es-PE" sz="2400" dirty="0"/>
              <a:t>concreto si es o no una entidad</a:t>
            </a:r>
            <a:r>
              <a:rPr lang="es-PE" sz="2400" dirty="0" smtClean="0"/>
              <a:t>.</a:t>
            </a:r>
          </a:p>
          <a:p>
            <a:pPr algn="ctr"/>
            <a:endParaRPr lang="es-PE" sz="2400" b="1" dirty="0"/>
          </a:p>
          <a:p>
            <a:pPr algn="ctr"/>
            <a:r>
              <a:rPr lang="es-PE" sz="2400" b="1" dirty="0"/>
              <a:t>Un objeto concreto no tiene por qué ser </a:t>
            </a:r>
            <a:r>
              <a:rPr lang="es-PE" sz="2400" b="1" dirty="0" smtClean="0"/>
              <a:t>una ENTIDAD </a:t>
            </a:r>
            <a:r>
              <a:rPr lang="es-PE" sz="2400" b="1" dirty="0"/>
              <a:t>en cualquier modelo de dominio de aplicaciones. Así mismo, no todos </a:t>
            </a:r>
            <a:r>
              <a:rPr lang="es-PE" sz="2400" b="1" dirty="0" smtClean="0"/>
              <a:t>los objetos </a:t>
            </a:r>
            <a:r>
              <a:rPr lang="es-PE" sz="2400" b="1" dirty="0"/>
              <a:t>en el modelo son ENTIDADES.</a:t>
            </a:r>
          </a:p>
        </p:txBody>
      </p:sp>
    </p:spTree>
    <p:extLst>
      <p:ext uri="{BB962C8B-B14F-4D97-AF65-F5344CB8AC3E}">
        <p14:creationId xmlns:p14="http://schemas.microsoft.com/office/powerpoint/2010/main" val="3063605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/>
              <a:t>Diseño de la implementación de Entidades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A nivel de </a:t>
            </a:r>
            <a:r>
              <a:rPr lang="es-PE" b="1" dirty="0"/>
              <a:t>diseño e implementación</a:t>
            </a:r>
            <a:r>
              <a:rPr lang="es-PE" dirty="0"/>
              <a:t>, estos objetos son entidades de </a:t>
            </a:r>
            <a:r>
              <a:rPr lang="es-PE" dirty="0" smtClean="0"/>
              <a:t>datos desconectados </a:t>
            </a:r>
            <a:r>
              <a:rPr lang="es-PE" dirty="0"/>
              <a:t>y se utilizan para obtener y transferir datos de entidades entre </a:t>
            </a:r>
            <a:r>
              <a:rPr lang="es-PE" dirty="0" smtClean="0"/>
              <a:t>las diferentes capas que representan entidades del mundo real.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930500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/>
              <a:t>EL DOMINIO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PE" dirty="0" smtClean="0"/>
              <a:t>Es responsable </a:t>
            </a:r>
            <a:r>
              <a:rPr lang="es-PE" dirty="0"/>
              <a:t>de representar conceptos de negocio, </a:t>
            </a:r>
            <a:r>
              <a:rPr lang="es-PE" dirty="0" smtClean="0"/>
              <a:t>información sobre </a:t>
            </a:r>
            <a:r>
              <a:rPr lang="es-PE" dirty="0"/>
              <a:t>la situación de los procesos de negocio e implementación de las reglas </a:t>
            </a:r>
            <a:r>
              <a:rPr lang="es-PE" dirty="0" smtClean="0"/>
              <a:t>del dominio</a:t>
            </a:r>
            <a:endParaRPr lang="es-PE" dirty="0"/>
          </a:p>
        </p:txBody>
      </p:sp>
      <p:sp>
        <p:nvSpPr>
          <p:cNvPr id="4" name="3 CuadroTexto"/>
          <p:cNvSpPr txBox="1"/>
          <p:nvPr/>
        </p:nvSpPr>
        <p:spPr>
          <a:xfrm>
            <a:off x="827584" y="4365104"/>
            <a:ext cx="7200800" cy="36933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b="1" dirty="0"/>
              <a:t>Esta </a:t>
            </a:r>
            <a:r>
              <a:rPr lang="es-PE" b="1" dirty="0" smtClean="0"/>
              <a:t>capa, “Modelo </a:t>
            </a:r>
            <a:r>
              <a:rPr lang="es-PE" b="1" dirty="0"/>
              <a:t>del Dominio‟, es el corazón del software.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754969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Se diferencia más por: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2188840"/>
          </a:xfrm>
        </p:spPr>
        <p:txBody>
          <a:bodyPr>
            <a:normAutofit/>
          </a:bodyPr>
          <a:lstStyle/>
          <a:p>
            <a:pPr algn="just"/>
            <a:r>
              <a:rPr lang="es-PE" sz="2400" dirty="0" smtClean="0"/>
              <a:t>Separar </a:t>
            </a:r>
            <a:r>
              <a:rPr lang="es-PE" sz="2400" dirty="0"/>
              <a:t>muy claramente </a:t>
            </a:r>
            <a:r>
              <a:rPr lang="es-PE" sz="2400" dirty="0" smtClean="0"/>
              <a:t>el </a:t>
            </a:r>
            <a:r>
              <a:rPr lang="es-PE" sz="2400" dirty="0"/>
              <a:t>comportamiento de las reglas </a:t>
            </a:r>
            <a:r>
              <a:rPr lang="es-PE" sz="2400" dirty="0" smtClean="0"/>
              <a:t>del dominio </a:t>
            </a:r>
            <a:r>
              <a:rPr lang="es-PE" sz="2400" dirty="0"/>
              <a:t>(</a:t>
            </a:r>
            <a:r>
              <a:rPr lang="es-PE" sz="2400" b="1" dirty="0">
                <a:solidFill>
                  <a:schemeClr val="accent1">
                    <a:lumMod val="75000"/>
                  </a:schemeClr>
                </a:solidFill>
              </a:rPr>
              <a:t>reglas de negocio que son responsabilidad del modelo del dominio) </a:t>
            </a:r>
            <a:r>
              <a:rPr lang="es-PE" sz="2400" dirty="0"/>
              <a:t>de </a:t>
            </a:r>
            <a:r>
              <a:rPr lang="es-PE" sz="2400" dirty="0" smtClean="0"/>
              <a:t>los detalles </a:t>
            </a:r>
            <a:r>
              <a:rPr lang="es-PE" sz="2400" dirty="0"/>
              <a:t>de implementación de infraestructura </a:t>
            </a:r>
            <a:r>
              <a:rPr lang="es-PE" sz="2400" b="1" dirty="0">
                <a:solidFill>
                  <a:schemeClr val="accent6">
                    <a:lumMod val="75000"/>
                  </a:schemeClr>
                </a:solidFill>
              </a:rPr>
              <a:t>(acceso a datos y </a:t>
            </a:r>
            <a:r>
              <a:rPr lang="es-PE" sz="2400" b="1" dirty="0" smtClean="0">
                <a:solidFill>
                  <a:schemeClr val="accent6">
                    <a:lumMod val="75000"/>
                  </a:schemeClr>
                </a:solidFill>
              </a:rPr>
              <a:t>repositorios concretos ligados </a:t>
            </a:r>
            <a:r>
              <a:rPr lang="es-PE" sz="2400" b="1" dirty="0">
                <a:solidFill>
                  <a:schemeClr val="accent6">
                    <a:lumMod val="75000"/>
                  </a:schemeClr>
                </a:solidFill>
              </a:rPr>
              <a:t>a una tecnología específica como pueden ser </a:t>
            </a:r>
            <a:r>
              <a:rPr lang="es-PE" sz="2400" b="1" dirty="0" smtClean="0">
                <a:solidFill>
                  <a:schemeClr val="accent6">
                    <a:lumMod val="75000"/>
                  </a:schemeClr>
                </a:solidFill>
              </a:rPr>
              <a:t>ORMs)</a:t>
            </a:r>
            <a:endParaRPr lang="es-PE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77934" y="3753036"/>
            <a:ext cx="843528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PE" sz="2400" dirty="0" smtClean="0"/>
              <a:t>Todo esto para incrementar drásticamente la </a:t>
            </a:r>
            <a:r>
              <a:rPr lang="es-PE" sz="2400" dirty="0"/>
              <a:t>mantenibilidad de nuestro </a:t>
            </a:r>
            <a:r>
              <a:rPr lang="es-PE" sz="2400" dirty="0" smtClean="0"/>
              <a:t>sistema </a:t>
            </a:r>
            <a:endParaRPr lang="es-PE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406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3802434"/>
          </a:xfrm>
        </p:spPr>
        <p:txBody>
          <a:bodyPr>
            <a:normAutofit/>
          </a:bodyPr>
          <a:lstStyle/>
          <a:p>
            <a:r>
              <a:rPr lang="es-PE" dirty="0" smtClean="0"/>
              <a:t>2.- Arquitectura y Diseño lógico de la capa de Dominio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128976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40" y="39938"/>
            <a:ext cx="8784976" cy="677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592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pPr algn="l"/>
            <a:r>
              <a:rPr lang="es-PE" sz="2800" dirty="0" smtClean="0"/>
              <a:t>2.1.-</a:t>
            </a:r>
            <a:r>
              <a:rPr lang="es-PE" sz="2800" b="1" dirty="0" smtClean="0"/>
              <a:t>Aplicación ejemplo</a:t>
            </a:r>
            <a:r>
              <a:rPr lang="es-PE" sz="2800" b="1" dirty="0"/>
              <a:t>: Características de negocio del</a:t>
            </a:r>
            <a:br>
              <a:rPr lang="es-PE" sz="2800" b="1" dirty="0"/>
            </a:br>
            <a:r>
              <a:rPr lang="es-PE" sz="2800" b="1" dirty="0"/>
              <a:t>Modelo de Dominio ejemplo a Diseñar</a:t>
            </a:r>
            <a:endParaRPr lang="es-PE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387979"/>
            <a:ext cx="8229600" cy="4921341"/>
          </a:xfrm>
        </p:spPr>
        <p:txBody>
          <a:bodyPr/>
          <a:lstStyle/>
          <a:p>
            <a:r>
              <a:rPr lang="es-PE" dirty="0" smtClean="0"/>
              <a:t>Ejemplo: </a:t>
            </a:r>
            <a:endParaRPr lang="es-P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8712968" cy="481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92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568952" cy="676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582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45" y="1052736"/>
            <a:ext cx="8280920" cy="4940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426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38267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5413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363</Words>
  <Application>Microsoft Office PowerPoint</Application>
  <PresentationFormat>Presentación en pantalla (4:3)</PresentationFormat>
  <Paragraphs>26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Capa de Modelo de Dominio</vt:lpstr>
      <vt:lpstr>EL DOMINIO</vt:lpstr>
      <vt:lpstr>Se diferencia más por:</vt:lpstr>
      <vt:lpstr>2.- Arquitectura y Diseño lógico de la capa de Dominio</vt:lpstr>
      <vt:lpstr>Presentación de PowerPoint</vt:lpstr>
      <vt:lpstr>2.1.-Aplicación ejemplo: Características de negocio del Modelo de Dominio ejemplo a Diseñar</vt:lpstr>
      <vt:lpstr>Presentación de PowerPoint</vt:lpstr>
      <vt:lpstr>Presentación de PowerPoint</vt:lpstr>
      <vt:lpstr>Presentación de PowerPoint</vt:lpstr>
      <vt:lpstr>2.2.- Elementos de la capa de dominio</vt:lpstr>
      <vt:lpstr>Presentación de PowerPoint</vt:lpstr>
      <vt:lpstr>Diseño de la implementación de Entidades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 de Modelo de Dominio</dc:title>
  <dc:creator>Jean Pierre</dc:creator>
  <cp:lastModifiedBy>Jean Pierre</cp:lastModifiedBy>
  <cp:revision>3</cp:revision>
  <dcterms:created xsi:type="dcterms:W3CDTF">2013-10-02T05:38:27Z</dcterms:created>
  <dcterms:modified xsi:type="dcterms:W3CDTF">2013-10-02T06:07:58Z</dcterms:modified>
</cp:coreProperties>
</file>