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3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5" r:id="rId2"/>
    <p:sldMasterId id="2147483743" r:id="rId3"/>
    <p:sldMasterId id="2147483809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-312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458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560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400412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8752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225107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3204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3268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3870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3810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6964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613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2257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0067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609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8088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927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7289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1320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8895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70072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029499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868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55277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76467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88623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78648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70935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49004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8614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12399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27602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88259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514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47918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17254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60089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10545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5632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51812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7306719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66705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77823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44734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385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91160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82270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43435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80275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37540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00504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31460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87257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01730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40884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264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35392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31608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69112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45759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97514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6160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70146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8701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814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772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255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988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9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Relationship Id="rId22" Type="http://schemas.openxmlformats.org/officeDocument/2006/relationships/image" Target="../media/image5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63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17" Type="http://schemas.openxmlformats.org/officeDocument/2006/relationships/slideLayout" Target="../slideLayouts/slideLayout67.xml"/><Relationship Id="rId2" Type="http://schemas.openxmlformats.org/officeDocument/2006/relationships/slideLayout" Target="../slideLayouts/slideLayout52.xml"/><Relationship Id="rId16" Type="http://schemas.openxmlformats.org/officeDocument/2006/relationships/slideLayout" Target="../slideLayouts/slideLayout66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276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8187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  <p:sldLayoutId id="214748374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872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6FFD70A-3E35-4386-ABE0-809B4ECBEDF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B6EC672-41C0-46A0-8684-1E2C885C0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142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  <p:sldLayoutId id="2147483821" r:id="rId12"/>
    <p:sldLayoutId id="2147483822" r:id="rId13"/>
    <p:sldLayoutId id="2147483823" r:id="rId14"/>
    <p:sldLayoutId id="2147483824" r:id="rId15"/>
    <p:sldLayoutId id="2147483825" r:id="rId16"/>
    <p:sldLayoutId id="2147483826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5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2.xml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Comma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Zach </a:t>
            </a:r>
            <a:r>
              <a:rPr lang="en-US" dirty="0" err="1" smtClean="0"/>
              <a:t>Bethard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89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Coordinating conjunctions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Marisa was feeling energetic, so she set her friend on fire.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7300" y="2373867"/>
            <a:ext cx="1914533" cy="42609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4189" y="1113244"/>
            <a:ext cx="3017094" cy="6364906"/>
          </a:xfrm>
          <a:prstGeom prst="rect">
            <a:avLst/>
          </a:prstGeom>
          <a:noFill/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9337" y="3381220"/>
            <a:ext cx="1626798" cy="32535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95321" y="3837745"/>
            <a:ext cx="452886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 smtClean="0">
                <a:solidFill>
                  <a:srgbClr val="FFC000"/>
                </a:solidFill>
                <a:latin typeface="Super Mario 256" pitchFamily="2" charset="0"/>
              </a:rPr>
              <a:t>Heh</a:t>
            </a:r>
            <a:r>
              <a:rPr lang="en-US" dirty="0" smtClean="0">
                <a:solidFill>
                  <a:srgbClr val="FFC000"/>
                </a:solidFill>
                <a:latin typeface="Pokemon Solid" panose="040B0500000000000000" pitchFamily="82" charset="2"/>
              </a:rPr>
              <a:t>   </a:t>
            </a:r>
            <a:r>
              <a:rPr lang="en-US" dirty="0" smtClean="0"/>
              <a:t>                                         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                                          </a:t>
            </a:r>
          </a:p>
          <a:p>
            <a:r>
              <a:rPr lang="en-US" sz="2800" dirty="0">
                <a:solidFill>
                  <a:srgbClr val="00B0F0"/>
                </a:solidFill>
                <a:latin typeface="Super Mario 256" pitchFamily="2" charset="0"/>
              </a:rPr>
              <a:t> </a:t>
            </a:r>
            <a:r>
              <a:rPr lang="en-US" sz="2800" dirty="0" smtClean="0">
                <a:solidFill>
                  <a:srgbClr val="00B0F0"/>
                </a:solidFill>
                <a:latin typeface="Super Mario 256" pitchFamily="2" charset="0"/>
              </a:rPr>
              <a:t>                </a:t>
            </a:r>
            <a:r>
              <a:rPr lang="en-US" sz="2800" dirty="0" err="1" smtClean="0">
                <a:solidFill>
                  <a:srgbClr val="00B0F0"/>
                </a:solidFill>
                <a:latin typeface="Super Mario 256" pitchFamily="2" charset="0"/>
              </a:rPr>
              <a:t>whyyy</a:t>
            </a:r>
            <a:endParaRPr lang="en-US" sz="2800" dirty="0">
              <a:solidFill>
                <a:srgbClr val="00B0F0"/>
              </a:solidFill>
              <a:latin typeface="Super Mario 256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016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Coordinating conjunctions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drummer was scaring her students, and they ran away.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492368" y="2619913"/>
            <a:ext cx="3131389" cy="391423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0312" y="2865753"/>
            <a:ext cx="1398198" cy="27963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996686" y="2398142"/>
            <a:ext cx="1389572" cy="277914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6258" y="3453039"/>
            <a:ext cx="1595168" cy="319033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18317" y="2777705"/>
            <a:ext cx="2863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  <a:latin typeface="Harrington" panose="04040505050A02020702" pitchFamily="82" charset="0"/>
              </a:rPr>
              <a:t>Are you disturbed?</a:t>
            </a:r>
            <a:endParaRPr lang="en-US" sz="2400" dirty="0">
              <a:solidFill>
                <a:schemeClr val="accent1"/>
              </a:solidFill>
              <a:latin typeface="Harrington" panose="04040505050A02020702" pitchFamily="8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09986" y="4958586"/>
            <a:ext cx="13629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B0F0"/>
                </a:solidFill>
                <a:latin typeface="Zelda DX TT (BRK)" pitchFamily="2" charset="0"/>
              </a:rPr>
              <a:t>Yes!</a:t>
            </a:r>
            <a:endParaRPr lang="en-US" sz="3200" dirty="0">
              <a:solidFill>
                <a:srgbClr val="00B0F0"/>
              </a:solidFill>
              <a:latin typeface="Zelda DX TT (BRK)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01486" y="2969407"/>
            <a:ext cx="84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Super Mario 256" pitchFamily="2" charset="0"/>
              </a:rPr>
              <a:t>Aaah</a:t>
            </a:r>
            <a:endParaRPr lang="en-US" dirty="0">
              <a:latin typeface="Super Mario 256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895162" y="2398142"/>
            <a:ext cx="695713" cy="379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Pokemon Solid" panose="040B0500000000000000" pitchFamily="82" charset="2"/>
              </a:rPr>
              <a:t>Help</a:t>
            </a:r>
            <a:endParaRPr lang="en-US" dirty="0">
              <a:solidFill>
                <a:srgbClr val="FF0000"/>
              </a:solidFill>
              <a:latin typeface="Pokemon Solid" panose="040B0500000000000000" pitchFamily="8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4620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Coordinate adjectives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Calem’s</a:t>
            </a:r>
            <a:r>
              <a:rPr lang="en-US" dirty="0" smtClean="0"/>
              <a:t> pet of choice was the tiny, green, cute hedgehog…thing.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9734" y="4554747"/>
            <a:ext cx="1653155" cy="21479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645" y="2777705"/>
            <a:ext cx="1291301" cy="400448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53945" y="2915728"/>
            <a:ext cx="2250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  <a:latin typeface="Pokemon Solid" panose="040B0500000000000000" pitchFamily="82" charset="2"/>
              </a:rPr>
              <a:t>I want this one!</a:t>
            </a:r>
            <a:endParaRPr lang="en-US" dirty="0">
              <a:solidFill>
                <a:srgbClr val="00B0F0"/>
              </a:solidFill>
              <a:latin typeface="Pokemon Solid" panose="040B0500000000000000" pitchFamily="82" charset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71668" y="4136531"/>
            <a:ext cx="1673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92D050"/>
                </a:solidFill>
                <a:latin typeface="Super Mario 256" pitchFamily="2" charset="0"/>
              </a:rPr>
              <a:t>Haha</a:t>
            </a:r>
            <a:r>
              <a:rPr lang="en-US" dirty="0" smtClean="0">
                <a:solidFill>
                  <a:srgbClr val="92D050"/>
                </a:solidFill>
                <a:latin typeface="Super Mario 256" pitchFamily="2" charset="0"/>
              </a:rPr>
              <a:t> nerd</a:t>
            </a:r>
            <a:endParaRPr lang="en-US" dirty="0">
              <a:solidFill>
                <a:srgbClr val="92D050"/>
              </a:solidFill>
              <a:latin typeface="Super Mario 256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45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Coordinate adjectives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Brendan was intimidated by the fierce, terrifying dragon.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4799" y="2789491"/>
            <a:ext cx="3901448" cy="39014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8768" y="3768973"/>
            <a:ext cx="1251662" cy="270671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99153" y="3195284"/>
            <a:ext cx="29965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tx1">
                    <a:lumMod val="85000"/>
                  </a:schemeClr>
                </a:solidFill>
                <a:latin typeface="Chiller" panose="04020404031007020602" pitchFamily="82" charset="0"/>
              </a:rPr>
              <a:t>Give me your hat</a:t>
            </a:r>
            <a:endParaRPr lang="en-US" sz="4400" dirty="0">
              <a:solidFill>
                <a:schemeClr val="tx1">
                  <a:lumMod val="85000"/>
                </a:schemeClr>
              </a:solidFill>
              <a:latin typeface="Chiller" panose="04020404031007020602" pitchFamily="8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635042" y="3087563"/>
            <a:ext cx="11559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Super Mario 256" pitchFamily="2" charset="0"/>
              </a:rPr>
              <a:t>!!!</a:t>
            </a:r>
            <a:endParaRPr lang="en-US" sz="3200" dirty="0">
              <a:latin typeface="Super Mario 256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111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Subordinating conjunctions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876298"/>
            <a:ext cx="10018713" cy="3124201"/>
          </a:xfrm>
        </p:spPr>
        <p:txBody>
          <a:bodyPr/>
          <a:lstStyle/>
          <a:p>
            <a:r>
              <a:rPr lang="en-US" dirty="0" smtClean="0"/>
              <a:t>While </a:t>
            </a:r>
            <a:r>
              <a:rPr lang="en-US" dirty="0" err="1" smtClean="0"/>
              <a:t>Donnel’s</a:t>
            </a:r>
            <a:r>
              <a:rPr lang="en-US" dirty="0" smtClean="0"/>
              <a:t> sink was leaking, he called his friend to help.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BFDFC"/>
              </a:clrFrom>
              <a:clrTo>
                <a:srgbClr val="FBFD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5634" y="3086239"/>
            <a:ext cx="2525716" cy="38892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clrChange>
              <a:clrFrom>
                <a:srgbClr val="F9FBFA"/>
              </a:clrFrom>
              <a:clrTo>
                <a:srgbClr val="F9FB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0264" y="3740011"/>
            <a:ext cx="3181350" cy="32385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52700" y="4086225"/>
            <a:ext cx="27908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rgbClr val="0070C0"/>
                </a:solidFill>
                <a:latin typeface="Super Mario 256" pitchFamily="2" charset="0"/>
              </a:rPr>
              <a:t>Mah</a:t>
            </a:r>
            <a:r>
              <a:rPr lang="en-US" sz="2000" dirty="0" smtClean="0">
                <a:solidFill>
                  <a:srgbClr val="0070C0"/>
                </a:solidFill>
                <a:latin typeface="Super Mario 256" pitchFamily="2" charset="0"/>
              </a:rPr>
              <a:t> sink is broken </a:t>
            </a:r>
            <a:r>
              <a:rPr lang="en-US" sz="2000" dirty="0" err="1" smtClean="0">
                <a:solidFill>
                  <a:srgbClr val="0070C0"/>
                </a:solidFill>
                <a:latin typeface="Super Mario 256" pitchFamily="2" charset="0"/>
              </a:rPr>
              <a:t>halp</a:t>
            </a:r>
            <a:endParaRPr lang="en-US" sz="2000" dirty="0">
              <a:solidFill>
                <a:srgbClr val="0070C0"/>
              </a:solidFill>
              <a:latin typeface="Super Mario 256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82730" y="3205430"/>
            <a:ext cx="22082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  <a:latin typeface="Zelda DX TT (BRK)" pitchFamily="2" charset="0"/>
              </a:rPr>
              <a:t>Did you try turning it off and on again?</a:t>
            </a:r>
            <a:endParaRPr lang="en-US" sz="2000" dirty="0">
              <a:solidFill>
                <a:schemeClr val="accent3">
                  <a:lumMod val="75000"/>
                </a:schemeClr>
              </a:solidFill>
              <a:latin typeface="Zelda DX TT (BRK)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5770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840560">
            <a:off x="4173892" y="2065254"/>
            <a:ext cx="782850" cy="47308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Subordinate conjunctions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1" y="876298"/>
            <a:ext cx="10018713" cy="3124201"/>
          </a:xfrm>
        </p:spPr>
        <p:txBody>
          <a:bodyPr/>
          <a:lstStyle/>
          <a:p>
            <a:r>
              <a:rPr lang="en-US" dirty="0" smtClean="0"/>
              <a:t>Because Cynthia was cutting fruit with a sword, </a:t>
            </a:r>
            <a:r>
              <a:rPr lang="en-US" dirty="0" err="1" smtClean="0"/>
              <a:t>Lucina</a:t>
            </a:r>
            <a:r>
              <a:rPr lang="en-US" dirty="0" smtClean="0"/>
              <a:t> got angry.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0867" y="3724275"/>
            <a:ext cx="2690095" cy="31337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4682" y="3666075"/>
            <a:ext cx="2296668" cy="35263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57089" y="3429000"/>
            <a:ext cx="15173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Pokemon Solid" panose="040B0500000000000000" pitchFamily="82" charset="2"/>
              </a:rPr>
              <a:t>This sword makes the best apples!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Pokemon Solid" panose="040B0500000000000000" pitchFamily="82" charset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07876" y="3338779"/>
            <a:ext cx="20002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Super Mario 256" pitchFamily="2" charset="0"/>
              </a:rPr>
              <a:t>I seriously hope you don’t do this.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Super Mario 256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4611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 ͡° ͜ʖ ͡</a:t>
            </a:r>
            <a:r>
              <a:rPr lang="en-US" dirty="0" smtClean="0"/>
              <a:t>°)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</a:t>
            </a:r>
            <a:r>
              <a:rPr lang="en-US" dirty="0" err="1" smtClean="0"/>
              <a:t>lenny</a:t>
            </a:r>
            <a:r>
              <a:rPr lang="en-US" dirty="0" smtClean="0"/>
              <a:t> is around, no one </a:t>
            </a:r>
            <a:r>
              <a:rPr lang="en-US" smtClean="0"/>
              <a:t>is safe.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64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ppt/theme/theme3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erlin" id="{7B5DBA9E-B069-418E-9360-A61BDD0615A4}" vid="{C0CBE056-4EF4-4D92-969E-947779DA7AAA}"/>
    </a:ext>
  </a:extLst>
</a:theme>
</file>

<file path=ppt/theme/theme4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213</TotalTime>
  <Words>162</Words>
  <Application>Microsoft Office PowerPoint</Application>
  <PresentationFormat>Custom</PresentationFormat>
  <Paragraphs>31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Wisp</vt:lpstr>
      <vt:lpstr>Ion</vt:lpstr>
      <vt:lpstr>Berlin</vt:lpstr>
      <vt:lpstr>Parallax</vt:lpstr>
      <vt:lpstr>Comma project</vt:lpstr>
      <vt:lpstr>Coordinating conjunctions</vt:lpstr>
      <vt:lpstr>Coordinating conjunctions</vt:lpstr>
      <vt:lpstr>Coordinate adjectives</vt:lpstr>
      <vt:lpstr>Coordinate adjectives</vt:lpstr>
      <vt:lpstr>Subordinating conjunctions</vt:lpstr>
      <vt:lpstr>Subordinate conjunctions</vt:lpstr>
      <vt:lpstr>( ͡° ͜ʖ ͡°)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Comma project</dc:title>
  <dc:creator>Zach</dc:creator>
  <cp:lastModifiedBy>Zach</cp:lastModifiedBy>
  <cp:revision>33</cp:revision>
  <dcterms:created xsi:type="dcterms:W3CDTF">2013-10-07T15:35:08Z</dcterms:created>
  <dcterms:modified xsi:type="dcterms:W3CDTF">2013-10-08T00:35:23Z</dcterms:modified>
</cp:coreProperties>
</file>