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84485" autoAdjust="0"/>
  </p:normalViewPr>
  <p:slideViewPr>
    <p:cSldViewPr>
      <p:cViewPr varScale="1">
        <p:scale>
          <a:sx n="95" d="100"/>
          <a:sy n="95" d="100"/>
        </p:scale>
        <p:origin x="-20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660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0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9438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343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111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5740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9482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53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75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61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698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BCC5-9089-4625-9817-A5DAF641F91A}" type="datetimeFigureOut">
              <a:rPr lang="de-DE" smtClean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A5A8A-A8E0-4B72-A066-926FFE99D5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955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Presseschau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Vom </a:t>
            </a:r>
            <a:r>
              <a:rPr lang="de-DE" dirty="0" err="1" smtClean="0"/>
              <a:t>xxxx</a:t>
            </a:r>
            <a:r>
              <a:rPr lang="de-DE" dirty="0" smtClean="0"/>
              <a:t> bis zum </a:t>
            </a:r>
            <a:r>
              <a:rPr lang="de-DE" dirty="0" err="1" smtClean="0"/>
              <a:t>xxxx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214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Kampf um das billige Geld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DSGV sorgt sich um die Sparguthaben und fordert ein Ende des billigen Geldes</a:t>
            </a:r>
          </a:p>
          <a:p>
            <a:r>
              <a:rPr lang="de-DE" dirty="0" smtClean="0"/>
              <a:t>Finanz- und Schuldenkrise ist noch nicht vorbei</a:t>
            </a:r>
          </a:p>
          <a:p>
            <a:r>
              <a:rPr lang="de-DE" dirty="0" smtClean="0"/>
              <a:t>Niedriger Zinssatz gaukelt Risikolosigkeit vor</a:t>
            </a:r>
          </a:p>
          <a:p>
            <a:r>
              <a:rPr lang="de-DE" dirty="0" smtClean="0"/>
              <a:t>Gefahr für die Stabilität von Übersee</a:t>
            </a:r>
          </a:p>
          <a:p>
            <a:r>
              <a:rPr lang="de-DE" dirty="0" smtClean="0"/>
              <a:t>Hemmt Erneuerungswille in Krisenstaaten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093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705367"/>
              </p:ext>
            </p:extLst>
          </p:nvPr>
        </p:nvGraphicFramePr>
        <p:xfrm>
          <a:off x="255588" y="1414463"/>
          <a:ext cx="8505825" cy="491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8214360" imgH="4747680" progId="Word.Document.8">
                  <p:embed/>
                </p:oleObj>
              </mc:Choice>
              <mc:Fallback>
                <p:oleObj name="Document" r:id="rId3" imgW="8214360" imgH="47476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5588" y="1414463"/>
                        <a:ext cx="8505825" cy="4911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497516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Larissa</vt:lpstr>
      <vt:lpstr>Microsoft Word 97 - 2003 Document</vt:lpstr>
      <vt:lpstr>Presseschau</vt:lpstr>
      <vt:lpstr>Kampf um das billige Geld</vt:lpstr>
      <vt:lpstr>Quellen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Tim.Krampitz@live.com</dc:creator>
  <cp:lastModifiedBy>Tim.Krampitz@live.com</cp:lastModifiedBy>
  <cp:revision>3</cp:revision>
  <dcterms:created xsi:type="dcterms:W3CDTF">2013-10-21T13:24:38Z</dcterms:created>
  <dcterms:modified xsi:type="dcterms:W3CDTF">2013-10-21T14:56:59Z</dcterms:modified>
</cp:coreProperties>
</file>