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65" autoAdjust="0"/>
  </p:normalViewPr>
  <p:slideViewPr>
    <p:cSldViewPr>
      <p:cViewPr varScale="1">
        <p:scale>
          <a:sx n="45" d="100"/>
          <a:sy n="45" d="100"/>
        </p:scale>
        <p:origin x="-6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21.10.2013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692696"/>
            <a:ext cx="74168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Доброе утро,                   </a:t>
            </a:r>
            <a:r>
              <a:rPr lang="ru-RU" sz="6600" dirty="0" err="1" smtClean="0"/>
              <a:t>сонечко</a:t>
            </a:r>
            <a:r>
              <a:rPr lang="ru-RU" sz="6600" dirty="0" smtClean="0"/>
              <a:t>!!!</a:t>
            </a:r>
            <a:r>
              <a:rPr lang="ru-RU" sz="6600" dirty="0" smtClean="0">
                <a:solidFill>
                  <a:schemeClr val="bg1"/>
                </a:solidFill>
              </a:rPr>
              <a:t>!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95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sndAc>
          <p:stSnd>
            <p:snd r:embed="rId2" name="the_killers_-_mr_brightside_(zaycev.net).wav"/>
          </p:stSnd>
        </p:sndAc>
      </p:transition>
    </mc:Choice>
    <mc:Fallback xmlns="">
      <p:transition spd="slow" advClick="0" advTm="5000">
        <p:sndAc>
          <p:stSnd>
            <p:snd r:embed="rId4" name="the_killers_-_mr_brightside_(zaycev.net)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9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2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6" tmFilter="0, 0; 0.125,0.2665; 0.25,0.4; 0.375,0.465; 0.5,0.5;  0.625,0.535; 0.75,0.6; 0.875,0.7335; 1,1">
                                          <p:stCondLst>
                                            <p:cond delay="32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" tmFilter="0, 0; 0.125,0.2665; 0.25,0.4; 0.375,0.465; 0.5,0.5;  0.625,0.535; 0.75,0.6; 0.875,0.7335; 1,1">
                                          <p:stCondLst>
                                            <p:cond delay="651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" tmFilter="0, 0; 0.125,0.2665; 0.25,0.4; 0.375,0.465; 0.5,0.5;  0.625,0.535; 0.75,0.6; 0.875,0.7335; 1,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" decel="50000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">
                                          <p:stCondLst>
                                            <p:cond delay="64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" decel="50000">
                                          <p:stCondLst>
                                            <p:cond delay="65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00415"/>
            <a:ext cx="4871963" cy="576064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182" y="478103"/>
            <a:ext cx="3645281" cy="266286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95041" y="1163204"/>
            <a:ext cx="3370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3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Просыпаемся!</a:t>
            </a:r>
            <a:endParaRPr lang="ru-RU" sz="36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013" y="3284984"/>
            <a:ext cx="3441659" cy="316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03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7" y="8317"/>
            <a:ext cx="9166577" cy="68749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5" y="188640"/>
            <a:ext cx="840552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r>
              <a:rPr lang="ru-RU" sz="2400" dirty="0" smtClean="0"/>
              <a:t>Привет</a:t>
            </a:r>
            <a:r>
              <a:rPr lang="ru-RU" sz="2400" dirty="0"/>
              <a:t>!!! Вчера был твой День Рождения! И, конечно же, я хочу тебя с ним поздравить.</a:t>
            </a:r>
          </a:p>
          <a:p>
            <a:r>
              <a:rPr lang="ru-RU" sz="2400" dirty="0"/>
              <a:t>	Хоть это и запоздалое поздравление…Но искреннее!</a:t>
            </a:r>
          </a:p>
          <a:p>
            <a:r>
              <a:rPr lang="ru-RU" sz="2400" dirty="0"/>
              <a:t>	Знаешь, я долго готовилась к твоему дню рождения. Думала: как же поздравить тебя оригинально, необычно и чтобы запомнилось? </a:t>
            </a:r>
          </a:p>
          <a:p>
            <a:r>
              <a:rPr lang="ru-RU" sz="2400" dirty="0"/>
              <a:t>	Дарить подарки, конфетки, шоколадки могут все…</a:t>
            </a:r>
          </a:p>
          <a:p>
            <a:r>
              <a:rPr lang="ru-RU" sz="2400" dirty="0"/>
              <a:t>	И подумалось мне – а зачем всё это? Ведь истинную радость приносят лишь неподдельные проявления чувств. Поэтому я просто поздравляю тебя с днем рождения. И всё!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684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118" y="8797"/>
            <a:ext cx="91440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5536" y="188641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Ой… Нет, не все…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94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204864"/>
            <a:ext cx="5976664" cy="414019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553"/>
            <a:ext cx="4248472" cy="3096344"/>
          </a:xfrm>
        </p:spPr>
        <p:txBody>
          <a:bodyPr>
            <a:normAutofit/>
          </a:bodyPr>
          <a:lstStyle/>
          <a:p>
            <a:r>
              <a:rPr lang="ru-RU" sz="2700" dirty="0"/>
              <a:t>Пусть этот прекрасный день рождения принесет исполнение заветных </a:t>
            </a:r>
            <a:r>
              <a:rPr lang="ru-RU" sz="2700" dirty="0" smtClean="0"/>
              <a:t>желаний…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063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204864"/>
            <a:ext cx="6192688" cy="419038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6491064" cy="2988568"/>
          </a:xfrm>
        </p:spPr>
        <p:txBody>
          <a:bodyPr>
            <a:normAutofit/>
          </a:bodyPr>
          <a:lstStyle/>
          <a:p>
            <a:r>
              <a:rPr lang="ru-RU" sz="2700" dirty="0"/>
              <a:t>Золотые ступеньки карьеры пусть не будут круты и жестки, а напротив, покорятся быстрому и смелому восхождению к самой вершине!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9166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564904"/>
            <a:ext cx="5750759" cy="38278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859216" cy="2772544"/>
          </a:xfrm>
        </p:spPr>
        <p:txBody>
          <a:bodyPr>
            <a:normAutofit/>
          </a:bodyPr>
          <a:lstStyle/>
          <a:p>
            <a:r>
              <a:rPr lang="ru-RU" sz="3200" dirty="0"/>
              <a:t>Пусть чудесное великолепие ярких красок жизни всегда наполняет свежестью ежедневную </a:t>
            </a:r>
            <a:r>
              <a:rPr lang="ru-RU" sz="3200" dirty="0" smtClean="0"/>
              <a:t>палитру…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1062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859216" cy="3348608"/>
          </a:xfrm>
        </p:spPr>
        <p:txBody>
          <a:bodyPr>
            <a:normAutofit/>
          </a:bodyPr>
          <a:lstStyle/>
          <a:p>
            <a:r>
              <a:rPr lang="ru-RU" sz="2700" dirty="0"/>
              <a:t>Не забывай в погоне за радостью успеха и благосостояния, о своих друзьях, ведь самое ценное, что есть у человека – это непреходящие ценности, которые нельзя купить: искренность, любовь, сострадание и поддержка.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7187">
            <a:off x="3603722" y="3223699"/>
            <a:ext cx="1589635" cy="24300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0289">
            <a:off x="6167129" y="2830781"/>
            <a:ext cx="2050464" cy="3429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724206"/>
            <a:ext cx="116103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08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1340768"/>
            <a:ext cx="73448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/>
              <a:t>С Днём рождения!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218" y="2356431"/>
            <a:ext cx="3967446" cy="4688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91880" y="5733256"/>
            <a:ext cx="1677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By iPoNo4kA…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790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76</TotalTime>
  <Words>104</Words>
  <Application>Microsoft Office PowerPoint</Application>
  <PresentationFormat>Экран (4:3)</PresentationFormat>
  <Paragraphs>14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Пусть этот прекрасный день рождения принесет исполнение заветных желаний…  </vt:lpstr>
      <vt:lpstr>Золотые ступеньки карьеры пусть не будут круты и жестки, а напротив, покорятся быстрому и смелому восхождению к самой вершине!  </vt:lpstr>
      <vt:lpstr>Пусть чудесное великолепие ярких красок жизни всегда наполняет свежестью ежедневную палитру…  </vt:lpstr>
      <vt:lpstr>Не забывай в погоне за радостью успеха и благосостояния, о своих друзьях, ведь самое ценное, что есть у человека – это непреходящие ценности, которые нельзя купить: искренность, любовь, сострадание и поддержка.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Pavel</dc:creator>
  <cp:lastModifiedBy>Pavel</cp:lastModifiedBy>
  <cp:revision>9</cp:revision>
  <dcterms:created xsi:type="dcterms:W3CDTF">2013-10-21T14:21:55Z</dcterms:created>
  <dcterms:modified xsi:type="dcterms:W3CDTF">2013-10-21T16:54:07Z</dcterms:modified>
</cp:coreProperties>
</file>