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9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98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00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20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0629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19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43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03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02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4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076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022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60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A16417-780E-4225-9EA9-92CDDA4D711B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85C928-E2B7-4BD1-941A-C73ED5E7C02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mtClean="0"/>
              <a:t>Uranas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400" smtClean="0"/>
              <a:t>Skaidres sudar</a:t>
            </a:r>
            <a:r>
              <a:rPr lang="lt-LT" sz="1400" smtClean="0"/>
              <a:t>ė Matas Levickas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48397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smtClean="0"/>
              <a:t>Apibendrinant: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smtClean="0"/>
              <a:t>Uranas pastebėtas 1781 metų Kovo 13 dieną.</a:t>
            </a:r>
          </a:p>
          <a:p>
            <a:r>
              <a:rPr lang="lt-LT" smtClean="0"/>
              <a:t>Pavadintas Graikų dangaus dievo vardu.</a:t>
            </a:r>
          </a:p>
          <a:p>
            <a:r>
              <a:rPr lang="lt-LT" smtClean="0"/>
              <a:t>Uranas – planeta milžinė.</a:t>
            </a:r>
          </a:p>
          <a:p>
            <a:r>
              <a:rPr lang="lt-LT"/>
              <a:t>Uranas pasviręs beveik </a:t>
            </a:r>
            <a:r>
              <a:rPr lang="lt-LT"/>
              <a:t>90</a:t>
            </a:r>
            <a:r>
              <a:rPr lang="lt-LT" smtClean="0"/>
              <a:t>° kampu ir „rieda“ kosmosu.</a:t>
            </a:r>
          </a:p>
          <a:p>
            <a:r>
              <a:rPr lang="lt-LT" smtClean="0"/>
              <a:t>Jis neturi plutos, vienintelė „žemė“ yra branduolys.</a:t>
            </a:r>
          </a:p>
          <a:p>
            <a:r>
              <a:rPr lang="lt-LT" smtClean="0"/>
              <a:t>Vienintelis jį aplankęs erdvėlaivis: „Voyager 2“</a:t>
            </a:r>
            <a:endParaRPr lang="lt-LT"/>
          </a:p>
          <a:p>
            <a:endParaRPr lang="lt-LT" smtClean="0"/>
          </a:p>
          <a:p>
            <a:r>
              <a:rPr lang="lt-LT" smtClean="0"/>
              <a:t> 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085184"/>
            <a:ext cx="977778" cy="104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8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3610744" cy="5055840"/>
          </a:xfrm>
        </p:spPr>
        <p:txBody>
          <a:bodyPr/>
          <a:lstStyle/>
          <a:p>
            <a:pPr marL="0" indent="0">
              <a:buNone/>
            </a:pPr>
            <a:r>
              <a:rPr lang="lt-LT" sz="2400" smtClean="0">
                <a:solidFill>
                  <a:schemeClr val="bg1"/>
                </a:solidFill>
                <a:latin typeface="+mj-lt"/>
              </a:rPr>
              <a:t>Uranas – pirmoji</a:t>
            </a:r>
          </a:p>
          <a:p>
            <a:pPr marL="0" indent="0">
              <a:buNone/>
            </a:pPr>
            <a:r>
              <a:rPr lang="lt-LT" sz="2400">
                <a:solidFill>
                  <a:schemeClr val="bg1"/>
                </a:solidFill>
                <a:latin typeface="+mj-lt"/>
              </a:rPr>
              <a:t>p</a:t>
            </a:r>
            <a:r>
              <a:rPr lang="lt-LT" sz="2400" smtClean="0">
                <a:solidFill>
                  <a:schemeClr val="bg1"/>
                </a:solidFill>
                <a:latin typeface="+mj-lt"/>
              </a:rPr>
              <a:t>laneta, atrasta</a:t>
            </a:r>
          </a:p>
          <a:p>
            <a:pPr marL="0" indent="0">
              <a:buNone/>
            </a:pPr>
            <a:r>
              <a:rPr lang="lt-LT" sz="2400" smtClean="0">
                <a:solidFill>
                  <a:schemeClr val="bg1"/>
                </a:solidFill>
                <a:latin typeface="+mj-lt"/>
              </a:rPr>
              <a:t>pro teleskopą.</a:t>
            </a:r>
          </a:p>
          <a:p>
            <a:pPr marL="0" indent="0">
              <a:buNone/>
            </a:pPr>
            <a:r>
              <a:rPr lang="lt-LT" sz="2400" smtClean="0">
                <a:solidFill>
                  <a:schemeClr val="bg1"/>
                </a:solidFill>
                <a:latin typeface="+mj-lt"/>
              </a:rPr>
              <a:t>1781 metais,</a:t>
            </a:r>
          </a:p>
          <a:p>
            <a:pPr marL="0" indent="0">
              <a:buNone/>
            </a:pPr>
            <a:r>
              <a:rPr lang="lt-LT" sz="2400" smtClean="0">
                <a:solidFill>
                  <a:schemeClr val="bg1"/>
                </a:solidFill>
                <a:latin typeface="+mj-lt"/>
              </a:rPr>
              <a:t>Kovo 13 dieną,</a:t>
            </a:r>
          </a:p>
          <a:p>
            <a:pPr marL="0" indent="0">
              <a:buNone/>
            </a:pPr>
            <a:r>
              <a:rPr lang="lt-LT" sz="2400" smtClean="0">
                <a:solidFill>
                  <a:schemeClr val="bg1"/>
                </a:solidFill>
                <a:latin typeface="+mj-lt"/>
              </a:rPr>
              <a:t>planetą atrado</a:t>
            </a:r>
          </a:p>
          <a:p>
            <a:pPr marL="0" indent="0">
              <a:buNone/>
            </a:pPr>
            <a:r>
              <a:rPr lang="lt-LT" sz="2400" smtClean="0">
                <a:solidFill>
                  <a:schemeClr val="bg1"/>
                </a:solidFill>
                <a:latin typeface="+mj-lt"/>
              </a:rPr>
              <a:t>Viljamas Heršelis,</a:t>
            </a:r>
          </a:p>
          <a:p>
            <a:pPr marL="0" indent="0">
              <a:buNone/>
            </a:pPr>
            <a:r>
              <a:rPr lang="lt-LT" sz="2400" smtClean="0">
                <a:solidFill>
                  <a:schemeClr val="bg1"/>
                </a:solidFill>
                <a:latin typeface="+mj-lt"/>
              </a:rPr>
              <a:t>Jungtinės Karalystės</a:t>
            </a:r>
          </a:p>
          <a:p>
            <a:pPr marL="0" indent="0">
              <a:buNone/>
            </a:pPr>
            <a:r>
              <a:rPr lang="lt-LT" sz="2400" smtClean="0">
                <a:solidFill>
                  <a:schemeClr val="bg1"/>
                </a:solidFill>
                <a:latin typeface="+mj-lt"/>
              </a:rPr>
              <a:t>astronomas ir žvaigždžių</a:t>
            </a:r>
          </a:p>
          <a:p>
            <a:pPr marL="0" indent="0">
              <a:buNone/>
            </a:pPr>
            <a:r>
              <a:rPr lang="lt-LT" sz="2400" smtClean="0">
                <a:solidFill>
                  <a:schemeClr val="bg1"/>
                </a:solidFill>
                <a:latin typeface="+mj-lt"/>
              </a:rPr>
              <a:t>astronomijos pradininkas.</a:t>
            </a:r>
          </a:p>
          <a:p>
            <a:pPr marL="0" indent="0">
              <a:buNone/>
            </a:pPr>
            <a:endParaRPr lang="lt-LT" sz="240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792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040" y="1772816"/>
            <a:ext cx="3528392" cy="122413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lt-LT" b="1" smtClean="0">
                <a:latin typeface="+mj-lt"/>
              </a:rPr>
              <a:t>Planeta pavadinta Urano, Graikų dangaus    dievo vardu.</a:t>
            </a:r>
          </a:p>
          <a:p>
            <a:pPr marL="0" indent="0">
              <a:buNone/>
            </a:pPr>
            <a:endParaRPr lang="en-US" b="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963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8640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sz="4400" smtClean="0">
                <a:solidFill>
                  <a:schemeClr val="bg1"/>
                </a:solidFill>
              </a:rPr>
              <a:t>Uranas – planeta milžinė.</a:t>
            </a:r>
            <a:endParaRPr lang="en-US" sz="440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2292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4000" smtClean="0">
                <a:solidFill>
                  <a:schemeClr val="bg1"/>
                </a:solidFill>
              </a:rPr>
              <a:t>Jos skersmenyje tilptų 4 Žemės.</a:t>
            </a:r>
            <a:endParaRPr lang="en-US" sz="4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00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864096"/>
          </a:xfrm>
        </p:spPr>
        <p:txBody>
          <a:bodyPr/>
          <a:lstStyle/>
          <a:p>
            <a:pPr marL="0" indent="0" algn="ctr">
              <a:buNone/>
            </a:pPr>
            <a:r>
              <a:rPr lang="lt-LT" smtClean="0">
                <a:solidFill>
                  <a:schemeClr val="bg1"/>
                </a:solidFill>
              </a:rPr>
              <a:t>Urano pusiaujo posvyris į orbitą beveik 90°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4357" y="5971893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3200" smtClean="0">
                <a:solidFill>
                  <a:schemeClr val="bg1"/>
                </a:solidFill>
              </a:rPr>
              <a:t>Todėl jis „rieda“ kosmosu tarsi kamuolys</a:t>
            </a:r>
            <a:endParaRPr lang="en-US" sz="3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61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lt-LT" b="1" smtClean="0"/>
              <a:t>Urano planetinė sandara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02004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79208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lt-LT" smtClean="0">
                <a:solidFill>
                  <a:schemeClr val="bg1"/>
                </a:solidFill>
              </a:rPr>
              <a:t>Uranas neturi plutos. Netgi mantija „netikra“ – joje vien dujos ir debesys. Atsistoti galėtume tik ant branduolio.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25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520" y="260648"/>
            <a:ext cx="928903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lt-LT" smtClean="0">
                <a:solidFill>
                  <a:schemeClr val="bg1"/>
                </a:solidFill>
              </a:rPr>
              <a:t>Uraną yra aplankęs tik vienas erdvėlaivis – „Voyager 2“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5877272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t-LT" sz="2400" smtClean="0">
                <a:solidFill>
                  <a:schemeClr val="bg1"/>
                </a:solidFill>
              </a:rPr>
              <a:t>„Voyager 2“ atrado 11 Urano palydovų. </a:t>
            </a:r>
          </a:p>
          <a:p>
            <a:pPr algn="ctr"/>
            <a:r>
              <a:rPr lang="lt-LT" sz="2400" smtClean="0">
                <a:solidFill>
                  <a:schemeClr val="bg1"/>
                </a:solidFill>
              </a:rPr>
              <a:t>Dabar žinoma, kad planeta turi 27 palydovus.</a:t>
            </a:r>
            <a:endParaRPr lang="en-US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5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792088"/>
          </a:xfrm>
        </p:spPr>
        <p:txBody>
          <a:bodyPr/>
          <a:lstStyle/>
          <a:p>
            <a:pPr marL="0" indent="0">
              <a:buNone/>
            </a:pPr>
            <a:r>
              <a:rPr lang="lt-LT" smtClean="0">
                <a:solidFill>
                  <a:schemeClr val="bg1"/>
                </a:solidFill>
              </a:rPr>
              <a:t>Dauguma jų pavadinti Šekspyro veikėjų vardais.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37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186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Flow</vt:lpstr>
      <vt:lpstr>Uranas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Apibendrinant: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Uranas</dc:title>
  <dc:creator>Gorb</dc:creator>
  <cp:lastModifiedBy>Gorb</cp:lastModifiedBy>
  <cp:revision>9</cp:revision>
  <dcterms:created xsi:type="dcterms:W3CDTF">2013-05-14T16:00:51Z</dcterms:created>
  <dcterms:modified xsi:type="dcterms:W3CDTF">2013-05-14T17:43:13Z</dcterms:modified>
</cp:coreProperties>
</file>