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ihand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ihand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A770634-C15C-41AA-AE38-C7EBB00936FD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83DE68-51DF-4DCF-81D9-238084CA1568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4" descr="C:\Users\Lukas\Pictures\window-3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5890624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7772400" cy="1470025"/>
          </a:xfrm>
        </p:spPr>
        <p:txBody>
          <a:bodyPr/>
          <a:lstStyle/>
          <a:p>
            <a:r>
              <a:rPr lang="de-DE" dirty="0" err="1" smtClean="0"/>
              <a:t>history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computer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57290" y="1857364"/>
            <a:ext cx="6480048" cy="3857652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 descr="http://img.geo.de/div/image/66900/erster-computer-eniac-alt-1940-gro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857232"/>
            <a:ext cx="7143750" cy="47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6386" name="Picture 2" descr="http://images01.futurezone.at/Altair+8800.jpg/fuzo-slideshow-slide/24.491.2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15370" cy="4621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7410" name="Picture 2" descr="http://upload.wikimedia.org/wikipedia/commons/9/99/Amiga500_syste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7000384" cy="543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Haemera">
  <a:themeElements>
    <a:clrScheme name="Haemer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Haemer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Haemer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4</Words>
  <Application>Microsoft Office PowerPoint</Application>
  <PresentationFormat>Bildschirmpräsentation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Haemera</vt:lpstr>
      <vt:lpstr>Folie 1</vt:lpstr>
      <vt:lpstr>history of the computer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Lukas Basedow</dc:creator>
  <cp:lastModifiedBy>Lukas Basedow</cp:lastModifiedBy>
  <cp:revision>17</cp:revision>
  <dcterms:created xsi:type="dcterms:W3CDTF">2013-10-21T16:23:01Z</dcterms:created>
  <dcterms:modified xsi:type="dcterms:W3CDTF">2013-10-21T19:14:53Z</dcterms:modified>
</cp:coreProperties>
</file>