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69D3F-6B6B-4FC5-87E7-D9F68BFA297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77A3D3-0368-42C1-BBD8-087A852074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7A3D3-0368-42C1-BBD8-087A852074D2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American Food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Origins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Joseph </a:t>
            </a:r>
            <a:r>
              <a:rPr lang="en-US" dirty="0" err="1" smtClean="0"/>
              <a:t>Suica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“American” Food?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Food in America can be considered…</a:t>
            </a:r>
          </a:p>
          <a:p>
            <a:pPr lvl="1"/>
            <a:r>
              <a:rPr lang="en-US" dirty="0" smtClean="0"/>
              <a:t>Food originating from here</a:t>
            </a:r>
          </a:p>
          <a:p>
            <a:pPr lvl="1"/>
            <a:r>
              <a:rPr lang="en-US" dirty="0" smtClean="0"/>
              <a:t>Food available here</a:t>
            </a:r>
          </a:p>
          <a:p>
            <a:pPr lvl="2"/>
            <a:r>
              <a:rPr lang="en-US" dirty="0" smtClean="0"/>
              <a:t>Multinational set of choices from many different cultures.</a:t>
            </a:r>
          </a:p>
          <a:p>
            <a:pPr lvl="3"/>
            <a:r>
              <a:rPr lang="en-US" dirty="0" smtClean="0"/>
              <a:t>Although the food is not original, having a unique variety is.</a:t>
            </a:r>
          </a:p>
        </p:txBody>
      </p:sp>
      <p:pic>
        <p:nvPicPr>
          <p:cNvPr id="5" name="Content Placeholder 4" descr="collage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359815" y="2057400"/>
            <a:ext cx="4784185" cy="358111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Very Early History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Indigenous to North and South America and unknown to the world until Columbus’s Time</a:t>
            </a:r>
          </a:p>
          <a:p>
            <a:pPr lvl="1"/>
            <a:r>
              <a:rPr lang="en-US" dirty="0" smtClean="0"/>
              <a:t>Corn (Maize)</a:t>
            </a:r>
          </a:p>
          <a:p>
            <a:pPr lvl="1"/>
            <a:r>
              <a:rPr lang="en-US" dirty="0" smtClean="0"/>
              <a:t>Yams, Squash</a:t>
            </a:r>
          </a:p>
          <a:p>
            <a:pPr lvl="1"/>
            <a:r>
              <a:rPr lang="en-US" dirty="0" smtClean="0"/>
              <a:t>Potatoes</a:t>
            </a:r>
          </a:p>
          <a:p>
            <a:pPr lvl="1"/>
            <a:r>
              <a:rPr lang="en-US" dirty="0" smtClean="0"/>
              <a:t>Beans</a:t>
            </a:r>
          </a:p>
          <a:p>
            <a:pPr lvl="1"/>
            <a:r>
              <a:rPr lang="en-US" dirty="0" smtClean="0"/>
              <a:t>Tomatoes</a:t>
            </a:r>
          </a:p>
          <a:p>
            <a:r>
              <a:rPr lang="en-US" dirty="0" smtClean="0"/>
              <a:t>These crops worked their way into other cultures as an agricultural staple and form of cuisine</a:t>
            </a:r>
          </a:p>
          <a:p>
            <a:pPr lvl="1"/>
            <a:r>
              <a:rPr lang="en-US" dirty="0" smtClean="0"/>
              <a:t>US: Corn for human and cattle consumption is native to America</a:t>
            </a:r>
          </a:p>
          <a:p>
            <a:pPr lvl="1"/>
            <a:r>
              <a:rPr lang="en-US" dirty="0" smtClean="0"/>
              <a:t>Ireland: Potatoes are not or Irish origin.</a:t>
            </a:r>
          </a:p>
          <a:p>
            <a:pPr lvl="1"/>
            <a:r>
              <a:rPr lang="en-US" dirty="0" smtClean="0"/>
              <a:t>Italy: Tomatoes in Italian pasta sauce also not Italian origin.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Early Agriculture</a:t>
            </a:r>
            <a:endParaRPr lang="en-US" dirty="0"/>
          </a:p>
        </p:txBody>
      </p:sp>
      <p:pic>
        <p:nvPicPr>
          <p:cNvPr id="4" name="Content Placeholder 3" descr="origins-map-green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712" y="2048099"/>
            <a:ext cx="9115288" cy="454535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Early American Diet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Abundance of Land</a:t>
            </a:r>
          </a:p>
          <a:p>
            <a:pPr lvl="1"/>
            <a:r>
              <a:rPr lang="en-US" dirty="0" smtClean="0"/>
              <a:t>There was enough land to raise animals, corn for the animals, AND corn for consumption.</a:t>
            </a:r>
          </a:p>
          <a:p>
            <a:pPr lvl="1"/>
            <a:r>
              <a:rPr lang="en-US" dirty="0" smtClean="0"/>
              <a:t>Corn was also distilled into whiskey.</a:t>
            </a:r>
          </a:p>
          <a:p>
            <a:r>
              <a:rPr lang="en-US" dirty="0" smtClean="0"/>
              <a:t>German influence</a:t>
            </a:r>
          </a:p>
          <a:p>
            <a:pPr lvl="1"/>
            <a:r>
              <a:rPr lang="en-US" dirty="0" smtClean="0"/>
              <a:t>Emphasis on beer, marinated meats, sour favors, sausage, and pastries.</a:t>
            </a:r>
          </a:p>
          <a:p>
            <a:pPr lvl="1"/>
            <a:r>
              <a:rPr lang="en-US" dirty="0" smtClean="0"/>
              <a:t>Resulted in mainstream foods like BBQ, coleslaw, hot dogs, donuts, hamburgers.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the late 1800s, food began being mass produced.</a:t>
            </a:r>
          </a:p>
          <a:p>
            <a:pPr lvl="1"/>
            <a:r>
              <a:rPr lang="en-US" dirty="0" smtClean="0"/>
              <a:t>Factories that processed, preserved, canned, and packages food showed up.</a:t>
            </a:r>
          </a:p>
          <a:p>
            <a:pPr lvl="1"/>
            <a:r>
              <a:rPr lang="en-US" dirty="0" smtClean="0"/>
              <a:t>Cereal an iconic item of an American breakfast.</a:t>
            </a:r>
          </a:p>
          <a:p>
            <a:pPr lvl="1"/>
            <a:r>
              <a:rPr lang="en-US" dirty="0" smtClean="0"/>
              <a:t>Freezing, developed in the 1920s, also revolutionized food storage and preservation.</a:t>
            </a:r>
            <a:endParaRPr lang="en-US" dirty="0"/>
          </a:p>
        </p:txBody>
      </p:sp>
      <p:pic>
        <p:nvPicPr>
          <p:cNvPr id="5" name="Content Placeholder 4" descr="BlotterKelloggsCornFlakesAdvertizement1910s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5410200" y="152400"/>
            <a:ext cx="3495182" cy="6507231"/>
          </a:xfrm>
        </p:spPr>
      </p:pic>
      <p:sp>
        <p:nvSpPr>
          <p:cNvPr id="6" name="TextBox 5"/>
          <p:cNvSpPr txBox="1"/>
          <p:nvPr/>
        </p:nvSpPr>
        <p:spPr>
          <a:xfrm>
            <a:off x="5638800" y="6477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Kellogg’s Ad (1910)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Increasing Variety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Large amounts of immigrants from Southern and Eastern Europe as well as Asia</a:t>
            </a:r>
          </a:p>
          <a:p>
            <a:pPr lvl="1"/>
            <a:r>
              <a:rPr lang="en-US" dirty="0" smtClean="0"/>
              <a:t>Brought their foods with them</a:t>
            </a:r>
          </a:p>
          <a:p>
            <a:pPr lvl="1"/>
            <a:r>
              <a:rPr lang="en-US" dirty="0" smtClean="0"/>
              <a:t>At the same time, they were Americanized</a:t>
            </a:r>
          </a:p>
          <a:p>
            <a:pPr lvl="2"/>
            <a:r>
              <a:rPr lang="en-US" dirty="0" smtClean="0"/>
              <a:t>Taught the way of American shopping and cooking</a:t>
            </a:r>
          </a:p>
          <a:p>
            <a:r>
              <a:rPr lang="en-US" dirty="0" smtClean="0"/>
              <a:t>There was also an increase in food safety</a:t>
            </a:r>
          </a:p>
          <a:p>
            <a:pPr lvl="1"/>
            <a:r>
              <a:rPr lang="en-US" dirty="0" smtClean="0"/>
              <a:t>Early laws banning unsafe additives and practices began being passed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Conclusion: Food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Food plays less a role of defining ethnic and religious identity</a:t>
            </a:r>
          </a:p>
          <a:p>
            <a:pPr lvl="1"/>
            <a:r>
              <a:rPr lang="en-US" dirty="0" smtClean="0"/>
              <a:t>Some may still make a point to cook and consume such foods to strengthen their personal identity with the food’s and their identity</a:t>
            </a:r>
            <a:endParaRPr lang="en-US" dirty="0" smtClean="0"/>
          </a:p>
          <a:p>
            <a:r>
              <a:rPr lang="en-US" dirty="0" smtClean="0"/>
              <a:t>Food as more of a class marker</a:t>
            </a:r>
          </a:p>
          <a:p>
            <a:pPr lvl="1"/>
            <a:r>
              <a:rPr lang="en-US" dirty="0" smtClean="0"/>
              <a:t>This has been true from the start, even in Europe. Higher class had higher quality food and meals.</a:t>
            </a:r>
          </a:p>
          <a:p>
            <a:pPr lvl="1"/>
            <a:r>
              <a:rPr lang="en-US" dirty="0" smtClean="0"/>
              <a:t>Today in America, we might consider fancy dining as having a large premium cut of steak or some sushi.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Mintz</a:t>
            </a:r>
            <a:r>
              <a:rPr lang="en-US" dirty="0" smtClean="0"/>
              <a:t>, Steven. </a:t>
            </a:r>
            <a:r>
              <a:rPr lang="en-US" i="1" dirty="0" smtClean="0"/>
              <a:t>Food in America</a:t>
            </a:r>
            <a:r>
              <a:rPr lang="en-US" dirty="0" smtClean="0"/>
              <a:t>. Digital History. 22 October 2013. Web. 22 October 2013</a:t>
            </a:r>
            <a:r>
              <a:rPr lang="en-US" dirty="0" smtClean="0"/>
              <a:t>. </a:t>
            </a:r>
            <a:r>
              <a:rPr lang="en-US" dirty="0" smtClean="0"/>
              <a:t>&lt;http</a:t>
            </a:r>
            <a:r>
              <a:rPr lang="en-US" dirty="0" smtClean="0"/>
              <a:t>://</a:t>
            </a:r>
            <a:r>
              <a:rPr lang="en-US" dirty="0" smtClean="0"/>
              <a:t>www.digitalhistory.uh.edu/ </a:t>
            </a:r>
            <a:r>
              <a:rPr lang="en-US" dirty="0" err="1" smtClean="0"/>
              <a:t>historyonline</a:t>
            </a:r>
            <a:r>
              <a:rPr lang="en-US" dirty="0" smtClean="0"/>
              <a:t>/food.cfm&gt;.</a:t>
            </a:r>
          </a:p>
          <a:p>
            <a:pPr>
              <a:buNone/>
            </a:pPr>
            <a:r>
              <a:rPr lang="en-US" dirty="0" smtClean="0"/>
              <a:t>Google Images and Wikipedia: Source of various images.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164</TotalTime>
  <Words>425</Words>
  <Application>Microsoft Office PowerPoint</Application>
  <PresentationFormat>On-screen Show (4:3)</PresentationFormat>
  <Paragraphs>50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American Food And Origins</vt:lpstr>
      <vt:lpstr>“American” Food?</vt:lpstr>
      <vt:lpstr>Very Early History</vt:lpstr>
      <vt:lpstr>Map of Early Agriculture</vt:lpstr>
      <vt:lpstr>Early American Diet</vt:lpstr>
      <vt:lpstr>Industrialization</vt:lpstr>
      <vt:lpstr>Increasing Variety</vt:lpstr>
      <vt:lpstr>Conclusion: Food Today</vt:lpstr>
      <vt:lpstr>Works Cited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Food And Origins</dc:title>
  <dc:creator>Godel</dc:creator>
  <cp:lastModifiedBy>Godel</cp:lastModifiedBy>
  <cp:revision>18</cp:revision>
  <dcterms:created xsi:type="dcterms:W3CDTF">2006-08-16T00:00:00Z</dcterms:created>
  <dcterms:modified xsi:type="dcterms:W3CDTF">2013-10-23T05:14:54Z</dcterms:modified>
</cp:coreProperties>
</file>