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65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</p:sldIdLst>
  <p:sldSz cx="12188825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6" autoAdjust="0"/>
    <p:restoredTop sz="94629" autoAdjust="0"/>
  </p:normalViewPr>
  <p:slideViewPr>
    <p:cSldViewPr showGuides="1">
      <p:cViewPr>
        <p:scale>
          <a:sx n="100" d="100"/>
          <a:sy n="100" d="100"/>
        </p:scale>
        <p:origin x="-1176" y="-49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10/14/2013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10/14/2013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10/14/2013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10/14/2013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10/14/2013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computermuis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Voorgebracht door Roy seldenslach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Waarom</a:t>
            </a:r>
            <a:r>
              <a:rPr lang="en-GB" dirty="0" smtClean="0"/>
              <a:t> </a:t>
            </a:r>
            <a:r>
              <a:rPr lang="en-GB" dirty="0" err="1" smtClean="0"/>
              <a:t>dit</a:t>
            </a:r>
            <a:r>
              <a:rPr lang="en-GB" dirty="0" smtClean="0"/>
              <a:t> </a:t>
            </a:r>
            <a:r>
              <a:rPr lang="en-GB" dirty="0" err="1" smtClean="0"/>
              <a:t>onderwerp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Klein object</a:t>
            </a:r>
          </a:p>
          <a:p>
            <a:r>
              <a:rPr lang="nl-BE" dirty="0" smtClean="0"/>
              <a:t>Gigantische impact op dagelijks leven</a:t>
            </a:r>
          </a:p>
          <a:p>
            <a:r>
              <a:rPr lang="en-GB" dirty="0" err="1" smtClean="0"/>
              <a:t>Zonder</a:t>
            </a:r>
            <a:r>
              <a:rPr lang="en-GB" dirty="0" smtClean="0"/>
              <a:t> </a:t>
            </a:r>
            <a:r>
              <a:rPr lang="en-GB" dirty="0" err="1" smtClean="0"/>
              <a:t>leven</a:t>
            </a:r>
            <a:r>
              <a:rPr lang="en-GB" dirty="0" smtClean="0"/>
              <a:t>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0997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 </a:t>
            </a:r>
            <a:r>
              <a:rPr lang="en-GB" dirty="0" err="1" smtClean="0"/>
              <a:t>eerste</a:t>
            </a:r>
            <a:r>
              <a:rPr lang="en-GB" dirty="0" smtClean="0"/>
              <a:t> “</a:t>
            </a:r>
            <a:r>
              <a:rPr lang="en-GB" dirty="0" err="1" smtClean="0"/>
              <a:t>muis</a:t>
            </a:r>
            <a:r>
              <a:rPr lang="en-GB" dirty="0" smtClean="0"/>
              <a:t>”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Blok </a:t>
            </a:r>
            <a:r>
              <a:rPr lang="en-GB" dirty="0" err="1" smtClean="0"/>
              <a:t>hout</a:t>
            </a:r>
            <a:endParaRPr lang="en-GB" dirty="0" smtClean="0"/>
          </a:p>
          <a:p>
            <a:r>
              <a:rPr lang="en-GB" dirty="0" err="1" smtClean="0"/>
              <a:t>Één</a:t>
            </a:r>
            <a:r>
              <a:rPr lang="en-GB" dirty="0" smtClean="0"/>
              <a:t> knop</a:t>
            </a:r>
          </a:p>
          <a:p>
            <a:r>
              <a:rPr lang="en-GB" dirty="0" err="1" smtClean="0"/>
              <a:t>Assen</a:t>
            </a:r>
            <a:endParaRPr lang="en-GB" dirty="0" smtClean="0"/>
          </a:p>
          <a:p>
            <a:r>
              <a:rPr lang="en-GB" dirty="0" err="1" smtClean="0"/>
              <a:t>Niet</a:t>
            </a:r>
            <a:r>
              <a:rPr lang="en-GB" dirty="0" smtClean="0"/>
              <a:t> </a:t>
            </a:r>
            <a:r>
              <a:rPr lang="en-GB" dirty="0" err="1" smtClean="0"/>
              <a:t>praktisch</a:t>
            </a:r>
            <a:endParaRPr lang="en-GB" dirty="0" smtClean="0"/>
          </a:p>
          <a:p>
            <a:r>
              <a:rPr lang="en-GB" dirty="0" smtClean="0"/>
              <a:t>Prototype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712" y="2743200"/>
            <a:ext cx="51689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Mechanische muis met kogel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Meer knoppen</a:t>
            </a:r>
          </a:p>
          <a:p>
            <a:r>
              <a:rPr lang="en-GB" dirty="0" smtClean="0"/>
              <a:t>Scroll wheel</a:t>
            </a:r>
          </a:p>
          <a:p>
            <a:r>
              <a:rPr lang="nl-BE" dirty="0" smtClean="0"/>
              <a:t>Vangt veel stof op</a:t>
            </a:r>
          </a:p>
          <a:p>
            <a:r>
              <a:rPr lang="nl-BE" dirty="0" smtClean="0"/>
              <a:t>Kogel verdwijnen</a:t>
            </a:r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812" y="2971800"/>
            <a:ext cx="46736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Optische</a:t>
            </a:r>
            <a:r>
              <a:rPr lang="en-GB" dirty="0" smtClean="0"/>
              <a:t> </a:t>
            </a:r>
            <a:r>
              <a:rPr lang="en-GB" dirty="0" err="1" smtClean="0"/>
              <a:t>muis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Rode LED</a:t>
            </a:r>
          </a:p>
          <a:p>
            <a:r>
              <a:rPr lang="en-GB" dirty="0" smtClean="0"/>
              <a:t>Sensor</a:t>
            </a:r>
          </a:p>
          <a:p>
            <a:r>
              <a:rPr lang="nl-BE" dirty="0" smtClean="0"/>
              <a:t>Nauwkeuriger</a:t>
            </a:r>
          </a:p>
          <a:p>
            <a:r>
              <a:rPr lang="en-GB" dirty="0" err="1" smtClean="0"/>
              <a:t>Lage</a:t>
            </a:r>
            <a:r>
              <a:rPr lang="en-GB" dirty="0" smtClean="0"/>
              <a:t> </a:t>
            </a:r>
            <a:r>
              <a:rPr lang="en-GB" dirty="0" err="1" smtClean="0"/>
              <a:t>resolutie</a:t>
            </a:r>
            <a:endParaRPr lang="en-GB" dirty="0" smtClean="0"/>
          </a:p>
          <a:p>
            <a:r>
              <a:rPr lang="en-GB" dirty="0" smtClean="0"/>
              <a:t>“Jumps”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412" y="3429000"/>
            <a:ext cx="38100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9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Lasermuis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Hoge</a:t>
            </a:r>
            <a:r>
              <a:rPr lang="en-GB" dirty="0" smtClean="0"/>
              <a:t> </a:t>
            </a:r>
            <a:r>
              <a:rPr lang="en-GB" dirty="0" err="1" smtClean="0"/>
              <a:t>resolutie</a:t>
            </a:r>
            <a:endParaRPr lang="en-GB" dirty="0" smtClean="0"/>
          </a:p>
          <a:p>
            <a:r>
              <a:rPr lang="nl-BE" dirty="0" smtClean="0"/>
              <a:t>Meest gebruikt</a:t>
            </a:r>
          </a:p>
          <a:p>
            <a:r>
              <a:rPr lang="en-GB" dirty="0" err="1" smtClean="0"/>
              <a:t>Zeer</a:t>
            </a:r>
            <a:r>
              <a:rPr lang="en-GB" dirty="0" smtClean="0"/>
              <a:t> </a:t>
            </a:r>
            <a:r>
              <a:rPr lang="en-GB" dirty="0" err="1" smtClean="0"/>
              <a:t>nauwkeurig</a:t>
            </a:r>
            <a:endParaRPr lang="en-GB" dirty="0" smtClean="0"/>
          </a:p>
          <a:p>
            <a:r>
              <a:rPr lang="en-GB" dirty="0" err="1" smtClean="0"/>
              <a:t>Geen</a:t>
            </a:r>
            <a:r>
              <a:rPr lang="en-GB" dirty="0" smtClean="0"/>
              <a:t> </a:t>
            </a:r>
            <a:r>
              <a:rPr lang="en-GB" dirty="0" err="1" smtClean="0"/>
              <a:t>licht</a:t>
            </a:r>
            <a:r>
              <a:rPr lang="en-GB" dirty="0" smtClean="0"/>
              <a:t> maar laser</a:t>
            </a:r>
          </a:p>
          <a:p>
            <a:r>
              <a:rPr lang="en-GB" dirty="0" err="1" smtClean="0"/>
              <a:t>Zeer</a:t>
            </a:r>
            <a:r>
              <a:rPr lang="en-GB" dirty="0" smtClean="0"/>
              <a:t> </a:t>
            </a:r>
            <a:r>
              <a:rPr lang="en-GB" dirty="0" err="1" smtClean="0"/>
              <a:t>geliefd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gamers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612" y="3086100"/>
            <a:ext cx="4114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19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BlueTrack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Ontwikkeld</a:t>
            </a:r>
            <a:r>
              <a:rPr lang="en-GB" dirty="0" smtClean="0"/>
              <a:t> door Microsoft</a:t>
            </a:r>
          </a:p>
          <a:p>
            <a:r>
              <a:rPr lang="en-GB" dirty="0" err="1" smtClean="0"/>
              <a:t>Optisch</a:t>
            </a:r>
            <a:endParaRPr lang="en-GB" dirty="0" smtClean="0"/>
          </a:p>
          <a:p>
            <a:r>
              <a:rPr lang="en-GB" dirty="0" err="1" smtClean="0"/>
              <a:t>Blauw</a:t>
            </a:r>
            <a:r>
              <a:rPr lang="en-GB" dirty="0" smtClean="0"/>
              <a:t> </a:t>
            </a:r>
            <a:r>
              <a:rPr lang="en-GB" dirty="0" err="1" smtClean="0"/>
              <a:t>licht</a:t>
            </a:r>
            <a:endParaRPr lang="en-GB" dirty="0" smtClean="0"/>
          </a:p>
          <a:p>
            <a:r>
              <a:rPr lang="en-GB" dirty="0" smtClean="0"/>
              <a:t>Meer </a:t>
            </a:r>
            <a:r>
              <a:rPr lang="en-GB" dirty="0" err="1" smtClean="0"/>
              <a:t>licht</a:t>
            </a:r>
            <a:endParaRPr lang="en-GB" dirty="0" smtClean="0"/>
          </a:p>
          <a:p>
            <a:r>
              <a:rPr lang="en-GB" dirty="0" smtClean="0"/>
              <a:t>Meer </a:t>
            </a:r>
            <a:r>
              <a:rPr lang="en-GB" dirty="0" err="1" smtClean="0"/>
              <a:t>ondergronden</a:t>
            </a:r>
            <a:r>
              <a:rPr lang="en-GB" dirty="0" smtClean="0"/>
              <a:t> </a:t>
            </a:r>
            <a:r>
              <a:rPr lang="en-GB" dirty="0" err="1" smtClean="0"/>
              <a:t>mogelijk</a:t>
            </a:r>
            <a:endParaRPr lang="en-GB" dirty="0" smtClean="0"/>
          </a:p>
          <a:p>
            <a:r>
              <a:rPr lang="en-GB" dirty="0" err="1" smtClean="0"/>
              <a:t>Nauwkeuriger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gewoon</a:t>
            </a:r>
            <a:r>
              <a:rPr lang="en-GB" dirty="0" smtClean="0"/>
              <a:t> </a:t>
            </a:r>
            <a:r>
              <a:rPr lang="en-GB" dirty="0" err="1" smtClean="0"/>
              <a:t>optisch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23" y="3276600"/>
            <a:ext cx="4962525" cy="330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Toekomstige</a:t>
            </a:r>
            <a:r>
              <a:rPr lang="en-GB" dirty="0" smtClean="0"/>
              <a:t> </a:t>
            </a:r>
            <a:r>
              <a:rPr lang="en-GB" dirty="0" err="1" smtClean="0"/>
              <a:t>ontwikkelingen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Controle</a:t>
            </a:r>
            <a:r>
              <a:rPr lang="en-GB" dirty="0" smtClean="0"/>
              <a:t> door </a:t>
            </a:r>
            <a:r>
              <a:rPr lang="en-GB" dirty="0" err="1" smtClean="0"/>
              <a:t>hersengolven</a:t>
            </a:r>
            <a:endParaRPr lang="en-GB" dirty="0" smtClean="0"/>
          </a:p>
          <a:p>
            <a:r>
              <a:rPr lang="en-GB" dirty="0" smtClean="0"/>
              <a:t>Eye tracking</a:t>
            </a:r>
            <a:endParaRPr lang="en-GB" dirty="0"/>
          </a:p>
          <a:p>
            <a:r>
              <a:rPr lang="en-GB" dirty="0" err="1" smtClean="0"/>
              <a:t>Beide</a:t>
            </a:r>
            <a:r>
              <a:rPr lang="en-GB" dirty="0" smtClean="0"/>
              <a:t> </a:t>
            </a:r>
            <a:r>
              <a:rPr lang="en-GB" dirty="0" err="1" smtClean="0"/>
              <a:t>handen</a:t>
            </a:r>
            <a:r>
              <a:rPr lang="en-GB" dirty="0" smtClean="0"/>
              <a:t> op </a:t>
            </a:r>
            <a:r>
              <a:rPr lang="en-GB" dirty="0" err="1" smtClean="0"/>
              <a:t>toetsenbord</a:t>
            </a:r>
            <a:endParaRPr lang="en-GB" dirty="0" smtClean="0"/>
          </a:p>
          <a:p>
            <a:r>
              <a:rPr lang="en-GB" dirty="0" err="1" smtClean="0"/>
              <a:t>Vermoeiend</a:t>
            </a:r>
            <a:endParaRPr lang="en-GB" dirty="0" smtClean="0"/>
          </a:p>
          <a:p>
            <a:r>
              <a:rPr lang="en-GB" dirty="0" err="1" smtClean="0"/>
              <a:t>Werking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moeheid</a:t>
            </a:r>
            <a:endParaRPr lang="en-GB" dirty="0" smtClean="0"/>
          </a:p>
          <a:p>
            <a:r>
              <a:rPr lang="en-GB" dirty="0" err="1" smtClean="0"/>
              <a:t>Lastige</a:t>
            </a:r>
            <a:r>
              <a:rPr lang="en-GB" dirty="0" smtClean="0"/>
              <a:t> </a:t>
            </a:r>
            <a:r>
              <a:rPr lang="en-GB" dirty="0" err="1" smtClean="0"/>
              <a:t>bekabeling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275" y="3505200"/>
            <a:ext cx="4845537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69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Bedankt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uw</a:t>
            </a:r>
            <a:r>
              <a:rPr lang="en-GB" dirty="0" smtClean="0"/>
              <a:t> </a:t>
            </a:r>
            <a:r>
              <a:rPr lang="en-GB" dirty="0" err="1" smtClean="0"/>
              <a:t>aandacht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91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S102895261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TS102895261</Template>
  <TotalTime>0</TotalTime>
  <Words>109</Words>
  <Application>Microsoft Office PowerPoint</Application>
  <PresentationFormat>Aangepast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TS102895261</vt:lpstr>
      <vt:lpstr>De computermuis</vt:lpstr>
      <vt:lpstr>Waarom dit onderwerp</vt:lpstr>
      <vt:lpstr>De eerste “muis”</vt:lpstr>
      <vt:lpstr>Mechanische muis met kogel</vt:lpstr>
      <vt:lpstr>Optische muis</vt:lpstr>
      <vt:lpstr>Lasermuis</vt:lpstr>
      <vt:lpstr>BlueTrack</vt:lpstr>
      <vt:lpstr>Toekomstige ontwikkelingen</vt:lpstr>
      <vt:lpstr>Bedankt voor uw aandacht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2013-10-13T18:56:13Z</dcterms:created>
  <dcterms:modified xsi:type="dcterms:W3CDTF">2013-10-14T20:16:42Z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