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Estilo com Tema 2 - Ênfas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2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8/25/2013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8/25/2013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 d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8/25/2013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8/25/2013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8/25/2013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8/25/2013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8/25/2013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8/25/2013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8/25/2013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8/25/2013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08057" y="1777552"/>
            <a:ext cx="8825658" cy="3329581"/>
          </a:xfrm>
        </p:spPr>
        <p:txBody>
          <a:bodyPr/>
          <a:lstStyle/>
          <a:p>
            <a:r>
              <a:rPr lang="en-US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Madonna</a:t>
            </a:r>
            <a:endParaRPr lang="en-US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pic>
        <p:nvPicPr>
          <p:cNvPr id="1028" name="Picture 4" descr="http://images4.fanpop.com/image/photos/18500000/-Madonna-Celebration-Cover-Album-Art-madonna-18566544-700-7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7438" y="2707539"/>
            <a:ext cx="2918340" cy="2918340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657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Biografia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Nasce no dia 16 de Agosto de 1958, Madonna Louise </a:t>
            </a:r>
            <a:r>
              <a:rPr lang="pt-BR" dirty="0" err="1"/>
              <a:t>Ciccone</a:t>
            </a:r>
            <a:r>
              <a:rPr lang="pt-BR" dirty="0"/>
              <a:t>, filha do engenheiro descendente de italianos Silvio Tony e Madonna Louise. Madonna passa toda sua infância em </a:t>
            </a:r>
            <a:r>
              <a:rPr lang="pt-BR" dirty="0" err="1"/>
              <a:t>Pontiac</a:t>
            </a:r>
            <a:r>
              <a:rPr lang="pt-BR" dirty="0"/>
              <a:t>, subúrbio de Detroit. Em Dezembro de 1963, sua mãe morre de câncer no seio.</a:t>
            </a:r>
            <a:br>
              <a:rPr lang="pt-BR" dirty="0"/>
            </a:br>
            <a:r>
              <a:rPr lang="pt-BR" dirty="0"/>
              <a:t/>
            </a:r>
            <a:br>
              <a:rPr lang="pt-BR" dirty="0"/>
            </a:br>
            <a:r>
              <a:rPr lang="pt-BR" dirty="0"/>
              <a:t>Três anos após o falecimento da esposa, o pai de Madonna se casa com a governanta da família Joan </a:t>
            </a:r>
            <a:r>
              <a:rPr lang="pt-BR" dirty="0" err="1"/>
              <a:t>Gostafson</a:t>
            </a:r>
            <a:r>
              <a:rPr lang="pt-BR" dirty="0"/>
              <a:t> e se muda para Rochester(Michigan).</a:t>
            </a:r>
            <a:br>
              <a:rPr lang="pt-BR" dirty="0"/>
            </a:br>
            <a:r>
              <a:rPr lang="pt-BR" dirty="0"/>
              <a:t/>
            </a:r>
            <a:br>
              <a:rPr lang="pt-BR" dirty="0"/>
            </a:br>
            <a:r>
              <a:rPr lang="pt-BR" dirty="0"/>
              <a:t>Muito decidida Madonna começa a ter aulas de dança com </a:t>
            </a:r>
            <a:r>
              <a:rPr lang="pt-BR" dirty="0" err="1"/>
              <a:t>Chrystopher</a:t>
            </a:r>
            <a:r>
              <a:rPr lang="pt-BR" dirty="0"/>
              <a:t> </a:t>
            </a:r>
            <a:r>
              <a:rPr lang="pt-BR" dirty="0" err="1"/>
              <a:t>Flynn</a:t>
            </a:r>
            <a:r>
              <a:rPr lang="pt-BR" dirty="0"/>
              <a:t> aos 14 anos e contra a vontade do pai. Nessa época ela funda um grupo de teatro na escola e se destaca como animadora de torcida. Aos 15 anos tem sua primeira relação sexual com o colega de escola Russell Long.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61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Em 1978 consegue uma bolsa de estudos integral para a Faculdade de Dança de Michigan. Nesse ano conhece o baterista Steve </a:t>
            </a:r>
            <a:r>
              <a:rPr lang="pt-BR" dirty="0" err="1"/>
              <a:t>Bray</a:t>
            </a:r>
            <a:r>
              <a:rPr lang="pt-BR" dirty="0"/>
              <a:t>, que se torna namorado e o primeiro contato com a música. Em 1979 sai da Faculdade e vai para Nova Iorque com apenas 35 dólares no bolso. Começa a </a:t>
            </a:r>
            <a:r>
              <a:rPr lang="pt-BR" dirty="0" smtClean="0"/>
              <a:t>frequentar </a:t>
            </a:r>
            <a:r>
              <a:rPr lang="pt-BR" dirty="0"/>
              <a:t>cursos de dança durante o dia e a noite posa nua para estudantes de Fotografia.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41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bg2">
                <a:lumMod val="60000"/>
                <a:lumOff val="40000"/>
              </a:schemeClr>
            </a:gs>
            <a:gs pos="83000">
              <a:schemeClr val="bg2">
                <a:lumMod val="40000"/>
                <a:lumOff val="60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Discografia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4576386"/>
              </p:ext>
            </p:extLst>
          </p:nvPr>
        </p:nvGraphicFramePr>
        <p:xfrm>
          <a:off x="1629353" y="1993557"/>
          <a:ext cx="7895070" cy="4291699"/>
        </p:xfrm>
        <a:graphic>
          <a:graphicData uri="http://schemas.openxmlformats.org/drawingml/2006/table">
            <a:tbl>
              <a:tblPr>
                <a:tableStyleId>{638B1855-1B75-4FBE-930C-398BA8C253C6}</a:tableStyleId>
              </a:tblPr>
              <a:tblGrid>
                <a:gridCol w="3947535"/>
                <a:gridCol w="3947535"/>
              </a:tblGrid>
              <a:tr h="37205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>
                          <a:effectLst/>
                        </a:rPr>
                        <a:t>Ano</a:t>
                      </a:r>
                      <a:endParaRPr lang="en-US" sz="1600" dirty="0">
                        <a:effectLst/>
                      </a:endParaRPr>
                    </a:p>
                  </a:txBody>
                  <a:tcPr marL="80688" marR="80688" marT="40344" marB="403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Álbum</a:t>
                      </a:r>
                    </a:p>
                  </a:txBody>
                  <a:tcPr marL="80688" marR="80688" marT="40344" marB="40344" anchor="ctr"/>
                </a:tc>
              </a:tr>
              <a:tr h="322751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</a:rPr>
                        <a:t>1983</a:t>
                      </a:r>
                    </a:p>
                  </a:txBody>
                  <a:tcPr marL="80688" marR="80688" marT="40344" marB="40344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Madonna</a:t>
                      </a:r>
                    </a:p>
                  </a:txBody>
                  <a:tcPr marL="80688" marR="80688" marT="40344" marB="40344" anchor="ctr"/>
                </a:tc>
              </a:tr>
              <a:tr h="322751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</a:rPr>
                        <a:t>1984</a:t>
                      </a:r>
                    </a:p>
                  </a:txBody>
                  <a:tcPr marL="80688" marR="80688" marT="40344" marB="40344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Like a Virgin</a:t>
                      </a:r>
                    </a:p>
                  </a:txBody>
                  <a:tcPr marL="80688" marR="80688" marT="40344" marB="40344" anchor="ctr"/>
                </a:tc>
              </a:tr>
              <a:tr h="322751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</a:rPr>
                        <a:t>1986</a:t>
                      </a:r>
                    </a:p>
                  </a:txBody>
                  <a:tcPr marL="80688" marR="80688" marT="40344" marB="40344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True Blue</a:t>
                      </a:r>
                    </a:p>
                  </a:txBody>
                  <a:tcPr marL="80688" marR="80688" marT="40344" marB="40344" anchor="ctr"/>
                </a:tc>
              </a:tr>
              <a:tr h="322751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</a:rPr>
                        <a:t>1989</a:t>
                      </a:r>
                    </a:p>
                  </a:txBody>
                  <a:tcPr marL="80688" marR="80688" marT="40344" marB="40344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Like a Prayer</a:t>
                      </a:r>
                    </a:p>
                  </a:txBody>
                  <a:tcPr marL="80688" marR="80688" marT="40344" marB="40344" anchor="ctr"/>
                </a:tc>
              </a:tr>
              <a:tr h="322751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</a:rPr>
                        <a:t>1992</a:t>
                      </a:r>
                    </a:p>
                  </a:txBody>
                  <a:tcPr marL="80688" marR="80688" marT="40344" marB="40344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Erotica</a:t>
                      </a:r>
                    </a:p>
                  </a:txBody>
                  <a:tcPr marL="80688" marR="80688" marT="40344" marB="40344" anchor="ctr"/>
                </a:tc>
              </a:tr>
              <a:tr h="322751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</a:rPr>
                        <a:t>1994</a:t>
                      </a:r>
                    </a:p>
                  </a:txBody>
                  <a:tcPr marL="80688" marR="80688" marT="40344" marB="40344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Bedtime Stories</a:t>
                      </a:r>
                    </a:p>
                  </a:txBody>
                  <a:tcPr marL="80688" marR="80688" marT="40344" marB="40344" anchor="ctr"/>
                </a:tc>
              </a:tr>
              <a:tr h="349833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</a:rPr>
                        <a:t>1998</a:t>
                      </a:r>
                    </a:p>
                  </a:txBody>
                  <a:tcPr marL="80688" marR="80688" marT="40344" marB="40344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Ray of Light</a:t>
                      </a:r>
                    </a:p>
                  </a:txBody>
                  <a:tcPr marL="80688" marR="80688" marT="40344" marB="40344" anchor="ctr"/>
                </a:tc>
              </a:tr>
              <a:tr h="322751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</a:rPr>
                        <a:t>2000</a:t>
                      </a:r>
                    </a:p>
                  </a:txBody>
                  <a:tcPr marL="80688" marR="80688" marT="40344" marB="40344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Music</a:t>
                      </a:r>
                    </a:p>
                  </a:txBody>
                  <a:tcPr marL="80688" marR="80688" marT="40344" marB="40344" anchor="ctr"/>
                </a:tc>
              </a:tr>
              <a:tr h="322751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</a:rPr>
                        <a:t>2003</a:t>
                      </a:r>
                    </a:p>
                  </a:txBody>
                  <a:tcPr marL="80688" marR="80688" marT="40344" marB="40344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American Life</a:t>
                      </a:r>
                    </a:p>
                  </a:txBody>
                  <a:tcPr marL="80688" marR="80688" marT="40344" marB="40344" anchor="ctr"/>
                </a:tc>
              </a:tr>
              <a:tr h="322751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</a:rPr>
                        <a:t>2005</a:t>
                      </a:r>
                    </a:p>
                  </a:txBody>
                  <a:tcPr marL="80688" marR="80688" marT="40344" marB="40344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Confessions on a Dance Floor</a:t>
                      </a:r>
                    </a:p>
                  </a:txBody>
                  <a:tcPr marL="80688" marR="80688" marT="40344" marB="40344" anchor="ctr"/>
                </a:tc>
              </a:tr>
              <a:tr h="322751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</a:rPr>
                        <a:t>2008</a:t>
                      </a:r>
                    </a:p>
                  </a:txBody>
                  <a:tcPr marL="80688" marR="80688" marT="40344" marB="40344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Hard Candy</a:t>
                      </a:r>
                    </a:p>
                  </a:txBody>
                  <a:tcPr marL="80688" marR="80688" marT="40344" marB="40344" anchor="ctr"/>
                </a:tc>
              </a:tr>
              <a:tr h="322751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</a:rPr>
                        <a:t>2012</a:t>
                      </a:r>
                    </a:p>
                  </a:txBody>
                  <a:tcPr marL="80688" marR="80688" marT="40344" marB="40344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MDNA</a:t>
                      </a:r>
                    </a:p>
                  </a:txBody>
                  <a:tcPr marL="80688" marR="80688" marT="40344" marB="40344" anchor="ctr"/>
                </a:tc>
              </a:tr>
            </a:tbl>
          </a:graphicData>
        </a:graphic>
      </p:graphicFrame>
      <p:pic>
        <p:nvPicPr>
          <p:cNvPr id="1027" name="Picture 3" descr="http://portalpopline.com.br/wp-content/uploads/2013/05/Madonna-madonna-31732299-800-10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0679" y="2752344"/>
            <a:ext cx="1936553" cy="24981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8273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Í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54</TotalTime>
  <Words>165</Words>
  <Application>Microsoft Office PowerPoint</Application>
  <PresentationFormat>Widescreen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9" baseType="lpstr">
      <vt:lpstr>Adobe Gothic Std B</vt:lpstr>
      <vt:lpstr>Arial</vt:lpstr>
      <vt:lpstr>Century Gothic</vt:lpstr>
      <vt:lpstr>Wingdings 3</vt:lpstr>
      <vt:lpstr>Íon</vt:lpstr>
      <vt:lpstr>Madonna</vt:lpstr>
      <vt:lpstr>Biografia</vt:lpstr>
      <vt:lpstr>Apresentação do PowerPoint</vt:lpstr>
      <vt:lpstr>Discografia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Madonna</dc:title>
  <dc:creator>Cynexyl</dc:creator>
  <cp:lastModifiedBy>Cynexyl</cp:lastModifiedBy>
  <cp:revision>5</cp:revision>
  <dcterms:created xsi:type="dcterms:W3CDTF">2013-08-20T01:00:38Z</dcterms:created>
  <dcterms:modified xsi:type="dcterms:W3CDTF">2013-08-25T21:15:17Z</dcterms:modified>
</cp:coreProperties>
</file>