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mar Ignacio" initials="Z" lastIdx="5" clrIdx="0">
    <p:extLst>
      <p:ext uri="{19B8F6BF-5375-455C-9EA6-DF929625EA0E}">
        <p15:presenceInfo xmlns:p15="http://schemas.microsoft.com/office/powerpoint/2012/main" userId="Omar Ignaci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8-27T01:23:26.009" idx="4">
    <p:pos x="10" y="10"/>
    <p:text>Falta foto o algo que el Sergio ponga, que represente la idea o  que le ponga un texto con las características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8-27T01:23:19.868" idx="3">
    <p:pos x="10" y="10"/>
    <p:text>Falta idea de galleta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8-27T01:23:56.635" idx="5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2960364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57862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7888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2393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41622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3863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03415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1574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221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7180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432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6985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65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229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460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7868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308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23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219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791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628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964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461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54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8/27/2013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74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5" Type="http://schemas.openxmlformats.org/officeDocument/2006/relationships/comments" Target="../comments/commen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comments" Target="../comments/commen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solidFill>
                  <a:schemeClr val="accent2"/>
                </a:solidFill>
              </a:rPr>
              <a:t>Ideas </a:t>
            </a:r>
            <a:r>
              <a:rPr lang="en" dirty="0" smtClean="0">
                <a:solidFill>
                  <a:schemeClr val="accent2"/>
                </a:solidFill>
              </a:rPr>
              <a:t>de Proyectos</a:t>
            </a:r>
            <a:endParaRPr lang="en" dirty="0">
              <a:solidFill>
                <a:schemeClr val="accent2"/>
              </a:solidFill>
            </a:endParaRP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20190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dirty="0" smtClean="0"/>
              <a:t>Diego Alvear G.</a:t>
            </a:r>
          </a:p>
          <a:p>
            <a:pPr>
              <a:buNone/>
            </a:pPr>
            <a:r>
              <a:rPr lang="en" dirty="0" smtClean="0"/>
              <a:t>Edwards Bustos C.</a:t>
            </a:r>
          </a:p>
          <a:p>
            <a:pPr>
              <a:buNone/>
            </a:pPr>
            <a:r>
              <a:rPr lang="en" dirty="0" smtClean="0"/>
              <a:t>Omar Castro C.</a:t>
            </a:r>
          </a:p>
          <a:p>
            <a:pPr>
              <a:buNone/>
            </a:pPr>
            <a:r>
              <a:rPr lang="en" dirty="0" smtClean="0"/>
              <a:t>Sergio Merino C.</a:t>
            </a:r>
          </a:p>
          <a:p>
            <a:pPr>
              <a:buNone/>
            </a:pPr>
            <a:r>
              <a:rPr lang="en" dirty="0" smtClean="0"/>
              <a:t>Andrés Riffo V.</a:t>
            </a:r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3400" dirty="0" smtClean="0">
                <a:latin typeface="+mn-lt"/>
              </a:rPr>
              <a:t>Corredora de propiedades enfocada a los estudiantes universitarios</a:t>
            </a:r>
            <a:endParaRPr lang="en" sz="3400" dirty="0">
              <a:latin typeface="+mn-lt"/>
            </a:endParaRPr>
          </a:p>
        </p:txBody>
      </p:sp>
      <p:pic>
        <p:nvPicPr>
          <p:cNvPr id="1026" name="Picture 2" descr="http://images01.olx.cl/ui/13/80/81/1298165430_168557981_1-Fotos-de--CORREDORA-DE-PROPIEDADES-EN-LA-V-REG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33748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4267200" y="2693002"/>
            <a:ext cx="37098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 smtClean="0">
                <a:latin typeface="+mn-lt"/>
              </a:rPr>
              <a:t>Facilitar la búsqueda de alojamiento para alumnos universitarios, haciendo énfasis en los de primer año</a:t>
            </a:r>
            <a:endParaRPr lang="es-CL" sz="2400" dirty="0">
              <a:latin typeface="+mn-lt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uu.sh/4bVS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60" y="508363"/>
            <a:ext cx="4091338" cy="294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4839098" y="1378313"/>
            <a:ext cx="32221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 smtClean="0">
                <a:latin typeface="+mn-lt"/>
              </a:rPr>
              <a:t>Mapas a direcciones importantes dentro de la ciudad</a:t>
            </a:r>
            <a:endParaRPr lang="es-CL" sz="2400" dirty="0">
              <a:latin typeface="+mn-lt"/>
            </a:endParaRPr>
          </a:p>
        </p:txBody>
      </p:sp>
      <p:pic>
        <p:nvPicPr>
          <p:cNvPr id="3076" name="Picture 4" descr="http://images02.olx.cl/ui/19/05/98/1357668888_470439798_4-Pension-Completa-Estudiantes-Casas-Departamentos-en-arrie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666" y="3554730"/>
            <a:ext cx="4075432" cy="3057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5011781" y="4483463"/>
            <a:ext cx="32221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 smtClean="0">
                <a:latin typeface="+mn-lt"/>
              </a:rPr>
              <a:t>Fotos y ‘tour virtual’ por dentro de la casa/departamento</a:t>
            </a:r>
            <a:endParaRPr lang="es-CL" sz="2400" dirty="0">
              <a:latin typeface="+mn-lt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689867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3400" dirty="0" smtClean="0">
                <a:latin typeface="+mn-lt"/>
              </a:rPr>
              <a:t>Multiplicadora de superficie</a:t>
            </a:r>
            <a:endParaRPr lang="en" sz="3400" dirty="0">
              <a:latin typeface="+mn-lt"/>
            </a:endParaRPr>
          </a:p>
        </p:txBody>
      </p:sp>
      <p:sp>
        <p:nvSpPr>
          <p:cNvPr id="2" name="AutoShape 2" descr="https://lh5.googleusercontent.com/mwMYUGAgq-f3F3OR0pNjTieJrY70rvoZ46fFQpzTbrYbGlR4sK-3OPxzFSHgQoDBQexETVrW5CmhhDeNAw3BrrYmST0ctSKiWrU_aWNyks77SbZijqbQ4lykeGQ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028" name="Picture 4" descr="https://lh5.googleusercontent.com/mwMYUGAgq-f3F3OR0pNjTieJrY70rvoZ46fFQpzTbrYbGlR4sK-3OPxzFSHgQoDBQexETVrW5CmhhDeNAw3BrrYmST0ctSKiWrU_aWNyks77SbZijqbQ4lykeG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74" y="1057210"/>
            <a:ext cx="3623452" cy="250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406.imageshack.us/img406/561/huerto20vertic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73" y="4027640"/>
            <a:ext cx="3623453" cy="264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1"/>
          <p:cNvSpPr txBox="1"/>
          <p:nvPr/>
        </p:nvSpPr>
        <p:spPr>
          <a:xfrm>
            <a:off x="5014168" y="1543519"/>
            <a:ext cx="26145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 smtClean="0">
                <a:latin typeface="+mn-lt"/>
              </a:rPr>
              <a:t>Multiplica la poca superficie para cultivos en invernaderos y casas</a:t>
            </a:r>
            <a:endParaRPr lang="es-CL" sz="2400" dirty="0">
              <a:latin typeface="+mn-lt"/>
            </a:endParaRPr>
          </a:p>
        </p:txBody>
      </p:sp>
      <p:sp>
        <p:nvSpPr>
          <p:cNvPr id="11" name="CuadroTexto 1"/>
          <p:cNvSpPr txBox="1"/>
          <p:nvPr/>
        </p:nvSpPr>
        <p:spPr>
          <a:xfrm>
            <a:off x="5014168" y="4748449"/>
            <a:ext cx="27954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 smtClean="0">
                <a:latin typeface="+mn-lt"/>
              </a:rPr>
              <a:t>Ofrece movilidad de las bandejas con hortalizas</a:t>
            </a:r>
            <a:endParaRPr lang="es-CL" sz="2400" dirty="0">
              <a:latin typeface="+mn-lt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93" y="3213279"/>
            <a:ext cx="4045810" cy="3143330"/>
          </a:xfrm>
          <a:prstGeom prst="rect">
            <a:avLst/>
          </a:prstGeom>
        </p:spPr>
      </p:pic>
      <p:sp>
        <p:nvSpPr>
          <p:cNvPr id="5" name="CuadroTexto 1"/>
          <p:cNvSpPr txBox="1"/>
          <p:nvPr/>
        </p:nvSpPr>
        <p:spPr>
          <a:xfrm>
            <a:off x="4861768" y="4323279"/>
            <a:ext cx="2795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 smtClean="0">
                <a:latin typeface="+mn-lt"/>
              </a:rPr>
              <a:t>Idea Base</a:t>
            </a:r>
            <a:endParaRPr lang="es-CL" sz="2400" dirty="0">
              <a:latin typeface="+mn-lt"/>
            </a:endParaRPr>
          </a:p>
        </p:txBody>
      </p:sp>
      <p:pic>
        <p:nvPicPr>
          <p:cNvPr id="6" name="Picture 6" descr="https://lh4.googleusercontent.com/q4uxYjkAU8ObS9dVfbogXZlWrRMke6IgpqW0qiLsg2vvMbJHJohXHXByhJvRW_PGqdN6wTDI2Bqf7aN1GumVO0VvjyuoCPM1t_SSRggdpc0bj5NveyfchFmvUS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89" y="442878"/>
            <a:ext cx="3320506" cy="254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1"/>
          <p:cNvSpPr txBox="1"/>
          <p:nvPr/>
        </p:nvSpPr>
        <p:spPr>
          <a:xfrm>
            <a:off x="4671003" y="745417"/>
            <a:ext cx="24264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 smtClean="0">
                <a:latin typeface="+mn-lt"/>
              </a:rPr>
              <a:t>Incluye sistema de Fertirriego, y es fácilmente adaptable a hidroponía</a:t>
            </a:r>
            <a:endParaRPr lang="es-CL" sz="2400" dirty="0">
              <a:latin typeface="+mn-lt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3400" dirty="0" smtClean="0">
                <a:latin typeface="+mn-lt"/>
              </a:rPr>
              <a:t>Flota de buses eléctricos</a:t>
            </a:r>
            <a:endParaRPr lang="en" sz="3400" dirty="0">
              <a:latin typeface="+mn-lt"/>
            </a:endParaRPr>
          </a:p>
        </p:txBody>
      </p:sp>
      <p:pic>
        <p:nvPicPr>
          <p:cNvPr id="1026" name="Picture 2" descr="http://static.betazeta.com/www.bolido.com/wp-content/uploads/2013/08/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94421"/>
            <a:ext cx="4932892" cy="331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457200" y="5312229"/>
            <a:ext cx="5124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800" dirty="0" smtClean="0">
                <a:latin typeface="+mn-lt"/>
              </a:rPr>
              <a:t>BYD K9</a:t>
            </a:r>
            <a:endParaRPr lang="es-CL" sz="1800" dirty="0">
              <a:latin typeface="+mn-lt"/>
            </a:endParaRPr>
          </a:p>
        </p:txBody>
      </p:sp>
      <p:sp>
        <p:nvSpPr>
          <p:cNvPr id="5" name="CuadroTexto 1"/>
          <p:cNvSpPr txBox="1"/>
          <p:nvPr/>
        </p:nvSpPr>
        <p:spPr>
          <a:xfrm>
            <a:off x="5582194" y="2796453"/>
            <a:ext cx="28738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smtClean="0">
                <a:latin typeface="+mn-lt"/>
              </a:rPr>
              <a:t>Bus 100% eléctrico</a:t>
            </a:r>
          </a:p>
          <a:p>
            <a:pPr algn="just"/>
            <a:r>
              <a:rPr lang="es-CL" sz="2400" dirty="0" smtClean="0">
                <a:latin typeface="+mn-lt"/>
              </a:rPr>
              <a:t>0% emisión de CO2 y nivel de ruido casi nulo</a:t>
            </a:r>
            <a:endParaRPr lang="es-CL" sz="2400" dirty="0">
              <a:latin typeface="+mn-lt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byd.com/la/auto/images/ebus/preview_big_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83" y="173366"/>
            <a:ext cx="4795245" cy="258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chinaautoweb.com/blog1/wp-content/uploads/2011/03/byd-k9-0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86" y="3266485"/>
            <a:ext cx="476250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5425440" y="863226"/>
            <a:ext cx="27954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 smtClean="0">
                <a:latin typeface="+mn-lt"/>
              </a:rPr>
              <a:t>Diseñado para 80 personas aproximadamente</a:t>
            </a:r>
            <a:endParaRPr lang="es-CL" sz="2400" dirty="0">
              <a:latin typeface="+mn-lt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425440" y="4092348"/>
            <a:ext cx="23817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 smtClean="0">
                <a:latin typeface="+mn-lt"/>
              </a:rPr>
              <a:t>Paneles solares ubicados en el techo del bus</a:t>
            </a:r>
            <a:endParaRPr lang="es-CL" sz="2400" dirty="0">
              <a:latin typeface="+mn-lt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Tw Cen MT-Rockwell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</TotalTime>
  <Words>133</Words>
  <Application>Microsoft Office PowerPoint</Application>
  <PresentationFormat>Presentación en pantalla (4:3)</PresentationFormat>
  <Paragraphs>21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Rockwell</vt:lpstr>
      <vt:lpstr>Tw Cen MT</vt:lpstr>
      <vt:lpstr>Wingdings 3</vt:lpstr>
      <vt:lpstr>Faceta</vt:lpstr>
      <vt:lpstr>Ideas de Proyectos</vt:lpstr>
      <vt:lpstr>Corredora de propiedades enfocada a los estudiantes universitarios</vt:lpstr>
      <vt:lpstr>Presentación de PowerPoint</vt:lpstr>
      <vt:lpstr>Multiplicadora de superficie</vt:lpstr>
      <vt:lpstr>Presentación de PowerPoint</vt:lpstr>
      <vt:lpstr>Flota de buses eléctricos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Ideas Proyecto</dc:title>
  <cp:lastModifiedBy>Omar Ignacio</cp:lastModifiedBy>
  <cp:revision>13</cp:revision>
  <dcterms:modified xsi:type="dcterms:W3CDTF">2013-08-27T14:45:06Z</dcterms:modified>
</cp:coreProperties>
</file>