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89" r:id="rId6"/>
    <p:sldId id="260" r:id="rId7"/>
    <p:sldId id="288" r:id="rId8"/>
    <p:sldId id="279" r:id="rId9"/>
    <p:sldId id="280" r:id="rId10"/>
    <p:sldId id="281" r:id="rId11"/>
    <p:sldId id="261" r:id="rId12"/>
    <p:sldId id="263" r:id="rId13"/>
    <p:sldId id="273" r:id="rId14"/>
    <p:sldId id="275" r:id="rId15"/>
    <p:sldId id="274" r:id="rId16"/>
    <p:sldId id="277" r:id="rId17"/>
    <p:sldId id="276" r:id="rId18"/>
    <p:sldId id="287" r:id="rId19"/>
    <p:sldId id="278" r:id="rId20"/>
    <p:sldId id="283" r:id="rId21"/>
    <p:sldId id="265" r:id="rId22"/>
    <p:sldId id="282" r:id="rId23"/>
    <p:sldId id="284" r:id="rId24"/>
    <p:sldId id="285" r:id="rId25"/>
    <p:sldId id="286" r:id="rId26"/>
    <p:sldId id="269" r:id="rId27"/>
    <p:sldId id="266" r:id="rId28"/>
    <p:sldId id="267" r:id="rId29"/>
    <p:sldId id="268"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ABF1C196-D682-43E3-A35B-DDAFABE47E2D}" type="datetimeFigureOut">
              <a:rPr lang="en-NZ" smtClean="0"/>
              <a:t>19/04/2013</a:t>
            </a:fld>
            <a:endParaRPr lang="en-NZ"/>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09D5F448-AC31-4ACE-8A75-8AD074C8675C}" type="slidenum">
              <a:rPr lang="en-NZ" smtClean="0"/>
              <a:t>‹#›</a:t>
            </a:fld>
            <a:endParaRPr lang="en-NZ"/>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09D5F448-AC31-4ACE-8A75-8AD074C8675C}"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09D5F448-AC31-4ACE-8A75-8AD074C8675C}"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09D5F448-AC31-4ACE-8A75-8AD074C8675C}" type="slidenum">
              <a:rPr lang="en-NZ" smtClean="0"/>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ABF1C196-D682-43E3-A35B-DDAFABE47E2D}" type="datetimeFigureOut">
              <a:rPr lang="en-NZ" smtClean="0"/>
              <a:t>19/04/2013</a:t>
            </a:fld>
            <a:endParaRPr lang="en-NZ"/>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09D5F448-AC31-4ACE-8A75-8AD074C8675C}" type="slidenum">
              <a:rPr lang="en-NZ" smtClean="0"/>
              <a:t>‹#›</a:t>
            </a:fld>
            <a:endParaRPr lang="en-NZ"/>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a:xfrm>
            <a:off x="8641080" y="6514568"/>
            <a:ext cx="464288" cy="274320"/>
          </a:xfrm>
        </p:spPr>
        <p:txBody>
          <a:bodyPr/>
          <a:lstStyle>
            <a:extLst/>
          </a:lstStyle>
          <a:p>
            <a:fld id="{09D5F448-AC31-4ACE-8A75-8AD074C8675C}" type="slidenum">
              <a:rPr lang="en-NZ" smtClean="0"/>
              <a:t>‹#›</a:t>
            </a:fld>
            <a:endParaRPr lang="en-NZ"/>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8" name="Footer Placeholder 7"/>
          <p:cNvSpPr>
            <a:spLocks noGrp="1"/>
          </p:cNvSpPr>
          <p:nvPr>
            <p:ph type="ftr" sz="quarter" idx="11"/>
          </p:nvPr>
        </p:nvSpPr>
        <p:spPr/>
        <p:txBody>
          <a:bodyPr/>
          <a:lstStyle>
            <a:extLst/>
          </a:lstStyle>
          <a:p>
            <a:endParaRPr lang="en-NZ"/>
          </a:p>
        </p:txBody>
      </p:sp>
      <p:sp>
        <p:nvSpPr>
          <p:cNvPr id="9" name="Slide Number Placeholder 8"/>
          <p:cNvSpPr>
            <a:spLocks noGrp="1"/>
          </p:cNvSpPr>
          <p:nvPr>
            <p:ph type="sldNum" sz="quarter" idx="12"/>
          </p:nvPr>
        </p:nvSpPr>
        <p:spPr>
          <a:xfrm>
            <a:off x="8641080" y="6514568"/>
            <a:ext cx="464288" cy="274320"/>
          </a:xfrm>
        </p:spPr>
        <p:txBody>
          <a:bodyPr/>
          <a:lstStyle>
            <a:extLst/>
          </a:lstStyle>
          <a:p>
            <a:fld id="{09D5F448-AC31-4ACE-8A75-8AD074C8675C}" type="slidenum">
              <a:rPr lang="en-NZ" smtClean="0"/>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4" name="Footer Placeholder 3"/>
          <p:cNvSpPr>
            <a:spLocks noGrp="1"/>
          </p:cNvSpPr>
          <p:nvPr>
            <p:ph type="ftr" sz="quarter" idx="11"/>
          </p:nvPr>
        </p:nvSpPr>
        <p:spPr/>
        <p:txBody>
          <a:bodyPr/>
          <a:lstStyle>
            <a:extLst/>
          </a:lstStyle>
          <a:p>
            <a:endParaRPr lang="en-NZ"/>
          </a:p>
        </p:txBody>
      </p:sp>
      <p:sp>
        <p:nvSpPr>
          <p:cNvPr id="5" name="Slide Number Placeholder 4"/>
          <p:cNvSpPr>
            <a:spLocks noGrp="1"/>
          </p:cNvSpPr>
          <p:nvPr>
            <p:ph type="sldNum" sz="quarter" idx="12"/>
          </p:nvPr>
        </p:nvSpPr>
        <p:spPr/>
        <p:txBody>
          <a:bodyPr/>
          <a:lstStyle>
            <a:extLst/>
          </a:lstStyle>
          <a:p>
            <a:fld id="{09D5F448-AC31-4ACE-8A75-8AD074C8675C}" type="slidenum">
              <a:rPr lang="en-NZ" smtClean="0"/>
              <a:t>‹#›</a:t>
            </a:fld>
            <a:endParaRPr lang="en-NZ"/>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BF1C196-D682-43E3-A35B-DDAFABE47E2D}" type="datetimeFigureOut">
              <a:rPr lang="en-NZ" smtClean="0"/>
              <a:t>19/04/2013</a:t>
            </a:fld>
            <a:endParaRPr lang="en-NZ"/>
          </a:p>
        </p:txBody>
      </p:sp>
      <p:sp>
        <p:nvSpPr>
          <p:cNvPr id="3" name="Footer Placeholder 2"/>
          <p:cNvSpPr>
            <a:spLocks noGrp="1"/>
          </p:cNvSpPr>
          <p:nvPr>
            <p:ph type="ftr" sz="quarter" idx="11"/>
          </p:nvPr>
        </p:nvSpPr>
        <p:spPr/>
        <p:txBody>
          <a:bodyPr/>
          <a:lstStyle>
            <a:extLst/>
          </a:lstStyle>
          <a:p>
            <a:endParaRPr lang="en-NZ"/>
          </a:p>
        </p:txBody>
      </p:sp>
      <p:sp>
        <p:nvSpPr>
          <p:cNvPr id="4" name="Slide Number Placeholder 3"/>
          <p:cNvSpPr>
            <a:spLocks noGrp="1"/>
          </p:cNvSpPr>
          <p:nvPr>
            <p:ph type="sldNum" sz="quarter" idx="12"/>
          </p:nvPr>
        </p:nvSpPr>
        <p:spPr/>
        <p:txBody>
          <a:bodyPr/>
          <a:lstStyle>
            <a:extLst/>
          </a:lstStyle>
          <a:p>
            <a:fld id="{09D5F448-AC31-4ACE-8A75-8AD074C8675C}" type="slidenum">
              <a:rPr lang="en-NZ" smtClean="0"/>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ABF1C196-D682-43E3-A35B-DDAFABE47E2D}" type="datetimeFigureOut">
              <a:rPr lang="en-NZ" smtClean="0"/>
              <a:t>19/04/2013</a:t>
            </a:fld>
            <a:endParaRPr lang="en-NZ"/>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09D5F448-AC31-4ACE-8A75-8AD074C8675C}" type="slidenum">
              <a:rPr lang="en-NZ" smtClean="0"/>
              <a:t>‹#›</a:t>
            </a:fld>
            <a:endParaRPr lang="en-NZ"/>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ABF1C196-D682-43E3-A35B-DDAFABE47E2D}" type="datetimeFigureOut">
              <a:rPr lang="en-NZ" smtClean="0"/>
              <a:t>19/04/2013</a:t>
            </a:fld>
            <a:endParaRPr lang="en-NZ"/>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09D5F448-AC31-4ACE-8A75-8AD074C8675C}" type="slidenum">
              <a:rPr lang="en-NZ" smtClean="0"/>
              <a:t>‹#›</a:t>
            </a:fld>
            <a:endParaRPr lang="en-NZ"/>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NZ"/>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ABF1C196-D682-43E3-A35B-DDAFABE47E2D}" type="datetimeFigureOut">
              <a:rPr lang="en-NZ" smtClean="0"/>
              <a:t>19/04/2013</a:t>
            </a:fld>
            <a:endParaRPr lang="en-NZ"/>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09D5F448-AC31-4ACE-8A75-8AD074C8675C}" type="slidenum">
              <a:rPr lang="en-NZ" smtClean="0"/>
              <a:t>‹#›</a:t>
            </a:fld>
            <a:endParaRPr lang="en-NZ"/>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171400"/>
            <a:ext cx="8229600" cy="2209800"/>
          </a:xfrm>
        </p:spPr>
        <p:txBody>
          <a:bodyPr/>
          <a:lstStyle/>
          <a:p>
            <a:r>
              <a:rPr lang="en-NZ" dirty="0" smtClean="0"/>
              <a:t>Stop Motion Photo Journal</a:t>
            </a:r>
            <a:endParaRPr lang="en-NZ" dirty="0"/>
          </a:p>
        </p:txBody>
      </p:sp>
      <p:sp>
        <p:nvSpPr>
          <p:cNvPr id="3" name="Subtitle 2"/>
          <p:cNvSpPr>
            <a:spLocks noGrp="1"/>
          </p:cNvSpPr>
          <p:nvPr>
            <p:ph type="subTitle" idx="1"/>
          </p:nvPr>
        </p:nvSpPr>
        <p:spPr>
          <a:xfrm>
            <a:off x="1619672" y="3068960"/>
            <a:ext cx="6560234" cy="2472680"/>
          </a:xfrm>
        </p:spPr>
        <p:txBody>
          <a:bodyPr/>
          <a:lstStyle/>
          <a:p>
            <a:pPr algn="ctr"/>
            <a:r>
              <a:rPr lang="en-NZ" dirty="0" smtClean="0"/>
              <a:t>“Flight through Space” by:</a:t>
            </a:r>
          </a:p>
          <a:p>
            <a:endParaRPr lang="en-NZ" sz="2800" dirty="0" smtClean="0">
              <a:latin typeface="Adobe Devanagari" pitchFamily="18" charset="0"/>
              <a:cs typeface="Adobe Devanagari" pitchFamily="18" charset="0"/>
            </a:endParaRPr>
          </a:p>
          <a:p>
            <a:r>
              <a:rPr lang="en-NZ" sz="2800" dirty="0" smtClean="0">
                <a:latin typeface="Adobe Devanagari" pitchFamily="18" charset="0"/>
                <a:cs typeface="Adobe Devanagari" pitchFamily="18" charset="0"/>
              </a:rPr>
              <a:t>Tom Arrell</a:t>
            </a:r>
          </a:p>
          <a:p>
            <a:r>
              <a:rPr lang="en-NZ" sz="2800" dirty="0" smtClean="0">
                <a:latin typeface="Adobe Devanagari" pitchFamily="18" charset="0"/>
                <a:cs typeface="Adobe Devanagari" pitchFamily="18" charset="0"/>
              </a:rPr>
              <a:t>Josh Holroyd</a:t>
            </a:r>
          </a:p>
          <a:p>
            <a:r>
              <a:rPr lang="en-NZ" sz="2800" dirty="0" smtClean="0">
                <a:latin typeface="Adobe Devanagari" pitchFamily="18" charset="0"/>
                <a:cs typeface="Adobe Devanagari" pitchFamily="18" charset="0"/>
              </a:rPr>
              <a:t>Bailey </a:t>
            </a:r>
            <a:r>
              <a:rPr lang="en-NZ" sz="2800" dirty="0" err="1" smtClean="0">
                <a:latin typeface="Adobe Devanagari" pitchFamily="18" charset="0"/>
                <a:cs typeface="Adobe Devanagari" pitchFamily="18" charset="0"/>
              </a:rPr>
              <a:t>Firman</a:t>
            </a:r>
            <a:endParaRPr lang="en-NZ" sz="2800" dirty="0" smtClean="0">
              <a:latin typeface="Adobe Devanagari" pitchFamily="18" charset="0"/>
              <a:cs typeface="Adobe Devanagari" pitchFamily="18" charset="0"/>
            </a:endParaRPr>
          </a:p>
        </p:txBody>
      </p:sp>
    </p:spTree>
    <p:extLst>
      <p:ext uri="{BB962C8B-B14F-4D97-AF65-F5344CB8AC3E}">
        <p14:creationId xmlns:p14="http://schemas.microsoft.com/office/powerpoint/2010/main" val="2109943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Our roles: Day 2</a:t>
            </a:r>
            <a:endParaRPr lang="en-NZ" dirty="0"/>
          </a:p>
        </p:txBody>
      </p:sp>
      <p:sp>
        <p:nvSpPr>
          <p:cNvPr id="3" name="Content Placeholder 2"/>
          <p:cNvSpPr>
            <a:spLocks noGrp="1"/>
          </p:cNvSpPr>
          <p:nvPr>
            <p:ph idx="1"/>
          </p:nvPr>
        </p:nvSpPr>
        <p:spPr/>
        <p:txBody>
          <a:bodyPr/>
          <a:lstStyle/>
          <a:p>
            <a:r>
              <a:rPr lang="en-NZ" dirty="0" smtClean="0"/>
              <a:t>During this day, we aimed to complete a bulk part of our animation. We made sure editing techniques were able to be mass applied and fitted the scenario. </a:t>
            </a:r>
          </a:p>
          <a:p>
            <a:r>
              <a:rPr lang="en-NZ" dirty="0" smtClean="0"/>
              <a:t>During this day, Josh was in charge of lighting and moving the objects between shots. Bailey was lead photographer and Tom took up the role of editing and animating the shots that were taken.</a:t>
            </a:r>
            <a:endParaRPr lang="en-NZ" dirty="0"/>
          </a:p>
        </p:txBody>
      </p:sp>
    </p:spTree>
    <p:extLst>
      <p:ext uri="{BB962C8B-B14F-4D97-AF65-F5344CB8AC3E}">
        <p14:creationId xmlns:p14="http://schemas.microsoft.com/office/powerpoint/2010/main" val="1916171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Our scenes</a:t>
            </a:r>
            <a:endParaRPr lang="en-NZ" dirty="0"/>
          </a:p>
        </p:txBody>
      </p:sp>
      <p:sp>
        <p:nvSpPr>
          <p:cNvPr id="3" name="Text Placeholder 2"/>
          <p:cNvSpPr>
            <a:spLocks noGrp="1"/>
          </p:cNvSpPr>
          <p:nvPr>
            <p:ph type="body" sz="half" idx="2"/>
          </p:nvPr>
        </p:nvSpPr>
        <p:spPr/>
        <p:txBody>
          <a:bodyPr/>
          <a:lstStyle/>
          <a:p>
            <a:r>
              <a:rPr lang="en-NZ" dirty="0" smtClean="0"/>
              <a:t>The following slides contain images of the storyboards that we used for the project. In total we have planned 9 different scenes.</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7655972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0" b="980"/>
          <a:stretch>
            <a:fillRect/>
          </a:stretch>
        </p:blipFill>
        <p:spPr>
          <a:xfrm>
            <a:off x="304800" y="249238"/>
            <a:ext cx="8534400" cy="6275387"/>
          </a:xfrm>
        </p:spPr>
      </p:pic>
    </p:spTree>
    <p:extLst>
      <p:ext uri="{BB962C8B-B14F-4D97-AF65-F5344CB8AC3E}">
        <p14:creationId xmlns:p14="http://schemas.microsoft.com/office/powerpoint/2010/main" val="33895531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0" b="980"/>
          <a:stretch>
            <a:fillRect/>
          </a:stretch>
        </p:blipFill>
        <p:spPr>
          <a:xfrm>
            <a:off x="304800" y="249238"/>
            <a:ext cx="8534400" cy="6275387"/>
          </a:xfrm>
        </p:spPr>
      </p:pic>
    </p:spTree>
    <p:extLst>
      <p:ext uri="{BB962C8B-B14F-4D97-AF65-F5344CB8AC3E}">
        <p14:creationId xmlns:p14="http://schemas.microsoft.com/office/powerpoint/2010/main" val="41805588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0" b="980"/>
          <a:stretch>
            <a:fillRect/>
          </a:stretch>
        </p:blipFill>
        <p:spPr>
          <a:xfrm>
            <a:off x="304800" y="249238"/>
            <a:ext cx="8534400" cy="6275387"/>
          </a:xfrm>
        </p:spPr>
      </p:pic>
    </p:spTree>
    <p:extLst>
      <p:ext uri="{BB962C8B-B14F-4D97-AF65-F5344CB8AC3E}">
        <p14:creationId xmlns:p14="http://schemas.microsoft.com/office/powerpoint/2010/main" val="32476361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0" b="980"/>
          <a:stretch>
            <a:fillRect/>
          </a:stretch>
        </p:blipFill>
        <p:spPr>
          <a:xfrm rot="10800000">
            <a:off x="304800" y="249238"/>
            <a:ext cx="8534400" cy="6275387"/>
          </a:xfrm>
        </p:spPr>
      </p:pic>
    </p:spTree>
    <p:extLst>
      <p:ext uri="{BB962C8B-B14F-4D97-AF65-F5344CB8AC3E}">
        <p14:creationId xmlns:p14="http://schemas.microsoft.com/office/powerpoint/2010/main" val="10313901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0" b="980"/>
          <a:stretch>
            <a:fillRect/>
          </a:stretch>
        </p:blipFill>
        <p:spPr>
          <a:xfrm>
            <a:off x="304800" y="249238"/>
            <a:ext cx="8534400" cy="6275387"/>
          </a:xfrm>
        </p:spPr>
      </p:pic>
    </p:spTree>
    <p:extLst>
      <p:ext uri="{BB962C8B-B14F-4D97-AF65-F5344CB8AC3E}">
        <p14:creationId xmlns:p14="http://schemas.microsoft.com/office/powerpoint/2010/main" val="3420515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980" b="980"/>
          <a:stretch>
            <a:fillRect/>
          </a:stretch>
        </p:blipFill>
        <p:spPr>
          <a:xfrm>
            <a:off x="304800" y="249238"/>
            <a:ext cx="8534400" cy="6275387"/>
          </a:xfrm>
        </p:spPr>
      </p:pic>
    </p:spTree>
    <p:extLst>
      <p:ext uri="{BB962C8B-B14F-4D97-AF65-F5344CB8AC3E}">
        <p14:creationId xmlns:p14="http://schemas.microsoft.com/office/powerpoint/2010/main" val="33909144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171400"/>
            <a:ext cx="8229600" cy="2209800"/>
          </a:xfrm>
        </p:spPr>
        <p:txBody>
          <a:bodyPr/>
          <a:lstStyle/>
          <a:p>
            <a:pPr algn="ctr"/>
            <a:r>
              <a:rPr lang="en-NZ" dirty="0" smtClean="0"/>
              <a:t>Day One</a:t>
            </a:r>
            <a:endParaRPr lang="en-NZ" dirty="0"/>
          </a:p>
        </p:txBody>
      </p:sp>
      <p:sp>
        <p:nvSpPr>
          <p:cNvPr id="3" name="Subtitle 2"/>
          <p:cNvSpPr>
            <a:spLocks noGrp="1"/>
          </p:cNvSpPr>
          <p:nvPr>
            <p:ph type="subTitle" idx="1"/>
          </p:nvPr>
        </p:nvSpPr>
        <p:spPr/>
        <p:txBody>
          <a:bodyPr/>
          <a:lstStyle/>
          <a:p>
            <a:r>
              <a:rPr lang="en-NZ" dirty="0" smtClean="0"/>
              <a:t>We worked on preparation and the intro scenes.</a:t>
            </a:r>
            <a:endParaRPr lang="en-NZ" dirty="0"/>
          </a:p>
        </p:txBody>
      </p:sp>
    </p:spTree>
    <p:extLst>
      <p:ext uri="{BB962C8B-B14F-4D97-AF65-F5344CB8AC3E}">
        <p14:creationId xmlns:p14="http://schemas.microsoft.com/office/powerpoint/2010/main" val="2483617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Bailey taking shots using a mounted camera.</a:t>
            </a:r>
            <a:endParaRPr lang="en-NZ" dirty="0"/>
          </a:p>
        </p:txBody>
      </p:sp>
      <p:sp>
        <p:nvSpPr>
          <p:cNvPr id="3" name="Text Placeholder 2"/>
          <p:cNvSpPr>
            <a:spLocks noGrp="1"/>
          </p:cNvSpPr>
          <p:nvPr>
            <p:ph type="body" sz="half" idx="2"/>
          </p:nvPr>
        </p:nvSpPr>
        <p:spPr/>
        <p:txBody>
          <a:bodyPr/>
          <a:lstStyle/>
          <a:p>
            <a:r>
              <a:rPr lang="en-NZ" dirty="0" smtClean="0"/>
              <a:t>Bailey sat on the stool next to the mounted camera and took photos when each frame was ready.</a:t>
            </a:r>
            <a:endParaRPr lang="en-NZ"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1058861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This is Josh designing a planet for the camera test scene.</a:t>
            </a:r>
            <a:endParaRPr lang="en-NZ" dirty="0"/>
          </a:p>
        </p:txBody>
      </p:sp>
      <p:sp>
        <p:nvSpPr>
          <p:cNvPr id="3" name="Text Placeholder 2"/>
          <p:cNvSpPr>
            <a:spLocks noGrp="1"/>
          </p:cNvSpPr>
          <p:nvPr>
            <p:ph type="body" sz="half" idx="2"/>
          </p:nvPr>
        </p:nvSpPr>
        <p:spPr/>
        <p:txBody>
          <a:bodyPr>
            <a:normAutofit lnSpcReduction="10000"/>
          </a:bodyPr>
          <a:lstStyle/>
          <a:p>
            <a:r>
              <a:rPr lang="en-NZ" dirty="0" smtClean="0"/>
              <a:t>We decided to create a camera test scene which we used plain paper for. This was to quickly replicate the process we would be using and to make sure camera setting were correct. Nothing else was done on this day.</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15620443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9832" y="4869160"/>
            <a:ext cx="5486400" cy="664536"/>
          </a:xfrm>
        </p:spPr>
        <p:txBody>
          <a:bodyPr>
            <a:normAutofit fontScale="90000"/>
          </a:bodyPr>
          <a:lstStyle/>
          <a:p>
            <a:r>
              <a:rPr lang="en-NZ" dirty="0" smtClean="0"/>
              <a:t>Preparation for the scenes, cutting out different sized planets to give a zooming effect.</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28815336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This was the setup we used in order to take our photos on our first planned meeting.</a:t>
            </a:r>
            <a:endParaRPr lang="en-NZ" dirty="0"/>
          </a:p>
        </p:txBody>
      </p:sp>
      <p:sp>
        <p:nvSpPr>
          <p:cNvPr id="3" name="Text Placeholder 2"/>
          <p:cNvSpPr>
            <a:spLocks noGrp="1"/>
          </p:cNvSpPr>
          <p:nvPr>
            <p:ph type="body" sz="half" idx="2"/>
          </p:nvPr>
        </p:nvSpPr>
        <p:spPr/>
        <p:txBody>
          <a:bodyPr/>
          <a:lstStyle/>
          <a:p>
            <a:r>
              <a:rPr lang="en-NZ" dirty="0" smtClean="0"/>
              <a:t>We had a stool mounting the camera, chairs laid around the paper to prevent light and tape across areas of light.</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9732786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9832" y="2492896"/>
            <a:ext cx="5486400" cy="664536"/>
          </a:xfrm>
        </p:spPr>
        <p:txBody>
          <a:bodyPr>
            <a:normAutofit fontScale="90000"/>
          </a:bodyPr>
          <a:lstStyle/>
          <a:p>
            <a:r>
              <a:rPr lang="en-NZ" dirty="0" smtClean="0"/>
              <a:t>Here is Tom creating </a:t>
            </a:r>
            <a:br>
              <a:rPr lang="en-NZ" dirty="0" smtClean="0"/>
            </a:br>
            <a:r>
              <a:rPr lang="en-NZ" dirty="0" smtClean="0"/>
              <a:t>the galaxy as it grows.</a:t>
            </a:r>
            <a:endParaRPr lang="en-NZ" dirty="0"/>
          </a:p>
        </p:txBody>
      </p:sp>
      <p:sp>
        <p:nvSpPr>
          <p:cNvPr id="3" name="Text Placeholder 2"/>
          <p:cNvSpPr>
            <a:spLocks noGrp="1"/>
          </p:cNvSpPr>
          <p:nvPr>
            <p:ph type="body" sz="half" idx="2"/>
          </p:nvPr>
        </p:nvSpPr>
        <p:spPr>
          <a:xfrm>
            <a:off x="3347864" y="3429000"/>
            <a:ext cx="5486400" cy="912255"/>
          </a:xfrm>
        </p:spPr>
        <p:txBody>
          <a:bodyPr/>
          <a:lstStyle/>
          <a:p>
            <a:r>
              <a:rPr lang="en-NZ" dirty="0" smtClean="0"/>
              <a:t>For these shots, we used glitter and a brush </a:t>
            </a:r>
          </a:p>
          <a:p>
            <a:r>
              <a:rPr lang="en-NZ" dirty="0" smtClean="0"/>
              <a:t>to spread it evenly into a galaxy shape.</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rot="5400000">
            <a:off x="-184348" y="1344588"/>
            <a:ext cx="5791200" cy="4343400"/>
          </a:xfrm>
        </p:spPr>
      </p:pic>
    </p:spTree>
    <p:extLst>
      <p:ext uri="{BB962C8B-B14F-4D97-AF65-F5344CB8AC3E}">
        <p14:creationId xmlns:p14="http://schemas.microsoft.com/office/powerpoint/2010/main" val="111900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Josh after completing prep for the scenes.</a:t>
            </a:r>
            <a:endParaRPr lang="en-NZ" dirty="0"/>
          </a:p>
        </p:txBody>
      </p:sp>
      <p:sp>
        <p:nvSpPr>
          <p:cNvPr id="3" name="Text Placeholder 2"/>
          <p:cNvSpPr>
            <a:spLocks noGrp="1"/>
          </p:cNvSpPr>
          <p:nvPr>
            <p:ph type="body" sz="half" idx="2"/>
          </p:nvPr>
        </p:nvSpPr>
        <p:spPr/>
        <p:txBody>
          <a:bodyPr/>
          <a:lstStyle/>
          <a:p>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2790692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Here is an overview of the setup. The camera is held securely in place by duct-tape to the stool.</a:t>
            </a:r>
            <a:endParaRPr lang="en-NZ" dirty="0"/>
          </a:p>
        </p:txBody>
      </p:sp>
      <p:sp>
        <p:nvSpPr>
          <p:cNvPr id="3" name="Text Placeholder 2"/>
          <p:cNvSpPr>
            <a:spLocks noGrp="1"/>
          </p:cNvSpPr>
          <p:nvPr>
            <p:ph type="body" sz="half" idx="2"/>
          </p:nvPr>
        </p:nvSpPr>
        <p:spPr/>
        <p:txBody>
          <a:bodyPr/>
          <a:lstStyle/>
          <a:p>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3868603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171400"/>
            <a:ext cx="8229600" cy="2209800"/>
          </a:xfrm>
        </p:spPr>
        <p:txBody>
          <a:bodyPr/>
          <a:lstStyle/>
          <a:p>
            <a:pPr algn="ctr"/>
            <a:r>
              <a:rPr lang="en-NZ" dirty="0" smtClean="0"/>
              <a:t>Day Two</a:t>
            </a:r>
            <a:endParaRPr lang="en-NZ" dirty="0"/>
          </a:p>
        </p:txBody>
      </p:sp>
      <p:sp>
        <p:nvSpPr>
          <p:cNvPr id="3" name="Subtitle 2"/>
          <p:cNvSpPr>
            <a:spLocks noGrp="1"/>
          </p:cNvSpPr>
          <p:nvPr>
            <p:ph type="subTitle" idx="1"/>
          </p:nvPr>
        </p:nvSpPr>
        <p:spPr/>
        <p:txBody>
          <a:bodyPr/>
          <a:lstStyle/>
          <a:p>
            <a:r>
              <a:rPr lang="en-NZ" dirty="0" smtClean="0"/>
              <a:t>We worked on animation and editing of the shots in bulk.</a:t>
            </a:r>
            <a:endParaRPr lang="en-NZ" dirty="0"/>
          </a:p>
        </p:txBody>
      </p:sp>
    </p:spTree>
    <p:extLst>
      <p:ext uri="{BB962C8B-B14F-4D97-AF65-F5344CB8AC3E}">
        <p14:creationId xmlns:p14="http://schemas.microsoft.com/office/powerpoint/2010/main" val="7801729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Our setup for day two. This took place in Tom’s garage.</a:t>
            </a:r>
            <a:endParaRPr lang="en-NZ" dirty="0"/>
          </a:p>
        </p:txBody>
      </p:sp>
      <p:sp>
        <p:nvSpPr>
          <p:cNvPr id="3" name="Text Placeholder 2"/>
          <p:cNvSpPr>
            <a:spLocks noGrp="1"/>
          </p:cNvSpPr>
          <p:nvPr>
            <p:ph type="body" sz="half" idx="2"/>
          </p:nvPr>
        </p:nvSpPr>
        <p:spPr/>
        <p:txBody>
          <a:bodyPr>
            <a:normAutofit lnSpcReduction="10000"/>
          </a:bodyPr>
          <a:lstStyle/>
          <a:p>
            <a:r>
              <a:rPr lang="en-NZ" dirty="0" smtClean="0"/>
              <a:t>This was a better option than what we chose previously. This was because we were able to limit the light much more effectively. We could open/close the garage as desired in order to find an optimal ambient light level.</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24284748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a:xfrm rot="5400000">
            <a:off x="-1143912" y="1800096"/>
            <a:ext cx="6269751" cy="3190855"/>
          </a:xfrm>
        </p:spPr>
      </p:pic>
      <p:pic>
        <p:nvPicPr>
          <p:cNvPr id="6" name="Picture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274544" y="1044367"/>
            <a:ext cx="6269751" cy="4702313"/>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pic>
    </p:spTree>
    <p:extLst>
      <p:ext uri="{BB962C8B-B14F-4D97-AF65-F5344CB8AC3E}">
        <p14:creationId xmlns:p14="http://schemas.microsoft.com/office/powerpoint/2010/main" val="40489348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8088" y="4204624"/>
            <a:ext cx="5486400" cy="664536"/>
          </a:xfrm>
        </p:spPr>
        <p:txBody>
          <a:bodyPr>
            <a:normAutofit fontScale="90000"/>
          </a:bodyPr>
          <a:lstStyle/>
          <a:p>
            <a:r>
              <a:rPr lang="en-NZ" dirty="0" smtClean="0"/>
              <a:t>These two shots show practical work on the scenes and Josh creating a </a:t>
            </a:r>
            <a:r>
              <a:rPr lang="en-NZ" dirty="0" err="1" smtClean="0"/>
              <a:t>mockup</a:t>
            </a:r>
            <a:r>
              <a:rPr lang="en-NZ" dirty="0" smtClean="0"/>
              <a:t> of the asteroid using Photoshop CS6.</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4355976" y="332656"/>
            <a:ext cx="4512501" cy="3384376"/>
          </a:xfrm>
        </p:spPr>
      </p:pic>
      <p:pic>
        <p:nvPicPr>
          <p:cNvPr id="6" name="Picture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6310" y="2264871"/>
            <a:ext cx="4512501" cy="3384375"/>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pic>
    </p:spTree>
    <p:extLst>
      <p:ext uri="{BB962C8B-B14F-4D97-AF65-F5344CB8AC3E}">
        <p14:creationId xmlns:p14="http://schemas.microsoft.com/office/powerpoint/2010/main" val="21752017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This is Tom animating the planets using </a:t>
            </a:r>
            <a:r>
              <a:rPr lang="en-NZ" dirty="0" err="1" smtClean="0"/>
              <a:t>keyframes</a:t>
            </a:r>
            <a:r>
              <a:rPr lang="en-NZ" dirty="0" smtClean="0"/>
              <a:t> in Photoshop CS6.</a:t>
            </a:r>
            <a:endParaRPr lang="en-NZ" dirty="0"/>
          </a:p>
        </p:txBody>
      </p:sp>
      <p:sp>
        <p:nvSpPr>
          <p:cNvPr id="3" name="Text Placeholder 2"/>
          <p:cNvSpPr>
            <a:spLocks noGrp="1"/>
          </p:cNvSpPr>
          <p:nvPr>
            <p:ph type="body" sz="half" idx="2"/>
          </p:nvPr>
        </p:nvSpPr>
        <p:spPr/>
        <p:txBody>
          <a:bodyPr>
            <a:normAutofit fontScale="92500" lnSpcReduction="20000"/>
          </a:bodyPr>
          <a:lstStyle/>
          <a:p>
            <a:r>
              <a:rPr lang="en-NZ" dirty="0" smtClean="0"/>
              <a:t>This was particularly lengthy due to the limitation of transformation between each frame. A layer may only be rotated or translated, not scaled. Therefore to get different sized planets for each frame multiple layers were required, each scaled by a certain percentage to keep the difference uniform.</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260506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Bailey writing the practice stop motion review.</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5531758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171400"/>
            <a:ext cx="8229600" cy="2209800"/>
          </a:xfrm>
        </p:spPr>
        <p:txBody>
          <a:bodyPr/>
          <a:lstStyle/>
          <a:p>
            <a:pPr algn="ctr"/>
            <a:r>
              <a:rPr lang="en-NZ" dirty="0" smtClean="0"/>
              <a:t>Day </a:t>
            </a:r>
            <a:r>
              <a:rPr lang="en-NZ" dirty="0" smtClean="0"/>
              <a:t>Three</a:t>
            </a:r>
            <a:endParaRPr lang="en-NZ" dirty="0"/>
          </a:p>
        </p:txBody>
      </p:sp>
      <p:sp>
        <p:nvSpPr>
          <p:cNvPr id="3" name="Subtitle 2"/>
          <p:cNvSpPr>
            <a:spLocks noGrp="1"/>
          </p:cNvSpPr>
          <p:nvPr>
            <p:ph type="subTitle" idx="1"/>
          </p:nvPr>
        </p:nvSpPr>
        <p:spPr/>
        <p:txBody>
          <a:bodyPr/>
          <a:lstStyle/>
          <a:p>
            <a:r>
              <a:rPr lang="en-NZ" dirty="0" smtClean="0"/>
              <a:t>We worked on animation </a:t>
            </a:r>
            <a:r>
              <a:rPr lang="en-NZ" dirty="0" smtClean="0"/>
              <a:t>and creation of new scenes.</a:t>
            </a:r>
            <a:endParaRPr lang="en-NZ" dirty="0"/>
          </a:p>
        </p:txBody>
      </p:sp>
    </p:spTree>
    <p:extLst>
      <p:ext uri="{BB962C8B-B14F-4D97-AF65-F5344CB8AC3E}">
        <p14:creationId xmlns:p14="http://schemas.microsoft.com/office/powerpoint/2010/main" val="37414727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Animation process</a:t>
            </a:r>
            <a:endParaRPr lang="en-NZ" dirty="0"/>
          </a:p>
        </p:txBody>
      </p:sp>
      <p:sp>
        <p:nvSpPr>
          <p:cNvPr id="3" name="Text Placeholder 2"/>
          <p:cNvSpPr>
            <a:spLocks noGrp="1"/>
          </p:cNvSpPr>
          <p:nvPr>
            <p:ph type="body" sz="half" idx="2"/>
          </p:nvPr>
        </p:nvSpPr>
        <p:spPr/>
        <p:txBody>
          <a:bodyPr/>
          <a:lstStyle/>
          <a:p>
            <a:r>
              <a:rPr lang="en-NZ" dirty="0" smtClean="0"/>
              <a:t>Here is the animation process, we created scenes using Photoshop and saved them in PNG files using a number order system.</a:t>
            </a:r>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151803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Here is Josh creating the elements for use in the scenes.</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5682550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Josh creating the Death-Star</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3729683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More scene creation</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4600848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Tom animating the scenes.</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12422964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171400"/>
            <a:ext cx="8229600" cy="2209800"/>
          </a:xfrm>
        </p:spPr>
        <p:txBody>
          <a:bodyPr/>
          <a:lstStyle/>
          <a:p>
            <a:pPr algn="ctr"/>
            <a:r>
              <a:rPr lang="en-NZ" dirty="0" smtClean="0"/>
              <a:t>Day </a:t>
            </a:r>
            <a:r>
              <a:rPr lang="en-NZ" dirty="0" smtClean="0"/>
              <a:t>Four</a:t>
            </a:r>
            <a:endParaRPr lang="en-NZ" dirty="0"/>
          </a:p>
        </p:txBody>
      </p:sp>
      <p:sp>
        <p:nvSpPr>
          <p:cNvPr id="3" name="Subtitle 2"/>
          <p:cNvSpPr>
            <a:spLocks noGrp="1"/>
          </p:cNvSpPr>
          <p:nvPr>
            <p:ph type="subTitle" idx="1"/>
          </p:nvPr>
        </p:nvSpPr>
        <p:spPr/>
        <p:txBody>
          <a:bodyPr/>
          <a:lstStyle/>
          <a:p>
            <a:r>
              <a:rPr lang="en-NZ" dirty="0" smtClean="0"/>
              <a:t>We worked on </a:t>
            </a:r>
            <a:r>
              <a:rPr lang="en-NZ" dirty="0" smtClean="0"/>
              <a:t>animation and finalising the project.</a:t>
            </a:r>
            <a:endParaRPr lang="en-NZ" dirty="0"/>
          </a:p>
        </p:txBody>
      </p:sp>
    </p:spTree>
    <p:extLst>
      <p:ext uri="{BB962C8B-B14F-4D97-AF65-F5344CB8AC3E}">
        <p14:creationId xmlns:p14="http://schemas.microsoft.com/office/powerpoint/2010/main" val="40458512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Josh creating the </a:t>
            </a:r>
            <a:r>
              <a:rPr lang="en-NZ" dirty="0" err="1" smtClean="0"/>
              <a:t>satelite</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7901011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Tom animating the rocket and putting together the movie</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5290624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Josh creating the target</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25613719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Tom drawing the design brief.</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26582475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Tom doing more animation</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10191886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More animation</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4236108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Josh finishing the final elements</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2398685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And then we were done.</a:t>
            </a:r>
            <a:endParaRPr lang="en-NZ" dirty="0"/>
          </a:p>
        </p:txBody>
      </p:sp>
      <p:sp>
        <p:nvSpPr>
          <p:cNvPr id="3" name="Subtitle 2"/>
          <p:cNvSpPr>
            <a:spLocks noGrp="1"/>
          </p:cNvSpPr>
          <p:nvPr>
            <p:ph type="subTitle" idx="1"/>
          </p:nvPr>
        </p:nvSpPr>
        <p:spPr/>
        <p:txBody>
          <a:bodyPr/>
          <a:lstStyle/>
          <a:p>
            <a:r>
              <a:rPr lang="en-NZ" dirty="0" smtClean="0"/>
              <a:t>The total process took approximately 20 hours of work over 4 days.</a:t>
            </a:r>
            <a:endParaRPr lang="en-NZ" dirty="0"/>
          </a:p>
        </p:txBody>
      </p:sp>
    </p:spTree>
    <p:extLst>
      <p:ext uri="{BB962C8B-B14F-4D97-AF65-F5344CB8AC3E}">
        <p14:creationId xmlns:p14="http://schemas.microsoft.com/office/powerpoint/2010/main" val="538239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Finalising the plan and making sure we had equipment lists put together.</a:t>
            </a:r>
            <a:endParaRPr lang="en-NZ" dirty="0"/>
          </a:p>
        </p:txBody>
      </p:sp>
      <p:sp>
        <p:nvSpPr>
          <p:cNvPr id="3" name="Text Placeholder 2"/>
          <p:cNvSpPr>
            <a:spLocks noGrp="1"/>
          </p:cNvSpPr>
          <p:nvPr>
            <p:ph type="body" sz="half" idx="2"/>
          </p:nvPr>
        </p:nvSpPr>
        <p:spPr/>
        <p:txBody>
          <a:bodyPr/>
          <a:lstStyle/>
          <a:p>
            <a:endParaRPr lang="en-NZ"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763224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Josh writing the brief/plan for each day we met.</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1740377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Josh documenting work done during class.</a:t>
            </a:r>
            <a:endParaRPr lang="en-NZ" dirty="0"/>
          </a:p>
        </p:txBody>
      </p:sp>
      <p:sp>
        <p:nvSpPr>
          <p:cNvPr id="3" name="Text Placeholder 2"/>
          <p:cNvSpPr>
            <a:spLocks noGrp="1"/>
          </p:cNvSpPr>
          <p:nvPr>
            <p:ph type="body" sz="half" idx="2"/>
          </p:nvPr>
        </p:nvSpPr>
        <p:spPr/>
        <p:txBody>
          <a:bodyPr/>
          <a:lstStyle/>
          <a:p>
            <a:endParaRPr lang="en-NZ"/>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6071" b="16071"/>
          <a:stretch>
            <a:fillRect/>
          </a:stretch>
        </p:blipFill>
        <p:spPr/>
      </p:pic>
    </p:spTree>
    <p:extLst>
      <p:ext uri="{BB962C8B-B14F-4D97-AF65-F5344CB8AC3E}">
        <p14:creationId xmlns:p14="http://schemas.microsoft.com/office/powerpoint/2010/main" val="3988597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Story Overview</a:t>
            </a:r>
            <a:endParaRPr lang="en-NZ" dirty="0"/>
          </a:p>
        </p:txBody>
      </p:sp>
      <p:sp>
        <p:nvSpPr>
          <p:cNvPr id="3" name="Content Placeholder 2"/>
          <p:cNvSpPr>
            <a:spLocks noGrp="1"/>
          </p:cNvSpPr>
          <p:nvPr>
            <p:ph idx="1"/>
          </p:nvPr>
        </p:nvSpPr>
        <p:spPr/>
        <p:txBody>
          <a:bodyPr>
            <a:normAutofit fontScale="92500" lnSpcReduction="10000"/>
          </a:bodyPr>
          <a:lstStyle/>
          <a:p>
            <a:r>
              <a:rPr lang="en-NZ" dirty="0" smtClean="0"/>
              <a:t>Our stop motion begins with a galaxy forming from a small pile of dust. It expands quickly and explodes leaving planets behind. You then follow the asteroid as it flies throughout the reaches of space, discovering planets and their inhabitants. It shows all the design elements effectively and implements fluid scene changes. This helps the viewer understand the storyline behind our movie.</a:t>
            </a:r>
            <a:endParaRPr lang="en-NZ" dirty="0"/>
          </a:p>
        </p:txBody>
      </p:sp>
    </p:spTree>
    <p:extLst>
      <p:ext uri="{BB962C8B-B14F-4D97-AF65-F5344CB8AC3E}">
        <p14:creationId xmlns:p14="http://schemas.microsoft.com/office/powerpoint/2010/main" val="11478844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Our Roles: Day 1</a:t>
            </a:r>
            <a:endParaRPr lang="en-NZ" dirty="0"/>
          </a:p>
        </p:txBody>
      </p:sp>
      <p:sp>
        <p:nvSpPr>
          <p:cNvPr id="3" name="Content Placeholder 2"/>
          <p:cNvSpPr>
            <a:spLocks noGrp="1"/>
          </p:cNvSpPr>
          <p:nvPr>
            <p:ph idx="1"/>
          </p:nvPr>
        </p:nvSpPr>
        <p:spPr/>
        <p:txBody>
          <a:bodyPr>
            <a:normAutofit fontScale="92500" lnSpcReduction="20000"/>
          </a:bodyPr>
          <a:lstStyle/>
          <a:p>
            <a:r>
              <a:rPr lang="en-NZ" dirty="0" smtClean="0"/>
              <a:t>During our first meeting, we planned to knock out the introductory scenes. This included the galaxy and planet zoom scenes. </a:t>
            </a:r>
          </a:p>
          <a:p>
            <a:r>
              <a:rPr lang="en-NZ" dirty="0" smtClean="0"/>
              <a:t>We each had a dominant role to </a:t>
            </a:r>
            <a:r>
              <a:rPr lang="en-NZ" dirty="0" err="1" smtClean="0"/>
              <a:t>fulfill</a:t>
            </a:r>
            <a:r>
              <a:rPr lang="en-NZ" dirty="0" smtClean="0"/>
              <a:t> during the day. However did swap around after one became tiresome.</a:t>
            </a:r>
            <a:r>
              <a:rPr lang="en-NZ" dirty="0"/>
              <a:t> </a:t>
            </a:r>
            <a:r>
              <a:rPr lang="en-NZ" dirty="0" smtClean="0"/>
              <a:t>Josh did most of the photography and documentation. Bailey was in charge of taking the shots and Tom took care of the scene, lighting and moving of the objects between shots.</a:t>
            </a:r>
          </a:p>
        </p:txBody>
      </p:sp>
    </p:spTree>
    <p:extLst>
      <p:ext uri="{BB962C8B-B14F-4D97-AF65-F5344CB8AC3E}">
        <p14:creationId xmlns:p14="http://schemas.microsoft.com/office/powerpoint/2010/main" val="40853534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1887</TotalTime>
  <Words>788</Words>
  <Application>Microsoft Office PowerPoint</Application>
  <PresentationFormat>On-screen Show (4:3)</PresentationFormat>
  <Paragraphs>60</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Foundry</vt:lpstr>
      <vt:lpstr>Stop Motion Photo Journal</vt:lpstr>
      <vt:lpstr>This is Josh designing a planet for the camera test scene.</vt:lpstr>
      <vt:lpstr>Bailey writing the practice stop motion review.</vt:lpstr>
      <vt:lpstr>Tom drawing the design brief.</vt:lpstr>
      <vt:lpstr>Finalising the plan and making sure we had equipment lists put together.</vt:lpstr>
      <vt:lpstr>Josh writing the brief/plan for each day we met.</vt:lpstr>
      <vt:lpstr>Josh documenting work done during class.</vt:lpstr>
      <vt:lpstr>Story Overview</vt:lpstr>
      <vt:lpstr>Our Roles: Day 1</vt:lpstr>
      <vt:lpstr>Our roles: Day 2</vt:lpstr>
      <vt:lpstr>Our scenes</vt:lpstr>
      <vt:lpstr>PowerPoint Presentation</vt:lpstr>
      <vt:lpstr>PowerPoint Presentation</vt:lpstr>
      <vt:lpstr>PowerPoint Presentation</vt:lpstr>
      <vt:lpstr>PowerPoint Presentation</vt:lpstr>
      <vt:lpstr>PowerPoint Presentation</vt:lpstr>
      <vt:lpstr>PowerPoint Presentation</vt:lpstr>
      <vt:lpstr>Day One</vt:lpstr>
      <vt:lpstr>Bailey taking shots using a mounted camera.</vt:lpstr>
      <vt:lpstr>Preparation for the scenes, cutting out different sized planets to give a zooming effect.</vt:lpstr>
      <vt:lpstr>This was the setup we used in order to take our photos on our first planned meeting.</vt:lpstr>
      <vt:lpstr>Here is Tom creating  the galaxy as it grows.</vt:lpstr>
      <vt:lpstr>Josh after completing prep for the scenes.</vt:lpstr>
      <vt:lpstr>Here is an overview of the setup. The camera is held securely in place by duct-tape to the stool.</vt:lpstr>
      <vt:lpstr>Day Two</vt:lpstr>
      <vt:lpstr>Our setup for day two. This took place in Tom’s garage.</vt:lpstr>
      <vt:lpstr>PowerPoint Presentation</vt:lpstr>
      <vt:lpstr>These two shots show practical work on the scenes and Josh creating a mockup of the asteroid using Photoshop CS6.</vt:lpstr>
      <vt:lpstr>This is Tom animating the planets using keyframes in Photoshop CS6.</vt:lpstr>
      <vt:lpstr>Day Three</vt:lpstr>
      <vt:lpstr>Animation process</vt:lpstr>
      <vt:lpstr>Here is Josh creating the elements for use in the scenes.</vt:lpstr>
      <vt:lpstr>Josh creating the Death-Star</vt:lpstr>
      <vt:lpstr>More scene creation</vt:lpstr>
      <vt:lpstr>Tom animating the scenes.</vt:lpstr>
      <vt:lpstr>Day Four</vt:lpstr>
      <vt:lpstr>Josh creating the satelite</vt:lpstr>
      <vt:lpstr>Tom animating the rocket and putting together the movie</vt:lpstr>
      <vt:lpstr>Josh creating the target</vt:lpstr>
      <vt:lpstr>Tom doing more animation</vt:lpstr>
      <vt:lpstr>More animation</vt:lpstr>
      <vt:lpstr>Josh finishing the final elements</vt:lpstr>
      <vt:lpstr>And then we were done.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Stop Motion Photo Journal</dc:title>
  <dc:creator>Tom Arrell</dc:creator>
  <cp:lastModifiedBy>Tom Arrell</cp:lastModifiedBy>
  <cp:revision>7</cp:revision>
  <dcterms:created xsi:type="dcterms:W3CDTF">2013-03-27T02:22:55Z</dcterms:created>
  <dcterms:modified xsi:type="dcterms:W3CDTF">2013-04-19T03:19:10Z</dcterms:modified>
</cp:coreProperties>
</file>