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6"/>
  </p:notesMasterIdLst>
  <p:sldIdLst>
    <p:sldId id="273" r:id="rId2"/>
    <p:sldId id="304" r:id="rId3"/>
    <p:sldId id="305" r:id="rId4"/>
    <p:sldId id="306" r:id="rId5"/>
    <p:sldId id="307" r:id="rId6"/>
    <p:sldId id="308" r:id="rId7"/>
    <p:sldId id="310" r:id="rId8"/>
    <p:sldId id="309" r:id="rId9"/>
    <p:sldId id="259" r:id="rId10"/>
    <p:sldId id="268" r:id="rId11"/>
    <p:sldId id="278" r:id="rId12"/>
    <p:sldId id="279" r:id="rId13"/>
    <p:sldId id="280" r:id="rId14"/>
    <p:sldId id="287" r:id="rId15"/>
    <p:sldId id="260" r:id="rId16"/>
    <p:sldId id="281" r:id="rId17"/>
    <p:sldId id="294" r:id="rId18"/>
    <p:sldId id="267" r:id="rId19"/>
    <p:sldId id="276" r:id="rId20"/>
    <p:sldId id="282" r:id="rId21"/>
    <p:sldId id="303" r:id="rId22"/>
    <p:sldId id="277" r:id="rId23"/>
    <p:sldId id="301" r:id="rId24"/>
    <p:sldId id="298" r:id="rId25"/>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8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nl-NL"/>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nl-NL"/>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nl-NL"/>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021E94-9A4E-4030-98B9-ECA08B926FAE}" type="slidenum">
              <a:rPr lang="nl-NL"/>
              <a:pPr>
                <a:defRPr/>
              </a:pPr>
              <a:t>‹nr.›</a:t>
            </a:fld>
            <a:endParaRPr lang="nl-NL"/>
          </a:p>
        </p:txBody>
      </p:sp>
    </p:spTree>
    <p:extLst>
      <p:ext uri="{BB962C8B-B14F-4D97-AF65-F5344CB8AC3E}">
        <p14:creationId xmlns:p14="http://schemas.microsoft.com/office/powerpoint/2010/main" val="916046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2A4DE99-6527-4C44-A660-8070351D2867}" type="slidenum">
              <a:rPr lang="nl-NL"/>
              <a:pPr/>
              <a:t>1</a:t>
            </a:fld>
            <a:endParaRPr lang="nl-NL"/>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A707A06B-797F-4400-A62D-308A96A1372A}" type="slidenum">
              <a:rPr lang="nl-NL"/>
              <a:pPr/>
              <a:t>23</a:t>
            </a:fld>
            <a:endParaRPr lang="nl-NL"/>
          </a:p>
        </p:txBody>
      </p:sp>
      <p:sp>
        <p:nvSpPr>
          <p:cNvPr id="37891" name="Rectangle 2"/>
          <p:cNvSpPr>
            <a:spLocks noGrp="1" noRot="1" noChangeAspect="1" noChangeArrowheads="1" noTextEdit="1"/>
          </p:cNvSpPr>
          <p:nvPr>
            <p:ph type="sldImg"/>
          </p:nvPr>
        </p:nvSpPr>
        <p:spPr>
          <a:xfrm>
            <a:off x="1152525" y="690563"/>
            <a:ext cx="4557713" cy="3417887"/>
          </a:xfrm>
          <a:ln/>
        </p:spPr>
      </p:sp>
      <p:sp>
        <p:nvSpPr>
          <p:cNvPr id="37892" name="Rectangle 3"/>
          <p:cNvSpPr>
            <a:spLocks noGrp="1" noChangeArrowheads="1"/>
          </p:cNvSpPr>
          <p:nvPr>
            <p:ph type="body" idx="1"/>
          </p:nvPr>
        </p:nvSpPr>
        <p:spPr>
          <a:xfrm>
            <a:off x="912813" y="4343400"/>
            <a:ext cx="5032375" cy="4116388"/>
          </a:xfrm>
          <a:noFill/>
          <a:ln/>
        </p:spPr>
        <p:txBody>
          <a:bodyPr/>
          <a:lstStyle/>
          <a:p>
            <a:pPr marL="228600" indent="-228600" eaLnBrk="1" hangingPunct="1">
              <a:buFontTx/>
              <a:buAutoNum type="arabicPeriod"/>
            </a:pPr>
            <a:r>
              <a:rPr lang="en-US" smtClean="0"/>
              <a:t>Over een jaar moet 90% van de levering van onze producten binnen 24 uur geschieden.</a:t>
            </a:r>
          </a:p>
          <a:p>
            <a:pPr marL="228600" indent="-228600" eaLnBrk="1" hangingPunct="1">
              <a:buFontTx/>
              <a:buAutoNum type="arabicPeriod"/>
            </a:pPr>
            <a:r>
              <a:rPr lang="en-US" smtClean="0"/>
              <a:t>Ik wil in de komende 3 maanden 3 kilo afvallen door 2 keer per week een uur te gaan hardlopen.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79970A82-0FEA-4752-8ACF-242EF79268E4}" type="slidenum">
              <a:rPr lang="nl-NL"/>
              <a:pPr/>
              <a:t>9</a:t>
            </a:fld>
            <a:endParaRPr lang="nl-NL"/>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D2DF0297-C1DC-4482-99B8-97E9FF0D9F41}" type="slidenum">
              <a:rPr lang="nl-NL"/>
              <a:pPr/>
              <a:t>10</a:t>
            </a:fld>
            <a:endParaRPr lang="nl-NL"/>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D98B1C0-546A-4CD3-ABA3-F48D68E3373C}" type="slidenum">
              <a:rPr lang="nl-NL"/>
              <a:pPr/>
              <a:t>14</a:t>
            </a:fld>
            <a:endParaRPr lang="nl-NL"/>
          </a:p>
        </p:txBody>
      </p:sp>
      <p:sp>
        <p:nvSpPr>
          <p:cNvPr id="31747" name="Rectangle 2"/>
          <p:cNvSpPr>
            <a:spLocks noGrp="1" noRot="1" noChangeAspect="1" noChangeArrowheads="1" noTextEdit="1"/>
          </p:cNvSpPr>
          <p:nvPr>
            <p:ph type="sldImg"/>
          </p:nvPr>
        </p:nvSpPr>
        <p:spPr>
          <a:xfrm>
            <a:off x="1152525" y="690563"/>
            <a:ext cx="4557713" cy="3417887"/>
          </a:xfrm>
          <a:ln/>
        </p:spPr>
      </p:sp>
      <p:sp>
        <p:nvSpPr>
          <p:cNvPr id="31748" name="Rectangle 3"/>
          <p:cNvSpPr>
            <a:spLocks noGrp="1" noChangeArrowheads="1"/>
          </p:cNvSpPr>
          <p:nvPr>
            <p:ph type="body" idx="1"/>
          </p:nvPr>
        </p:nvSpPr>
        <p:spPr>
          <a:xfrm>
            <a:off x="912813" y="4343400"/>
            <a:ext cx="5032375" cy="4116388"/>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A98F57C-2F77-45C8-AB7B-5FD9614F4E9B}" type="slidenum">
              <a:rPr lang="nl-NL"/>
              <a:pPr/>
              <a:t>15</a:t>
            </a:fld>
            <a:endParaRPr lang="nl-NL"/>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A2780A2-43D4-4452-A71D-50123E0AB3AE}" type="slidenum">
              <a:rPr lang="nl-NL"/>
              <a:pPr/>
              <a:t>17</a:t>
            </a:fld>
            <a:endParaRPr lang="nl-NL"/>
          </a:p>
        </p:txBody>
      </p:sp>
      <p:sp>
        <p:nvSpPr>
          <p:cNvPr id="33795" name="Rectangle 2"/>
          <p:cNvSpPr>
            <a:spLocks noGrp="1" noRot="1" noChangeAspect="1" noChangeArrowheads="1" noTextEdit="1"/>
          </p:cNvSpPr>
          <p:nvPr>
            <p:ph type="sldImg"/>
          </p:nvPr>
        </p:nvSpPr>
        <p:spPr>
          <a:xfrm>
            <a:off x="1152525" y="690563"/>
            <a:ext cx="4557713" cy="3417887"/>
          </a:xfrm>
          <a:ln/>
        </p:spPr>
      </p:sp>
      <p:sp>
        <p:nvSpPr>
          <p:cNvPr id="33796" name="Rectangle 3"/>
          <p:cNvSpPr>
            <a:spLocks noGrp="1" noChangeArrowheads="1"/>
          </p:cNvSpPr>
          <p:nvPr>
            <p:ph type="body" idx="1"/>
          </p:nvPr>
        </p:nvSpPr>
        <p:spPr>
          <a:xfrm>
            <a:off x="912813" y="4343400"/>
            <a:ext cx="5032375" cy="4116388"/>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46E74F89-4E7B-483F-8625-9A24E4D69EDA}" type="slidenum">
              <a:rPr lang="nl-NL"/>
              <a:pPr/>
              <a:t>18</a:t>
            </a:fld>
            <a:endParaRPr lang="nl-NL"/>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240B94AF-E336-46BF-A192-9FFAA86B738A}" type="slidenum">
              <a:rPr lang="nl-NL"/>
              <a:pPr/>
              <a:t>20</a:t>
            </a:fld>
            <a:endParaRPr lang="nl-NL"/>
          </a:p>
        </p:txBody>
      </p:sp>
      <p:sp>
        <p:nvSpPr>
          <p:cNvPr id="35843" name="Rectangle 2"/>
          <p:cNvSpPr>
            <a:spLocks noGrp="1" noRot="1" noChangeAspect="1" noChangeArrowheads="1" noTextEdit="1"/>
          </p:cNvSpPr>
          <p:nvPr>
            <p:ph type="sldImg"/>
          </p:nvPr>
        </p:nvSpPr>
        <p:spPr>
          <a:xfrm>
            <a:off x="1152525" y="690563"/>
            <a:ext cx="4557713" cy="3417887"/>
          </a:xfrm>
          <a:ln/>
        </p:spPr>
      </p:sp>
      <p:sp>
        <p:nvSpPr>
          <p:cNvPr id="35844" name="Rectangle 3"/>
          <p:cNvSpPr>
            <a:spLocks noGrp="1" noChangeArrowheads="1"/>
          </p:cNvSpPr>
          <p:nvPr>
            <p:ph type="body" idx="1"/>
          </p:nvPr>
        </p:nvSpPr>
        <p:spPr>
          <a:xfrm>
            <a:off x="912813" y="4343400"/>
            <a:ext cx="5032375" cy="4116388"/>
          </a:xfrm>
          <a:noFill/>
          <a:ln/>
        </p:spPr>
        <p:txBody>
          <a:bodyPr/>
          <a:lstStyle/>
          <a:p>
            <a:pPr eaLnBrk="1" hangingPunct="1"/>
            <a:r>
              <a:rPr lang="en-US" smtClean="0"/>
              <a:t>Er worden een aantal beslismomenten ingebouwd.</a:t>
            </a:r>
          </a:p>
          <a:p>
            <a:pPr eaLnBrk="1" hangingPunct="1"/>
            <a:endParaRPr lang="en-US" smtClean="0"/>
          </a:p>
          <a:p>
            <a:pPr eaLnBrk="1" hangingPunct="1"/>
            <a:r>
              <a:rPr lang="nl-NL" smtClean="0"/>
              <a:t>Als je het resultaat van een project goed hebt beschreven dan is het van belang om het project te faseren. Door fasen aan te geven heb je tussentijdse resultaten om naartoe te werken, wat motiveert en een duidelijke voortgang oplevert. </a:t>
            </a: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jdelijke aanduiding voor dia-afbeelding 1"/>
          <p:cNvSpPr>
            <a:spLocks noGrp="1" noRot="1" noChangeAspect="1" noTextEdit="1"/>
          </p:cNvSpPr>
          <p:nvPr>
            <p:ph type="sldImg"/>
          </p:nvPr>
        </p:nvSpPr>
        <p:spPr>
          <a:ln/>
        </p:spPr>
      </p:sp>
      <p:sp>
        <p:nvSpPr>
          <p:cNvPr id="36867" name="Tijdelijke aanduiding voor notities 2"/>
          <p:cNvSpPr>
            <a:spLocks noGrp="1"/>
          </p:cNvSpPr>
          <p:nvPr>
            <p:ph type="body" idx="1"/>
          </p:nvPr>
        </p:nvSpPr>
        <p:spPr>
          <a:noFill/>
          <a:ln/>
        </p:spPr>
        <p:txBody>
          <a:bodyPr/>
          <a:lstStyle/>
          <a:p>
            <a:endParaRPr lang="nl-NL" smtClean="0"/>
          </a:p>
        </p:txBody>
      </p:sp>
      <p:sp>
        <p:nvSpPr>
          <p:cNvPr id="36868" name="Tijdelijke aanduiding voor dianummer 3"/>
          <p:cNvSpPr>
            <a:spLocks noGrp="1"/>
          </p:cNvSpPr>
          <p:nvPr>
            <p:ph type="sldNum" sz="quarter" idx="5"/>
          </p:nvPr>
        </p:nvSpPr>
        <p:spPr>
          <a:noFill/>
        </p:spPr>
        <p:txBody>
          <a:bodyPr/>
          <a:lstStyle/>
          <a:p>
            <a:fld id="{13AF1776-082C-4AC4-87B5-5270E2F29ECF}" type="slidenum">
              <a:rPr lang="nl-NL"/>
              <a:pPr/>
              <a:t>21</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4" name="Picture 26" descr="Stenden_H_intro_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196" name="Rectangle 4"/>
          <p:cNvSpPr>
            <a:spLocks noGrp="1" noChangeArrowheads="1"/>
          </p:cNvSpPr>
          <p:nvPr>
            <p:ph type="ctrTitle"/>
          </p:nvPr>
        </p:nvSpPr>
        <p:spPr>
          <a:xfrm>
            <a:off x="990600" y="3200400"/>
            <a:ext cx="7848600" cy="1644650"/>
          </a:xfrm>
        </p:spPr>
        <p:txBody>
          <a:bodyPr>
            <a:spAutoFit/>
          </a:bodyPr>
          <a:lstStyle>
            <a:lvl1pPr>
              <a:defRPr sz="5400">
                <a:solidFill>
                  <a:schemeClr val="tx2"/>
                </a:solidFill>
              </a:defRPr>
            </a:lvl1pPr>
          </a:lstStyle>
          <a:p>
            <a:r>
              <a:rPr lang="nl-NL" smtClean="0"/>
              <a:t>Klik om de stijl te bewerken</a:t>
            </a:r>
            <a:endParaRPr lang="en-US"/>
          </a:p>
        </p:txBody>
      </p:sp>
      <p:sp>
        <p:nvSpPr>
          <p:cNvPr id="8197" name="Rectangle 5"/>
          <p:cNvSpPr>
            <a:spLocks noGrp="1" noChangeArrowheads="1"/>
          </p:cNvSpPr>
          <p:nvPr>
            <p:ph type="subTitle" idx="1"/>
          </p:nvPr>
        </p:nvSpPr>
        <p:spPr>
          <a:xfrm>
            <a:off x="990600" y="5105400"/>
            <a:ext cx="7848600" cy="334963"/>
          </a:xfrm>
        </p:spPr>
        <p:txBody>
          <a:bodyPr>
            <a:spAutoFit/>
          </a:bodyPr>
          <a:lstStyle>
            <a:lvl1pPr marL="0" indent="0">
              <a:buFontTx/>
              <a:buNone/>
              <a:defRPr sz="2200">
                <a:solidFill>
                  <a:schemeClr val="tx2"/>
                </a:solidFill>
              </a:defRPr>
            </a:lvl1pPr>
          </a:lstStyle>
          <a:p>
            <a:r>
              <a:rPr lang="nl-NL" smtClean="0"/>
              <a:t>Klik om het opmaakprofiel van de modelondertitel te bewerken</a:t>
            </a:r>
            <a:endParaRPr lang="en-US"/>
          </a:p>
        </p:txBody>
      </p:sp>
      <p:sp>
        <p:nvSpPr>
          <p:cNvPr id="5" name="Rectangle 6"/>
          <p:cNvSpPr>
            <a:spLocks noGrp="1" noChangeArrowheads="1"/>
          </p:cNvSpPr>
          <p:nvPr>
            <p:ph type="dt" sz="half" idx="10"/>
          </p:nvPr>
        </p:nvSpPr>
        <p:spPr/>
        <p:txBody>
          <a:bodyPr/>
          <a:lstStyle>
            <a:lvl1pPr>
              <a:defRPr smtClean="0"/>
            </a:lvl1pPr>
          </a:lstStyle>
          <a:p>
            <a:pPr>
              <a:defRPr/>
            </a:pPr>
            <a:fld id="{91A75C9F-E7BF-4329-BDCE-2973114E4CD4}" type="datetime1">
              <a:rPr lang="en-US"/>
              <a:pPr>
                <a:defRPr/>
              </a:pPr>
              <a:t>2/3/2013</a:t>
            </a:fld>
            <a:endParaRPr lang="en-US"/>
          </a:p>
        </p:txBody>
      </p:sp>
      <p:sp>
        <p:nvSpPr>
          <p:cNvPr id="6" name="Rectangle 8"/>
          <p:cNvSpPr>
            <a:spLocks noGrp="1" noChangeArrowheads="1"/>
          </p:cNvSpPr>
          <p:nvPr>
            <p:ph type="sldNum" sz="quarter" idx="11"/>
          </p:nvPr>
        </p:nvSpPr>
        <p:spPr/>
        <p:txBody>
          <a:bodyPr/>
          <a:lstStyle>
            <a:lvl1pPr>
              <a:defRPr/>
            </a:lvl1pPr>
          </a:lstStyle>
          <a:p>
            <a:pPr>
              <a:defRPr/>
            </a:pPr>
            <a:fld id="{D0FF9C11-668B-4C84-8C16-97F5FD4FF307}" type="slidenum">
              <a:rPr lang="en-US"/>
              <a:pPr>
                <a:defRPr/>
              </a:pPr>
              <a:t>‹nr.›</a:t>
            </a:fld>
            <a:r>
              <a:rPr lang="en-US"/>
              <a:t> |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15"/>
          <p:cNvSpPr>
            <a:spLocks noGrp="1" noChangeArrowheads="1"/>
          </p:cNvSpPr>
          <p:nvPr>
            <p:ph type="dt" sz="half" idx="10"/>
          </p:nvPr>
        </p:nvSpPr>
        <p:spPr>
          <a:ln/>
        </p:spPr>
        <p:txBody>
          <a:bodyPr/>
          <a:lstStyle>
            <a:lvl1pPr>
              <a:defRPr/>
            </a:lvl1pPr>
          </a:lstStyle>
          <a:p>
            <a:pPr>
              <a:defRPr/>
            </a:pPr>
            <a:fld id="{B750D2E2-3157-4742-AD20-17D98F468A18}" type="datetime1">
              <a:rPr lang="en-US"/>
              <a:pPr>
                <a:defRPr/>
              </a:pPr>
              <a:t>2/3/2013</a:t>
            </a:fld>
            <a:endParaRPr lang="en-US"/>
          </a:p>
        </p:txBody>
      </p:sp>
      <p:sp>
        <p:nvSpPr>
          <p:cNvPr id="5" name="Rectangle 16"/>
          <p:cNvSpPr>
            <a:spLocks noGrp="1" noChangeArrowheads="1"/>
          </p:cNvSpPr>
          <p:nvPr>
            <p:ph type="sldNum" sz="quarter" idx="11"/>
          </p:nvPr>
        </p:nvSpPr>
        <p:spPr>
          <a:ln/>
        </p:spPr>
        <p:txBody>
          <a:bodyPr/>
          <a:lstStyle>
            <a:lvl1pPr>
              <a:defRPr/>
            </a:lvl1pPr>
          </a:lstStyle>
          <a:p>
            <a:pPr>
              <a:defRPr/>
            </a:pPr>
            <a:fld id="{5258F6C2-B512-4ADF-8CC3-0BAEE4926D57}" type="slidenum">
              <a:rPr lang="en-US"/>
              <a:pPr>
                <a:defRPr/>
              </a:pPr>
              <a:t>‹nr.›</a:t>
            </a:fld>
            <a:r>
              <a:rPr lang="en-US"/>
              <a:t> |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77050" y="1468438"/>
            <a:ext cx="1962150" cy="4624387"/>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990600" y="1468438"/>
            <a:ext cx="5734050" cy="46243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15"/>
          <p:cNvSpPr>
            <a:spLocks noGrp="1" noChangeArrowheads="1"/>
          </p:cNvSpPr>
          <p:nvPr>
            <p:ph type="dt" sz="half" idx="10"/>
          </p:nvPr>
        </p:nvSpPr>
        <p:spPr>
          <a:ln/>
        </p:spPr>
        <p:txBody>
          <a:bodyPr/>
          <a:lstStyle>
            <a:lvl1pPr>
              <a:defRPr/>
            </a:lvl1pPr>
          </a:lstStyle>
          <a:p>
            <a:pPr>
              <a:defRPr/>
            </a:pPr>
            <a:fld id="{640340B4-F904-46AC-938E-A56F998AEE36}" type="datetime1">
              <a:rPr lang="en-US"/>
              <a:pPr>
                <a:defRPr/>
              </a:pPr>
              <a:t>2/3/2013</a:t>
            </a:fld>
            <a:endParaRPr lang="en-US"/>
          </a:p>
        </p:txBody>
      </p:sp>
      <p:sp>
        <p:nvSpPr>
          <p:cNvPr id="5" name="Rectangle 16"/>
          <p:cNvSpPr>
            <a:spLocks noGrp="1" noChangeArrowheads="1"/>
          </p:cNvSpPr>
          <p:nvPr>
            <p:ph type="sldNum" sz="quarter" idx="11"/>
          </p:nvPr>
        </p:nvSpPr>
        <p:spPr>
          <a:ln/>
        </p:spPr>
        <p:txBody>
          <a:bodyPr/>
          <a:lstStyle>
            <a:lvl1pPr>
              <a:defRPr/>
            </a:lvl1pPr>
          </a:lstStyle>
          <a:p>
            <a:pPr>
              <a:defRPr/>
            </a:pPr>
            <a:fld id="{2BF02AD2-CDFD-410B-99F3-504202256A87}" type="slidenum">
              <a:rPr lang="en-US"/>
              <a:pPr>
                <a:defRPr/>
              </a:pPr>
              <a:t>‹nr.›</a:t>
            </a:fld>
            <a:r>
              <a:rPr lang="en-US"/>
              <a:t> |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304800" y="228600"/>
            <a:ext cx="8540750" cy="1143000"/>
          </a:xfrm>
        </p:spPr>
        <p:txBody>
          <a:bodyPr/>
          <a:lstStyle/>
          <a:p>
            <a:r>
              <a:rPr lang="nl-NL" smtClean="0"/>
              <a:t>Klik om de stijl te bewerken</a:t>
            </a:r>
            <a:endParaRPr lang="nl-NL"/>
          </a:p>
        </p:txBody>
      </p:sp>
      <p:sp>
        <p:nvSpPr>
          <p:cNvPr id="3" name="Tijdelijke aanduiding voor tabel 2"/>
          <p:cNvSpPr>
            <a:spLocks noGrp="1"/>
          </p:cNvSpPr>
          <p:nvPr>
            <p:ph type="tbl" idx="1"/>
          </p:nvPr>
        </p:nvSpPr>
        <p:spPr>
          <a:xfrm>
            <a:off x="301625" y="1600200"/>
            <a:ext cx="8540750" cy="4498975"/>
          </a:xfrm>
        </p:spPr>
        <p:txBody>
          <a:bodyPr/>
          <a:lstStyle/>
          <a:p>
            <a:pPr lvl="0"/>
            <a:endParaRPr lang="nl-NL"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15"/>
          <p:cNvSpPr>
            <a:spLocks noGrp="1" noChangeArrowheads="1"/>
          </p:cNvSpPr>
          <p:nvPr>
            <p:ph type="dt" sz="half" idx="10"/>
          </p:nvPr>
        </p:nvSpPr>
        <p:spPr>
          <a:ln/>
        </p:spPr>
        <p:txBody>
          <a:bodyPr/>
          <a:lstStyle>
            <a:lvl1pPr>
              <a:defRPr/>
            </a:lvl1pPr>
          </a:lstStyle>
          <a:p>
            <a:pPr>
              <a:defRPr/>
            </a:pPr>
            <a:fld id="{C9C75099-9635-4184-9614-B59370A1C1FE}" type="datetime1">
              <a:rPr lang="en-US"/>
              <a:pPr>
                <a:defRPr/>
              </a:pPr>
              <a:t>2/3/2013</a:t>
            </a:fld>
            <a:endParaRPr lang="en-US"/>
          </a:p>
        </p:txBody>
      </p:sp>
      <p:sp>
        <p:nvSpPr>
          <p:cNvPr id="5" name="Rectangle 16"/>
          <p:cNvSpPr>
            <a:spLocks noGrp="1" noChangeArrowheads="1"/>
          </p:cNvSpPr>
          <p:nvPr>
            <p:ph type="sldNum" sz="quarter" idx="11"/>
          </p:nvPr>
        </p:nvSpPr>
        <p:spPr>
          <a:ln/>
        </p:spPr>
        <p:txBody>
          <a:bodyPr/>
          <a:lstStyle>
            <a:lvl1pPr>
              <a:defRPr/>
            </a:lvl1pPr>
          </a:lstStyle>
          <a:p>
            <a:pPr>
              <a:defRPr/>
            </a:pPr>
            <a:fld id="{65BF00A9-D128-494F-82E9-7EB3B44AA397}" type="slidenum">
              <a:rPr lang="en-US"/>
              <a:pPr>
                <a:defRPr/>
              </a:pPr>
              <a:t>‹nr.›</a:t>
            </a:fld>
            <a:r>
              <a:rPr lang="en-US"/>
              <a:t> |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15"/>
          <p:cNvSpPr>
            <a:spLocks noGrp="1" noChangeArrowheads="1"/>
          </p:cNvSpPr>
          <p:nvPr>
            <p:ph type="dt" sz="half" idx="10"/>
          </p:nvPr>
        </p:nvSpPr>
        <p:spPr>
          <a:ln/>
        </p:spPr>
        <p:txBody>
          <a:bodyPr/>
          <a:lstStyle>
            <a:lvl1pPr>
              <a:defRPr/>
            </a:lvl1pPr>
          </a:lstStyle>
          <a:p>
            <a:pPr>
              <a:defRPr/>
            </a:pPr>
            <a:fld id="{9D5D97B6-CF71-4320-9EF2-429D598CE8BA}" type="datetime1">
              <a:rPr lang="en-US"/>
              <a:pPr>
                <a:defRPr/>
              </a:pPr>
              <a:t>2/3/2013</a:t>
            </a:fld>
            <a:endParaRPr lang="en-US"/>
          </a:p>
        </p:txBody>
      </p:sp>
      <p:sp>
        <p:nvSpPr>
          <p:cNvPr id="5" name="Rectangle 16"/>
          <p:cNvSpPr>
            <a:spLocks noGrp="1" noChangeArrowheads="1"/>
          </p:cNvSpPr>
          <p:nvPr>
            <p:ph type="sldNum" sz="quarter" idx="11"/>
          </p:nvPr>
        </p:nvSpPr>
        <p:spPr>
          <a:ln/>
        </p:spPr>
        <p:txBody>
          <a:bodyPr/>
          <a:lstStyle>
            <a:lvl1pPr>
              <a:defRPr/>
            </a:lvl1pPr>
          </a:lstStyle>
          <a:p>
            <a:pPr>
              <a:defRPr/>
            </a:pPr>
            <a:fld id="{9C9DEEE0-D491-4D2A-957E-164A423793E3}" type="slidenum">
              <a:rPr lang="en-US"/>
              <a:pPr>
                <a:defRPr/>
              </a:pPr>
              <a:t>‹nr.›</a:t>
            </a:fld>
            <a:r>
              <a:rPr lang="en-US"/>
              <a:t> |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990600" y="2205038"/>
            <a:ext cx="3848100"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991100" y="2205038"/>
            <a:ext cx="3848100"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15"/>
          <p:cNvSpPr>
            <a:spLocks noGrp="1" noChangeArrowheads="1"/>
          </p:cNvSpPr>
          <p:nvPr>
            <p:ph type="dt" sz="half" idx="10"/>
          </p:nvPr>
        </p:nvSpPr>
        <p:spPr>
          <a:ln/>
        </p:spPr>
        <p:txBody>
          <a:bodyPr/>
          <a:lstStyle>
            <a:lvl1pPr>
              <a:defRPr/>
            </a:lvl1pPr>
          </a:lstStyle>
          <a:p>
            <a:pPr>
              <a:defRPr/>
            </a:pPr>
            <a:fld id="{6B5F880E-F3A3-4AB1-8AB4-FAABFF947219}" type="datetime1">
              <a:rPr lang="en-US"/>
              <a:pPr>
                <a:defRPr/>
              </a:pPr>
              <a:t>2/3/2013</a:t>
            </a:fld>
            <a:endParaRPr lang="en-US"/>
          </a:p>
        </p:txBody>
      </p:sp>
      <p:sp>
        <p:nvSpPr>
          <p:cNvPr id="6" name="Rectangle 16"/>
          <p:cNvSpPr>
            <a:spLocks noGrp="1" noChangeArrowheads="1"/>
          </p:cNvSpPr>
          <p:nvPr>
            <p:ph type="sldNum" sz="quarter" idx="11"/>
          </p:nvPr>
        </p:nvSpPr>
        <p:spPr>
          <a:ln/>
        </p:spPr>
        <p:txBody>
          <a:bodyPr/>
          <a:lstStyle>
            <a:lvl1pPr>
              <a:defRPr/>
            </a:lvl1pPr>
          </a:lstStyle>
          <a:p>
            <a:pPr>
              <a:defRPr/>
            </a:pPr>
            <a:fld id="{CADE9403-8E79-4F5A-9752-06A75D3D679C}" type="slidenum">
              <a:rPr lang="en-US"/>
              <a:pPr>
                <a:defRPr/>
              </a:pPr>
              <a:t>‹nr.›</a:t>
            </a:fld>
            <a:r>
              <a:rPr lang="en-US"/>
              <a:t> |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15"/>
          <p:cNvSpPr>
            <a:spLocks noGrp="1" noChangeArrowheads="1"/>
          </p:cNvSpPr>
          <p:nvPr>
            <p:ph type="dt" sz="half" idx="10"/>
          </p:nvPr>
        </p:nvSpPr>
        <p:spPr>
          <a:ln/>
        </p:spPr>
        <p:txBody>
          <a:bodyPr/>
          <a:lstStyle>
            <a:lvl1pPr>
              <a:defRPr/>
            </a:lvl1pPr>
          </a:lstStyle>
          <a:p>
            <a:pPr>
              <a:defRPr/>
            </a:pPr>
            <a:fld id="{59169916-11A9-469B-A2B1-D206116B08C2}" type="datetime1">
              <a:rPr lang="en-US"/>
              <a:pPr>
                <a:defRPr/>
              </a:pPr>
              <a:t>2/3/2013</a:t>
            </a:fld>
            <a:endParaRPr lang="en-US"/>
          </a:p>
        </p:txBody>
      </p:sp>
      <p:sp>
        <p:nvSpPr>
          <p:cNvPr id="8" name="Rectangle 16"/>
          <p:cNvSpPr>
            <a:spLocks noGrp="1" noChangeArrowheads="1"/>
          </p:cNvSpPr>
          <p:nvPr>
            <p:ph type="sldNum" sz="quarter" idx="11"/>
          </p:nvPr>
        </p:nvSpPr>
        <p:spPr>
          <a:ln/>
        </p:spPr>
        <p:txBody>
          <a:bodyPr/>
          <a:lstStyle>
            <a:lvl1pPr>
              <a:defRPr/>
            </a:lvl1pPr>
          </a:lstStyle>
          <a:p>
            <a:pPr>
              <a:defRPr/>
            </a:pPr>
            <a:fld id="{79ECB3A3-381F-4379-824E-790ABA6ACEFD}" type="slidenum">
              <a:rPr lang="en-US"/>
              <a:pPr>
                <a:defRPr/>
              </a:pPr>
              <a:t>‹nr.›</a:t>
            </a:fld>
            <a:r>
              <a:rPr lang="en-US"/>
              <a:t> |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15"/>
          <p:cNvSpPr>
            <a:spLocks noGrp="1" noChangeArrowheads="1"/>
          </p:cNvSpPr>
          <p:nvPr>
            <p:ph type="dt" sz="half" idx="10"/>
          </p:nvPr>
        </p:nvSpPr>
        <p:spPr>
          <a:ln/>
        </p:spPr>
        <p:txBody>
          <a:bodyPr/>
          <a:lstStyle>
            <a:lvl1pPr>
              <a:defRPr/>
            </a:lvl1pPr>
          </a:lstStyle>
          <a:p>
            <a:pPr>
              <a:defRPr/>
            </a:pPr>
            <a:fld id="{809FA3E2-61E9-470E-B84B-D1B22BCCFDB1}" type="datetime1">
              <a:rPr lang="en-US"/>
              <a:pPr>
                <a:defRPr/>
              </a:pPr>
              <a:t>2/3/2013</a:t>
            </a:fld>
            <a:endParaRPr lang="en-US"/>
          </a:p>
        </p:txBody>
      </p:sp>
      <p:sp>
        <p:nvSpPr>
          <p:cNvPr id="4" name="Rectangle 16"/>
          <p:cNvSpPr>
            <a:spLocks noGrp="1" noChangeArrowheads="1"/>
          </p:cNvSpPr>
          <p:nvPr>
            <p:ph type="sldNum" sz="quarter" idx="11"/>
          </p:nvPr>
        </p:nvSpPr>
        <p:spPr>
          <a:ln/>
        </p:spPr>
        <p:txBody>
          <a:bodyPr/>
          <a:lstStyle>
            <a:lvl1pPr>
              <a:defRPr/>
            </a:lvl1pPr>
          </a:lstStyle>
          <a:p>
            <a:pPr>
              <a:defRPr/>
            </a:pPr>
            <a:fld id="{61FA220E-1396-433C-99DD-4D46DFCF2212}" type="slidenum">
              <a:rPr lang="en-US"/>
              <a:pPr>
                <a:defRPr/>
              </a:pPr>
              <a:t>‹nr.›</a:t>
            </a:fld>
            <a:r>
              <a:rPr lang="en-US"/>
              <a:t> |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ln/>
        </p:spPr>
        <p:txBody>
          <a:bodyPr/>
          <a:lstStyle>
            <a:lvl1pPr>
              <a:defRPr/>
            </a:lvl1pPr>
          </a:lstStyle>
          <a:p>
            <a:pPr>
              <a:defRPr/>
            </a:pPr>
            <a:fld id="{026DF2ED-CDF2-4458-8E1B-F71EB0431272}" type="datetime1">
              <a:rPr lang="en-US"/>
              <a:pPr>
                <a:defRPr/>
              </a:pPr>
              <a:t>2/3/2013</a:t>
            </a:fld>
            <a:endParaRPr lang="en-US"/>
          </a:p>
        </p:txBody>
      </p:sp>
      <p:sp>
        <p:nvSpPr>
          <p:cNvPr id="3" name="Rectangle 16"/>
          <p:cNvSpPr>
            <a:spLocks noGrp="1" noChangeArrowheads="1"/>
          </p:cNvSpPr>
          <p:nvPr>
            <p:ph type="sldNum" sz="quarter" idx="11"/>
          </p:nvPr>
        </p:nvSpPr>
        <p:spPr>
          <a:ln/>
        </p:spPr>
        <p:txBody>
          <a:bodyPr/>
          <a:lstStyle>
            <a:lvl1pPr>
              <a:defRPr/>
            </a:lvl1pPr>
          </a:lstStyle>
          <a:p>
            <a:pPr>
              <a:defRPr/>
            </a:pPr>
            <a:fld id="{39917E40-014A-4E81-8209-46FF6C8D15EB}" type="slidenum">
              <a:rPr lang="en-US"/>
              <a:pPr>
                <a:defRPr/>
              </a:pPr>
              <a:t>‹nr.›</a:t>
            </a:fld>
            <a:r>
              <a:rPr lang="en-US"/>
              <a:t> |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15"/>
          <p:cNvSpPr>
            <a:spLocks noGrp="1" noChangeArrowheads="1"/>
          </p:cNvSpPr>
          <p:nvPr>
            <p:ph type="dt" sz="half" idx="10"/>
          </p:nvPr>
        </p:nvSpPr>
        <p:spPr>
          <a:ln/>
        </p:spPr>
        <p:txBody>
          <a:bodyPr/>
          <a:lstStyle>
            <a:lvl1pPr>
              <a:defRPr/>
            </a:lvl1pPr>
          </a:lstStyle>
          <a:p>
            <a:pPr>
              <a:defRPr/>
            </a:pPr>
            <a:fld id="{52853B0C-E738-41F3-88A4-48CDBE8DC985}" type="datetime1">
              <a:rPr lang="en-US"/>
              <a:pPr>
                <a:defRPr/>
              </a:pPr>
              <a:t>2/3/2013</a:t>
            </a:fld>
            <a:endParaRPr lang="en-US"/>
          </a:p>
        </p:txBody>
      </p:sp>
      <p:sp>
        <p:nvSpPr>
          <p:cNvPr id="6" name="Rectangle 16"/>
          <p:cNvSpPr>
            <a:spLocks noGrp="1" noChangeArrowheads="1"/>
          </p:cNvSpPr>
          <p:nvPr>
            <p:ph type="sldNum" sz="quarter" idx="11"/>
          </p:nvPr>
        </p:nvSpPr>
        <p:spPr>
          <a:ln/>
        </p:spPr>
        <p:txBody>
          <a:bodyPr/>
          <a:lstStyle>
            <a:lvl1pPr>
              <a:defRPr/>
            </a:lvl1pPr>
          </a:lstStyle>
          <a:p>
            <a:pPr>
              <a:defRPr/>
            </a:pPr>
            <a:fld id="{3D366105-C64D-417C-B8F3-C0F0AA5D87F9}" type="slidenum">
              <a:rPr lang="en-US"/>
              <a:pPr>
                <a:defRPr/>
              </a:pPr>
              <a:t>‹nr.›</a:t>
            </a:fld>
            <a:r>
              <a:rPr lang="en-US"/>
              <a:t> |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smtClean="0"/>
              <a:t>Klik op het pictogram als u een afbeelding wilt toevoegen</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15"/>
          <p:cNvSpPr>
            <a:spLocks noGrp="1" noChangeArrowheads="1"/>
          </p:cNvSpPr>
          <p:nvPr>
            <p:ph type="dt" sz="half" idx="10"/>
          </p:nvPr>
        </p:nvSpPr>
        <p:spPr>
          <a:ln/>
        </p:spPr>
        <p:txBody>
          <a:bodyPr/>
          <a:lstStyle>
            <a:lvl1pPr>
              <a:defRPr/>
            </a:lvl1pPr>
          </a:lstStyle>
          <a:p>
            <a:pPr>
              <a:defRPr/>
            </a:pPr>
            <a:fld id="{128D1460-045F-45A1-BB16-6F26F2D35BCD}" type="datetime1">
              <a:rPr lang="en-US"/>
              <a:pPr>
                <a:defRPr/>
              </a:pPr>
              <a:t>2/3/2013</a:t>
            </a:fld>
            <a:endParaRPr lang="en-US"/>
          </a:p>
        </p:txBody>
      </p:sp>
      <p:sp>
        <p:nvSpPr>
          <p:cNvPr id="6" name="Rectangle 16"/>
          <p:cNvSpPr>
            <a:spLocks noGrp="1" noChangeArrowheads="1"/>
          </p:cNvSpPr>
          <p:nvPr>
            <p:ph type="sldNum" sz="quarter" idx="11"/>
          </p:nvPr>
        </p:nvSpPr>
        <p:spPr>
          <a:ln/>
        </p:spPr>
        <p:txBody>
          <a:bodyPr/>
          <a:lstStyle>
            <a:lvl1pPr>
              <a:defRPr/>
            </a:lvl1pPr>
          </a:lstStyle>
          <a:p>
            <a:pPr>
              <a:defRPr/>
            </a:pPr>
            <a:fld id="{B7B92A10-F846-481D-B77F-E6DF1ABA9E85}" type="slidenum">
              <a:rPr lang="en-US"/>
              <a:pPr>
                <a:defRPr/>
              </a:pPr>
              <a:t>‹nr.›</a:t>
            </a:fld>
            <a:r>
              <a:rPr lang="en-US"/>
              <a:t> |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32" descr="Stenden_H_vervolg"/>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5123" name="Rectangle 2"/>
          <p:cNvSpPr>
            <a:spLocks noGrp="1" noChangeArrowheads="1"/>
          </p:cNvSpPr>
          <p:nvPr>
            <p:ph type="title"/>
          </p:nvPr>
        </p:nvSpPr>
        <p:spPr bwMode="auto">
          <a:xfrm>
            <a:off x="990600" y="1468438"/>
            <a:ext cx="7848600" cy="657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Klik om het opmaakprofiel te bewerken</a:t>
            </a:r>
          </a:p>
        </p:txBody>
      </p:sp>
      <p:sp>
        <p:nvSpPr>
          <p:cNvPr id="5124" name="Rectangle 3"/>
          <p:cNvSpPr>
            <a:spLocks noGrp="1" noChangeArrowheads="1"/>
          </p:cNvSpPr>
          <p:nvPr>
            <p:ph type="body" idx="1"/>
          </p:nvPr>
        </p:nvSpPr>
        <p:spPr bwMode="auto">
          <a:xfrm>
            <a:off x="990600" y="2205038"/>
            <a:ext cx="7848600" cy="38877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Klik om de opmaakprofielen van de modeltekst te bewerken</a:t>
            </a:r>
          </a:p>
          <a:p>
            <a:pPr lvl="1"/>
            <a:r>
              <a:rPr lang="en-US" smtClean="0"/>
              <a:t>Tweede niveau</a:t>
            </a:r>
          </a:p>
          <a:p>
            <a:pPr lvl="2"/>
            <a:r>
              <a:rPr lang="en-US" smtClean="0"/>
              <a:t>Derde niveau</a:t>
            </a:r>
          </a:p>
          <a:p>
            <a:pPr lvl="3"/>
            <a:r>
              <a:rPr lang="en-US" smtClean="0"/>
              <a:t>Vierde niveau</a:t>
            </a:r>
          </a:p>
          <a:p>
            <a:pPr lvl="4"/>
            <a:r>
              <a:rPr lang="en-US" smtClean="0"/>
              <a:t>Vijfde niveau</a:t>
            </a:r>
          </a:p>
        </p:txBody>
      </p:sp>
      <p:sp>
        <p:nvSpPr>
          <p:cNvPr id="1039" name="Rectangle 15"/>
          <p:cNvSpPr>
            <a:spLocks noGrp="1" noChangeArrowheads="1"/>
          </p:cNvSpPr>
          <p:nvPr>
            <p:ph type="dt" sz="half" idx="2"/>
          </p:nvPr>
        </p:nvSpPr>
        <p:spPr bwMode="auto">
          <a:xfrm>
            <a:off x="1219200" y="6248400"/>
            <a:ext cx="1905000" cy="2619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defRPr sz="900" smtClean="0"/>
            </a:lvl1pPr>
          </a:lstStyle>
          <a:p>
            <a:pPr>
              <a:defRPr/>
            </a:pPr>
            <a:fld id="{28DF85B4-C2D9-475C-9BFE-53D8AC6E74EE}" type="datetime1">
              <a:rPr lang="en-US"/>
              <a:pPr>
                <a:defRPr/>
              </a:pPr>
              <a:t>2/3/2013</a:t>
            </a:fld>
            <a:endParaRPr lang="en-US"/>
          </a:p>
        </p:txBody>
      </p:sp>
      <p:sp>
        <p:nvSpPr>
          <p:cNvPr id="1040" name="Rectangle 16"/>
          <p:cNvSpPr>
            <a:spLocks noGrp="1" noChangeArrowheads="1"/>
          </p:cNvSpPr>
          <p:nvPr>
            <p:ph type="sldNum" sz="quarter" idx="4"/>
          </p:nvPr>
        </p:nvSpPr>
        <p:spPr bwMode="auto">
          <a:xfrm>
            <a:off x="990600" y="6248400"/>
            <a:ext cx="647700" cy="2619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eaLnBrk="0" hangingPunct="0">
              <a:spcBef>
                <a:spcPct val="0"/>
              </a:spcBef>
              <a:buFontTx/>
              <a:buNone/>
              <a:defRPr sz="900">
                <a:latin typeface="Georgia" pitchFamily="-96" charset="0"/>
                <a:ea typeface="ＭＳ Ｐゴシック" pitchFamily="-64" charset="-128"/>
              </a:defRPr>
            </a:lvl1pPr>
          </a:lstStyle>
          <a:p>
            <a:pPr>
              <a:defRPr/>
            </a:pPr>
            <a:fld id="{76E5DFFA-44AD-4753-A2B4-8ABA9EDF8777}" type="slidenum">
              <a:rPr lang="en-US"/>
              <a:pPr>
                <a:defRPr/>
              </a:pPr>
              <a:t>‹nr.›</a:t>
            </a:fld>
            <a:r>
              <a:rPr lang="en-US"/>
              <a:t> | </a:t>
            </a:r>
          </a:p>
        </p:txBody>
      </p:sp>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1" r:id="rId12"/>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Georgia" pitchFamily="-96" charset="0"/>
          <a:ea typeface="ＭＳ Ｐゴシック" pitchFamily="-64" charset="-128"/>
        </a:defRPr>
      </a:lvl2pPr>
      <a:lvl3pPr algn="l" rtl="0" eaLnBrk="0" fontAlgn="base" hangingPunct="0">
        <a:spcBef>
          <a:spcPct val="0"/>
        </a:spcBef>
        <a:spcAft>
          <a:spcPct val="0"/>
        </a:spcAft>
        <a:defRPr sz="3600">
          <a:solidFill>
            <a:schemeClr val="tx1"/>
          </a:solidFill>
          <a:latin typeface="Georgia" pitchFamily="-96" charset="0"/>
          <a:ea typeface="ＭＳ Ｐゴシック" pitchFamily="-64" charset="-128"/>
        </a:defRPr>
      </a:lvl3pPr>
      <a:lvl4pPr algn="l" rtl="0" eaLnBrk="0" fontAlgn="base" hangingPunct="0">
        <a:spcBef>
          <a:spcPct val="0"/>
        </a:spcBef>
        <a:spcAft>
          <a:spcPct val="0"/>
        </a:spcAft>
        <a:defRPr sz="3600">
          <a:solidFill>
            <a:schemeClr val="tx1"/>
          </a:solidFill>
          <a:latin typeface="Georgia" pitchFamily="-96" charset="0"/>
          <a:ea typeface="ＭＳ Ｐゴシック" pitchFamily="-64" charset="-128"/>
        </a:defRPr>
      </a:lvl4pPr>
      <a:lvl5pPr algn="l" rtl="0" eaLnBrk="0" fontAlgn="base" hangingPunct="0">
        <a:spcBef>
          <a:spcPct val="0"/>
        </a:spcBef>
        <a:spcAft>
          <a:spcPct val="0"/>
        </a:spcAft>
        <a:defRPr sz="3600">
          <a:solidFill>
            <a:schemeClr val="tx1"/>
          </a:solidFill>
          <a:latin typeface="Georgia" pitchFamily="-96" charset="0"/>
          <a:ea typeface="ＭＳ Ｐゴシック" pitchFamily="-64" charset="-128"/>
        </a:defRPr>
      </a:lvl5pPr>
      <a:lvl6pPr marL="457200" algn="l" rtl="0" eaLnBrk="1" fontAlgn="base" hangingPunct="1">
        <a:spcBef>
          <a:spcPct val="0"/>
        </a:spcBef>
        <a:spcAft>
          <a:spcPct val="0"/>
        </a:spcAft>
        <a:defRPr sz="3600">
          <a:solidFill>
            <a:schemeClr val="tx1"/>
          </a:solidFill>
          <a:latin typeface="Georgia" pitchFamily="-96" charset="0"/>
          <a:ea typeface="ＭＳ Ｐゴシック" pitchFamily="-64" charset="-128"/>
        </a:defRPr>
      </a:lvl6pPr>
      <a:lvl7pPr marL="914400" algn="l" rtl="0" eaLnBrk="1" fontAlgn="base" hangingPunct="1">
        <a:spcBef>
          <a:spcPct val="0"/>
        </a:spcBef>
        <a:spcAft>
          <a:spcPct val="0"/>
        </a:spcAft>
        <a:defRPr sz="3600">
          <a:solidFill>
            <a:schemeClr val="tx1"/>
          </a:solidFill>
          <a:latin typeface="Georgia" pitchFamily="-96" charset="0"/>
          <a:ea typeface="ＭＳ Ｐゴシック" pitchFamily="-64" charset="-128"/>
        </a:defRPr>
      </a:lvl7pPr>
      <a:lvl8pPr marL="1371600" algn="l" rtl="0" eaLnBrk="1" fontAlgn="base" hangingPunct="1">
        <a:spcBef>
          <a:spcPct val="0"/>
        </a:spcBef>
        <a:spcAft>
          <a:spcPct val="0"/>
        </a:spcAft>
        <a:defRPr sz="3600">
          <a:solidFill>
            <a:schemeClr val="tx1"/>
          </a:solidFill>
          <a:latin typeface="Georgia" pitchFamily="-96" charset="0"/>
          <a:ea typeface="ＭＳ Ｐゴシック" pitchFamily="-64" charset="-128"/>
        </a:defRPr>
      </a:lvl8pPr>
      <a:lvl9pPr marL="1828800" algn="l" rtl="0" eaLnBrk="1" fontAlgn="base" hangingPunct="1">
        <a:spcBef>
          <a:spcPct val="0"/>
        </a:spcBef>
        <a:spcAft>
          <a:spcPct val="0"/>
        </a:spcAft>
        <a:defRPr sz="3600">
          <a:solidFill>
            <a:schemeClr val="tx1"/>
          </a:solidFill>
          <a:latin typeface="Georgia" pitchFamily="-96" charset="0"/>
          <a:ea typeface="ＭＳ Ｐゴシック" pitchFamily="-64" charset="-128"/>
        </a:defRPr>
      </a:lvl9pPr>
    </p:titleStyle>
    <p:bodyStyle>
      <a:lvl1pPr marL="195263" indent="-195263" algn="l" rtl="0" eaLnBrk="0" fontAlgn="base" hangingPunct="0">
        <a:spcBef>
          <a:spcPct val="20000"/>
        </a:spcBef>
        <a:spcAft>
          <a:spcPct val="0"/>
        </a:spcAft>
        <a:buChar char="›"/>
        <a:defRPr sz="2400">
          <a:solidFill>
            <a:schemeClr val="tx1"/>
          </a:solidFill>
          <a:latin typeface="+mn-lt"/>
          <a:ea typeface="+mn-ea"/>
          <a:cs typeface="+mn-cs"/>
        </a:defRPr>
      </a:lvl1pPr>
      <a:lvl2pPr marL="576263" indent="-190500" algn="l" rtl="0" eaLnBrk="0" fontAlgn="base" hangingPunct="0">
        <a:spcBef>
          <a:spcPct val="20000"/>
        </a:spcBef>
        <a:spcAft>
          <a:spcPct val="0"/>
        </a:spcAft>
        <a:buFont typeface="Times" pitchFamily="-96" charset="0"/>
        <a:buChar char="›"/>
        <a:defRPr sz="2400">
          <a:solidFill>
            <a:schemeClr val="tx1"/>
          </a:solidFill>
          <a:latin typeface="+mn-lt"/>
          <a:ea typeface="+mn-ea"/>
        </a:defRPr>
      </a:lvl2pPr>
      <a:lvl3pPr marL="957263" indent="-190500" algn="l" rtl="0" eaLnBrk="0" fontAlgn="base" hangingPunct="0">
        <a:spcBef>
          <a:spcPct val="20000"/>
        </a:spcBef>
        <a:spcAft>
          <a:spcPct val="0"/>
        </a:spcAft>
        <a:buChar char="›"/>
        <a:defRPr sz="2000">
          <a:solidFill>
            <a:schemeClr val="tx1"/>
          </a:solidFill>
          <a:latin typeface="+mn-lt"/>
          <a:ea typeface="+mn-ea"/>
        </a:defRPr>
      </a:lvl3pPr>
      <a:lvl4pPr marL="1338263" indent="-190500" algn="l" rtl="0" eaLnBrk="0" fontAlgn="base" hangingPunct="0">
        <a:spcBef>
          <a:spcPct val="20000"/>
        </a:spcBef>
        <a:spcAft>
          <a:spcPct val="0"/>
        </a:spcAft>
        <a:buFont typeface="Times" pitchFamily="-96" charset="0"/>
        <a:buChar char="›"/>
        <a:defRPr sz="2000">
          <a:solidFill>
            <a:schemeClr val="tx1"/>
          </a:solidFill>
          <a:latin typeface="+mn-lt"/>
          <a:ea typeface="+mn-ea"/>
        </a:defRPr>
      </a:lvl4pPr>
      <a:lvl5pPr marL="1719263" indent="-190500" algn="l" rtl="0" eaLnBrk="0" fontAlgn="base" hangingPunct="0">
        <a:spcBef>
          <a:spcPct val="20000"/>
        </a:spcBef>
        <a:spcAft>
          <a:spcPct val="0"/>
        </a:spcAft>
        <a:buFont typeface="Times" pitchFamily="-96" charset="0"/>
        <a:buChar char="›"/>
        <a:defRPr sz="1600">
          <a:solidFill>
            <a:schemeClr val="tx1"/>
          </a:solidFill>
          <a:latin typeface="+mn-lt"/>
          <a:ea typeface="+mn-ea"/>
        </a:defRPr>
      </a:lvl5pPr>
      <a:lvl6pPr marL="2176463" indent="-190500" algn="l" rtl="0" eaLnBrk="1" fontAlgn="base" hangingPunct="1">
        <a:spcBef>
          <a:spcPct val="20000"/>
        </a:spcBef>
        <a:spcAft>
          <a:spcPct val="0"/>
        </a:spcAft>
        <a:buFont typeface="Times" pitchFamily="-96" charset="0"/>
        <a:buChar char="›"/>
        <a:defRPr sz="1600">
          <a:solidFill>
            <a:schemeClr val="tx1"/>
          </a:solidFill>
          <a:latin typeface="+mn-lt"/>
          <a:ea typeface="+mn-ea"/>
        </a:defRPr>
      </a:lvl6pPr>
      <a:lvl7pPr marL="2633663" indent="-190500" algn="l" rtl="0" eaLnBrk="1" fontAlgn="base" hangingPunct="1">
        <a:spcBef>
          <a:spcPct val="20000"/>
        </a:spcBef>
        <a:spcAft>
          <a:spcPct val="0"/>
        </a:spcAft>
        <a:buFont typeface="Times" pitchFamily="-96" charset="0"/>
        <a:buChar char="›"/>
        <a:defRPr sz="1600">
          <a:solidFill>
            <a:schemeClr val="tx1"/>
          </a:solidFill>
          <a:latin typeface="+mn-lt"/>
          <a:ea typeface="+mn-ea"/>
        </a:defRPr>
      </a:lvl7pPr>
      <a:lvl8pPr marL="3090863" indent="-190500" algn="l" rtl="0" eaLnBrk="1" fontAlgn="base" hangingPunct="1">
        <a:spcBef>
          <a:spcPct val="20000"/>
        </a:spcBef>
        <a:spcAft>
          <a:spcPct val="0"/>
        </a:spcAft>
        <a:buFont typeface="Times" pitchFamily="-96" charset="0"/>
        <a:buChar char="›"/>
        <a:defRPr sz="1600">
          <a:solidFill>
            <a:schemeClr val="tx1"/>
          </a:solidFill>
          <a:latin typeface="+mn-lt"/>
          <a:ea typeface="+mn-ea"/>
        </a:defRPr>
      </a:lvl8pPr>
      <a:lvl9pPr marL="3548063" indent="-190500" algn="l" rtl="0" eaLnBrk="1" fontAlgn="base" hangingPunct="1">
        <a:spcBef>
          <a:spcPct val="20000"/>
        </a:spcBef>
        <a:spcAft>
          <a:spcPct val="0"/>
        </a:spcAft>
        <a:buFont typeface="Times" pitchFamily="-96" charset="0"/>
        <a:buChar char="›"/>
        <a:defRPr sz="16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4.w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w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11.wmf"/><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Rot="1" noChangeArrowheads="1"/>
          </p:cNvSpPr>
          <p:nvPr/>
        </p:nvSpPr>
        <p:spPr bwMode="auto">
          <a:xfrm>
            <a:off x="2286000" y="3286125"/>
            <a:ext cx="5214938" cy="1143000"/>
          </a:xfrm>
          <a:prstGeom prst="rect">
            <a:avLst/>
          </a:prstGeom>
          <a:noFill/>
          <a:ln w="9525">
            <a:noFill/>
            <a:miter lim="800000"/>
            <a:headEnd/>
            <a:tailEnd/>
          </a:ln>
          <a:effectLst/>
        </p:spPr>
        <p:txBody>
          <a:bodyPr anchor="ctr"/>
          <a:lstStyle/>
          <a:p>
            <a:pPr algn="ctr">
              <a:defRPr/>
            </a:pPr>
            <a:r>
              <a:rPr lang="nl-NL" sz="3600" b="1" dirty="0">
                <a:solidFill>
                  <a:schemeClr val="tx2"/>
                </a:solidFill>
                <a:effectLst>
                  <a:outerShdw blurRad="38100" dist="38100" dir="2700000" algn="tl">
                    <a:srgbClr val="000000"/>
                  </a:outerShdw>
                </a:effectLst>
                <a:ea typeface="+mn-ea"/>
              </a:rPr>
              <a:t>Project </a:t>
            </a:r>
          </a:p>
          <a:p>
            <a:pPr algn="ctr">
              <a:defRPr/>
            </a:pPr>
            <a:r>
              <a:rPr lang="nl-NL" sz="3600" b="1" dirty="0">
                <a:solidFill>
                  <a:schemeClr val="tx2"/>
                </a:solidFill>
                <a:effectLst>
                  <a:outerShdw blurRad="38100" dist="38100" dir="2700000" algn="tl">
                    <a:srgbClr val="000000"/>
                  </a:outerShdw>
                </a:effectLst>
                <a:ea typeface="+mn-ea"/>
              </a:rPr>
              <a:t>Professionele Website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857250" y="642938"/>
            <a:ext cx="7848600" cy="657225"/>
          </a:xfrm>
        </p:spPr>
        <p:txBody>
          <a:bodyPr/>
          <a:lstStyle/>
          <a:p>
            <a:pPr eaLnBrk="1" hangingPunct="1"/>
            <a:r>
              <a:rPr lang="nl-NL" smtClean="0"/>
              <a:t>Voorbeelden projecten</a:t>
            </a:r>
          </a:p>
        </p:txBody>
      </p:sp>
      <p:sp>
        <p:nvSpPr>
          <p:cNvPr id="26630" name="Rectangle 6"/>
          <p:cNvSpPr>
            <a:spLocks noChangeArrowheads="1"/>
          </p:cNvSpPr>
          <p:nvPr/>
        </p:nvSpPr>
        <p:spPr bwMode="black">
          <a:xfrm>
            <a:off x="500063" y="1571625"/>
            <a:ext cx="8496300" cy="4114800"/>
          </a:xfrm>
          <a:prstGeom prst="rect">
            <a:avLst/>
          </a:prstGeom>
          <a:noFill/>
          <a:ln w="9525">
            <a:noFill/>
            <a:miter lim="800000"/>
            <a:headEnd/>
            <a:tailEnd/>
          </a:ln>
        </p:spPr>
        <p:txBody>
          <a:bodyPr lIns="92075" tIns="46037" rIns="92075" bIns="46037"/>
          <a:lstStyle/>
          <a:p>
            <a:pPr marL="742950" lvl="1" indent="-285750">
              <a:spcBef>
                <a:spcPct val="20000"/>
              </a:spcBef>
              <a:buClr>
                <a:srgbClr val="FF0000"/>
              </a:buClr>
              <a:buSzPct val="95000"/>
              <a:buFont typeface="Wingdings" pitchFamily="2" charset="2"/>
              <a:buChar char="ª"/>
            </a:pPr>
            <a:r>
              <a:rPr lang="nl-NL" sz="2800"/>
              <a:t>Bouwen van een brug, gebouw, schip</a:t>
            </a:r>
          </a:p>
          <a:p>
            <a:pPr marL="742950" lvl="1" indent="-285750">
              <a:spcBef>
                <a:spcPct val="20000"/>
              </a:spcBef>
              <a:buClr>
                <a:srgbClr val="FF0000"/>
              </a:buClr>
              <a:buSzPct val="95000"/>
              <a:buFont typeface="Wingdings" pitchFamily="2" charset="2"/>
              <a:buChar char="ª"/>
            </a:pPr>
            <a:r>
              <a:rPr lang="nl-NL" sz="2800"/>
              <a:t>Doen van een marktonderzoek</a:t>
            </a:r>
          </a:p>
          <a:p>
            <a:pPr marL="742950" lvl="1" indent="-285750">
              <a:spcBef>
                <a:spcPct val="20000"/>
              </a:spcBef>
              <a:buClr>
                <a:srgbClr val="FF0000"/>
              </a:buClr>
              <a:buSzPct val="95000"/>
              <a:buFont typeface="Wingdings" pitchFamily="2" charset="2"/>
              <a:buChar char="ª"/>
            </a:pPr>
            <a:r>
              <a:rPr lang="nl-NL" sz="2800"/>
              <a:t>Maken van een computerprogramma</a:t>
            </a:r>
          </a:p>
          <a:p>
            <a:pPr marL="742950" lvl="1" indent="-285750">
              <a:spcBef>
                <a:spcPct val="20000"/>
              </a:spcBef>
              <a:buClr>
                <a:srgbClr val="FF0000"/>
              </a:buClr>
              <a:buSzPct val="95000"/>
              <a:buFont typeface="Wingdings" pitchFamily="2" charset="2"/>
              <a:buChar char="ª"/>
            </a:pPr>
            <a:r>
              <a:rPr lang="nl-NL" sz="2800"/>
              <a:t>Reorganiseren van een bedrijf</a:t>
            </a:r>
          </a:p>
          <a:p>
            <a:pPr marL="742950" lvl="1" indent="-285750">
              <a:spcBef>
                <a:spcPct val="20000"/>
              </a:spcBef>
              <a:buClr>
                <a:srgbClr val="FF0000"/>
              </a:buClr>
              <a:buSzPct val="95000"/>
              <a:buFont typeface="Wingdings" pitchFamily="2" charset="2"/>
              <a:buChar char="ª"/>
            </a:pPr>
            <a:r>
              <a:rPr lang="nl-NL" sz="2800"/>
              <a:t>Invoeren van computerprogramma</a:t>
            </a:r>
          </a:p>
          <a:p>
            <a:pPr marL="742950" lvl="1" indent="-285750">
              <a:spcBef>
                <a:spcPct val="20000"/>
              </a:spcBef>
              <a:buClr>
                <a:srgbClr val="FF0000"/>
              </a:buClr>
              <a:buSzPct val="95000"/>
              <a:buFont typeface="Wingdings" pitchFamily="2" charset="2"/>
              <a:buChar char="ª"/>
            </a:pPr>
            <a:r>
              <a:rPr lang="nl-NL" sz="2800"/>
              <a:t>Inrichten van een groot magazijn</a:t>
            </a:r>
          </a:p>
          <a:p>
            <a:pPr marL="742950" lvl="1" indent="-285750">
              <a:spcBef>
                <a:spcPct val="20000"/>
              </a:spcBef>
              <a:buClr>
                <a:srgbClr val="FF0000"/>
              </a:buClr>
              <a:buSzPct val="95000"/>
              <a:buFont typeface="Wingdings" pitchFamily="2" charset="2"/>
              <a:buChar char="ª"/>
            </a:pPr>
            <a:r>
              <a:rPr lang="nl-NL" sz="2800"/>
              <a:t>Bouwen van een fabriek</a:t>
            </a:r>
          </a:p>
          <a:p>
            <a:pPr marL="742950" lvl="1" indent="-285750">
              <a:spcBef>
                <a:spcPct val="20000"/>
              </a:spcBef>
              <a:buClr>
                <a:srgbClr val="FF0000"/>
              </a:buClr>
              <a:buSzPct val="95000"/>
              <a:buFont typeface="Wingdings" pitchFamily="2" charset="2"/>
              <a:buChar char="ª"/>
            </a:pPr>
            <a:r>
              <a:rPr lang="nl-NL" sz="2800"/>
              <a:t>Het maken van een film</a:t>
            </a:r>
          </a:p>
          <a:p>
            <a:pPr marL="742950" lvl="1" indent="-285750">
              <a:spcBef>
                <a:spcPct val="20000"/>
              </a:spcBef>
              <a:buClr>
                <a:srgbClr val="FF0000"/>
              </a:buClr>
              <a:buSzPct val="95000"/>
              <a:buFont typeface="Wingdings" pitchFamily="2" charset="2"/>
              <a:buChar char="ª"/>
            </a:pPr>
            <a:r>
              <a:rPr lang="nl-NL" sz="2800"/>
              <a:t>Het openen van een nieuw filiaal</a:t>
            </a:r>
          </a:p>
          <a:p>
            <a:pPr marL="742950" lvl="1" indent="-285750">
              <a:spcBef>
                <a:spcPct val="20000"/>
              </a:spcBef>
              <a:buClr>
                <a:srgbClr val="FF0000"/>
              </a:buClr>
              <a:buSzPct val="95000"/>
              <a:buFont typeface="Wingdings" pitchFamily="2" charset="2"/>
              <a:buChar char="ª"/>
            </a:pPr>
            <a:r>
              <a:rPr lang="nl-NL" sz="2800"/>
              <a:t>Het ontwikkelen van een nieuw product</a:t>
            </a:r>
          </a:p>
          <a:p>
            <a:pPr marL="342900" indent="-342900" eaLnBrk="0" hangingPunct="0">
              <a:spcBef>
                <a:spcPct val="20000"/>
              </a:spcBef>
              <a:buClr>
                <a:schemeClr val="tx2"/>
              </a:buClr>
              <a:buSzPct val="90000"/>
              <a:buFont typeface="Wingdings" pitchFamily="2" charset="2"/>
              <a:buBlip>
                <a:blip r:embed="rId3"/>
              </a:buBlip>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30">
                                            <p:txEl>
                                              <p:pRg st="0" end="0"/>
                                            </p:txEl>
                                          </p:spTgt>
                                        </p:tgtEl>
                                        <p:attrNameLst>
                                          <p:attrName>style.visibility</p:attrName>
                                        </p:attrNameLst>
                                      </p:cBhvr>
                                      <p:to>
                                        <p:strVal val="visible"/>
                                      </p:to>
                                    </p:set>
                                    <p:anim calcmode="lin" valueType="num">
                                      <p:cBhvr additive="base">
                                        <p:cTn id="7" dur="500" fill="hold"/>
                                        <p:tgtEl>
                                          <p:spTgt spid="266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30">
                                            <p:txEl>
                                              <p:pRg st="1" end="1"/>
                                            </p:txEl>
                                          </p:spTgt>
                                        </p:tgtEl>
                                        <p:attrNameLst>
                                          <p:attrName>style.visibility</p:attrName>
                                        </p:attrNameLst>
                                      </p:cBhvr>
                                      <p:to>
                                        <p:strVal val="visible"/>
                                      </p:to>
                                    </p:set>
                                    <p:anim calcmode="lin" valueType="num">
                                      <p:cBhvr additive="base">
                                        <p:cTn id="13" dur="500" fill="hold"/>
                                        <p:tgtEl>
                                          <p:spTgt spid="2663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3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630">
                                            <p:txEl>
                                              <p:pRg st="2" end="2"/>
                                            </p:txEl>
                                          </p:spTgt>
                                        </p:tgtEl>
                                        <p:attrNameLst>
                                          <p:attrName>style.visibility</p:attrName>
                                        </p:attrNameLst>
                                      </p:cBhvr>
                                      <p:to>
                                        <p:strVal val="visible"/>
                                      </p:to>
                                    </p:set>
                                    <p:anim calcmode="lin" valueType="num">
                                      <p:cBhvr additive="base">
                                        <p:cTn id="19" dur="500" fill="hold"/>
                                        <p:tgtEl>
                                          <p:spTgt spid="2663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6630">
                                            <p:txEl>
                                              <p:pRg st="3" end="3"/>
                                            </p:txEl>
                                          </p:spTgt>
                                        </p:tgtEl>
                                        <p:attrNameLst>
                                          <p:attrName>style.visibility</p:attrName>
                                        </p:attrNameLst>
                                      </p:cBhvr>
                                      <p:to>
                                        <p:strVal val="visible"/>
                                      </p:to>
                                    </p:set>
                                    <p:anim calcmode="lin" valueType="num">
                                      <p:cBhvr additive="base">
                                        <p:cTn id="25" dur="500" fill="hold"/>
                                        <p:tgtEl>
                                          <p:spTgt spid="2663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3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6630">
                                            <p:txEl>
                                              <p:pRg st="4" end="4"/>
                                            </p:txEl>
                                          </p:spTgt>
                                        </p:tgtEl>
                                        <p:attrNameLst>
                                          <p:attrName>style.visibility</p:attrName>
                                        </p:attrNameLst>
                                      </p:cBhvr>
                                      <p:to>
                                        <p:strVal val="visible"/>
                                      </p:to>
                                    </p:set>
                                    <p:anim calcmode="lin" valueType="num">
                                      <p:cBhvr additive="base">
                                        <p:cTn id="31" dur="500" fill="hold"/>
                                        <p:tgtEl>
                                          <p:spTgt spid="2663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3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630">
                                            <p:txEl>
                                              <p:pRg st="5" end="5"/>
                                            </p:txEl>
                                          </p:spTgt>
                                        </p:tgtEl>
                                        <p:attrNameLst>
                                          <p:attrName>style.visibility</p:attrName>
                                        </p:attrNameLst>
                                      </p:cBhvr>
                                      <p:to>
                                        <p:strVal val="visible"/>
                                      </p:to>
                                    </p:set>
                                    <p:anim calcmode="lin" valueType="num">
                                      <p:cBhvr additive="base">
                                        <p:cTn id="37" dur="500" fill="hold"/>
                                        <p:tgtEl>
                                          <p:spTgt spid="2663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63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6630">
                                            <p:txEl>
                                              <p:pRg st="6" end="6"/>
                                            </p:txEl>
                                          </p:spTgt>
                                        </p:tgtEl>
                                        <p:attrNameLst>
                                          <p:attrName>style.visibility</p:attrName>
                                        </p:attrNameLst>
                                      </p:cBhvr>
                                      <p:to>
                                        <p:strVal val="visible"/>
                                      </p:to>
                                    </p:set>
                                    <p:anim calcmode="lin" valueType="num">
                                      <p:cBhvr additive="base">
                                        <p:cTn id="43" dur="500" fill="hold"/>
                                        <p:tgtEl>
                                          <p:spTgt spid="26630">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63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6630">
                                            <p:txEl>
                                              <p:pRg st="7" end="7"/>
                                            </p:txEl>
                                          </p:spTgt>
                                        </p:tgtEl>
                                        <p:attrNameLst>
                                          <p:attrName>style.visibility</p:attrName>
                                        </p:attrNameLst>
                                      </p:cBhvr>
                                      <p:to>
                                        <p:strVal val="visible"/>
                                      </p:to>
                                    </p:set>
                                    <p:anim calcmode="lin" valueType="num">
                                      <p:cBhvr additive="base">
                                        <p:cTn id="49" dur="500" fill="hold"/>
                                        <p:tgtEl>
                                          <p:spTgt spid="26630">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63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6630">
                                            <p:txEl>
                                              <p:pRg st="8" end="8"/>
                                            </p:txEl>
                                          </p:spTgt>
                                        </p:tgtEl>
                                        <p:attrNameLst>
                                          <p:attrName>style.visibility</p:attrName>
                                        </p:attrNameLst>
                                      </p:cBhvr>
                                      <p:to>
                                        <p:strVal val="visible"/>
                                      </p:to>
                                    </p:set>
                                    <p:anim calcmode="lin" valueType="num">
                                      <p:cBhvr additive="base">
                                        <p:cTn id="55" dur="500" fill="hold"/>
                                        <p:tgtEl>
                                          <p:spTgt spid="26630">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663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6630">
                                            <p:txEl>
                                              <p:pRg st="9" end="9"/>
                                            </p:txEl>
                                          </p:spTgt>
                                        </p:tgtEl>
                                        <p:attrNameLst>
                                          <p:attrName>style.visibility</p:attrName>
                                        </p:attrNameLst>
                                      </p:cBhvr>
                                      <p:to>
                                        <p:strVal val="visible"/>
                                      </p:to>
                                    </p:set>
                                    <p:anim calcmode="lin" valueType="num">
                                      <p:cBhvr additive="base">
                                        <p:cTn id="61" dur="500" fill="hold"/>
                                        <p:tgtEl>
                                          <p:spTgt spid="26630">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6630">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642938" y="714375"/>
            <a:ext cx="7848600" cy="657225"/>
          </a:xfrm>
        </p:spPr>
        <p:txBody>
          <a:bodyPr/>
          <a:lstStyle/>
          <a:p>
            <a:pPr eaLnBrk="1" hangingPunct="1"/>
            <a:r>
              <a:rPr lang="nl-NL" smtClean="0"/>
              <a:t>Opdracht</a:t>
            </a:r>
          </a:p>
        </p:txBody>
      </p:sp>
      <p:sp>
        <p:nvSpPr>
          <p:cNvPr id="17411" name="Rectangle 3"/>
          <p:cNvSpPr>
            <a:spLocks noGrp="1" noRot="1" noChangeArrowheads="1"/>
          </p:cNvSpPr>
          <p:nvPr>
            <p:ph idx="1"/>
          </p:nvPr>
        </p:nvSpPr>
        <p:spPr>
          <a:xfrm>
            <a:off x="500063" y="1714500"/>
            <a:ext cx="7715250" cy="4498975"/>
          </a:xfrm>
        </p:spPr>
        <p:txBody>
          <a:bodyPr/>
          <a:lstStyle/>
          <a:p>
            <a:pPr marL="609600" indent="-609600" eaLnBrk="1" hangingPunct="1">
              <a:lnSpc>
                <a:spcPct val="80000"/>
              </a:lnSpc>
              <a:buFont typeface="Wingdings" pitchFamily="2" charset="2"/>
              <a:buAutoNum type="arabicPeriod"/>
            </a:pPr>
            <a:r>
              <a:rPr lang="en-US" sz="2800" smtClean="0"/>
              <a:t>Schrijf een aantal voorbeelden op van projecten in je eigen organisatie.</a:t>
            </a:r>
            <a:br>
              <a:rPr lang="en-US" sz="2800" smtClean="0"/>
            </a:br>
            <a:endParaRPr lang="en-US" sz="2800" smtClean="0"/>
          </a:p>
          <a:p>
            <a:pPr marL="609600" indent="-609600" eaLnBrk="1" hangingPunct="1">
              <a:lnSpc>
                <a:spcPct val="80000"/>
              </a:lnSpc>
              <a:buFont typeface="Wingdings" pitchFamily="2" charset="2"/>
              <a:buAutoNum type="arabicPeriod"/>
            </a:pPr>
            <a:r>
              <a:rPr lang="en-US" sz="2800" smtClean="0"/>
              <a:t>Geef eveneens een aantal voorbeelden van (grote) “klussen” die geen project zijn</a:t>
            </a:r>
            <a:br>
              <a:rPr lang="en-US" sz="2800" smtClean="0"/>
            </a:br>
            <a:endParaRPr lang="en-US" sz="2800" smtClean="0"/>
          </a:p>
          <a:p>
            <a:pPr marL="609600" indent="-609600" eaLnBrk="1" hangingPunct="1">
              <a:lnSpc>
                <a:spcPct val="80000"/>
              </a:lnSpc>
              <a:buFont typeface="Wingdings" pitchFamily="2" charset="2"/>
              <a:buAutoNum type="arabicPeriod"/>
            </a:pPr>
            <a:r>
              <a:rPr lang="en-US" sz="2800" smtClean="0"/>
              <a:t>Waarom zijn de voorbeelden van 1 wel projecten en die van 2 niet?</a:t>
            </a:r>
            <a:br>
              <a:rPr lang="en-US" sz="2800" smtClean="0"/>
            </a:br>
            <a:endParaRPr lang="en-US" sz="2800" smtClean="0"/>
          </a:p>
          <a:p>
            <a:pPr marL="609600" indent="-609600" eaLnBrk="1" hangingPunct="1">
              <a:lnSpc>
                <a:spcPct val="80000"/>
              </a:lnSpc>
              <a:buFont typeface="Wingdings" pitchFamily="2" charset="2"/>
              <a:buAutoNum type="arabicPeriod"/>
            </a:pPr>
            <a:r>
              <a:rPr lang="en-US" sz="2800" smtClean="0"/>
              <a:t>Welke “eigenschappen” hebben projecten gemeenschappelijk?</a:t>
            </a:r>
          </a:p>
          <a:p>
            <a:pPr marL="609600" indent="-609600" eaLnBrk="1" hangingPunct="1">
              <a:lnSpc>
                <a:spcPct val="80000"/>
              </a:lnSpc>
            </a:pPr>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additive="base">
                                        <p:cTn id="25"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4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a:xfrm>
            <a:off x="785813" y="571500"/>
            <a:ext cx="7848600" cy="657225"/>
          </a:xfrm>
        </p:spPr>
        <p:txBody>
          <a:bodyPr/>
          <a:lstStyle/>
          <a:p>
            <a:pPr eaLnBrk="1" hangingPunct="1"/>
            <a:r>
              <a:rPr lang="en-US" sz="4800" smtClean="0"/>
              <a:t>Projecteigenschappen</a:t>
            </a:r>
            <a:endParaRPr lang="nl-NL" sz="4800" smtClean="0"/>
          </a:p>
        </p:txBody>
      </p:sp>
      <p:sp>
        <p:nvSpPr>
          <p:cNvPr id="18435" name="Rectangle 3"/>
          <p:cNvSpPr>
            <a:spLocks noGrp="1" noRot="1" noChangeArrowheads="1"/>
          </p:cNvSpPr>
          <p:nvPr>
            <p:ph idx="1"/>
          </p:nvPr>
        </p:nvSpPr>
        <p:spPr/>
        <p:txBody>
          <a:bodyPr/>
          <a:lstStyle/>
          <a:p>
            <a:pPr eaLnBrk="1" hangingPunct="1"/>
            <a:r>
              <a:rPr lang="en-US" sz="2800" smtClean="0"/>
              <a:t>(Duidelijk) éénmalig doel</a:t>
            </a:r>
          </a:p>
          <a:p>
            <a:pPr eaLnBrk="1" hangingPunct="1"/>
            <a:r>
              <a:rPr lang="en-US" sz="2800" smtClean="0"/>
              <a:t>Een project moet worden opgestart</a:t>
            </a:r>
          </a:p>
          <a:p>
            <a:pPr eaLnBrk="1" hangingPunct="1"/>
            <a:r>
              <a:rPr lang="en-US" sz="2800" smtClean="0"/>
              <a:t>Een project heeft een opdrachtgever</a:t>
            </a:r>
          </a:p>
          <a:p>
            <a:pPr eaLnBrk="1" hangingPunct="1"/>
            <a:r>
              <a:rPr lang="en-US" sz="2800" smtClean="0"/>
              <a:t>Meestal multidisciplinair</a:t>
            </a:r>
          </a:p>
          <a:p>
            <a:pPr eaLnBrk="1" hangingPunct="1"/>
            <a:r>
              <a:rPr lang="en-US" sz="2800" smtClean="0"/>
              <a:t>Tijdelijk d.w.z. startdatum en einddatum</a:t>
            </a:r>
          </a:p>
          <a:p>
            <a:pPr eaLnBrk="1" hangingPunct="1"/>
            <a:r>
              <a:rPr lang="en-US" sz="2800" smtClean="0"/>
              <a:t>Eigen (vast) budget</a:t>
            </a:r>
          </a:p>
          <a:p>
            <a:pPr eaLnBrk="1" hangingPunct="1"/>
            <a:r>
              <a:rPr lang="en-US" sz="2800" smtClean="0"/>
              <a:t>Eigen projectorganisatie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Rot="1" noChangeArrowheads="1"/>
          </p:cNvSpPr>
          <p:nvPr>
            <p:ph type="title"/>
          </p:nvPr>
        </p:nvSpPr>
        <p:spPr>
          <a:xfrm>
            <a:off x="785813" y="571500"/>
            <a:ext cx="7848600" cy="657225"/>
          </a:xfrm>
        </p:spPr>
        <p:txBody>
          <a:bodyPr/>
          <a:lstStyle/>
          <a:p>
            <a:pPr eaLnBrk="1" hangingPunct="1"/>
            <a:r>
              <a:rPr lang="nl-NL" smtClean="0"/>
              <a:t>Soorten werkzaamheden</a:t>
            </a:r>
          </a:p>
        </p:txBody>
      </p:sp>
      <p:graphicFrame>
        <p:nvGraphicFramePr>
          <p:cNvPr id="1026" name="Object 4"/>
          <p:cNvGraphicFramePr>
            <a:graphicFrameLocks noChangeAspect="1"/>
          </p:cNvGraphicFramePr>
          <p:nvPr/>
        </p:nvGraphicFramePr>
        <p:xfrm>
          <a:off x="571500" y="1643063"/>
          <a:ext cx="6892925" cy="4383087"/>
        </p:xfrm>
        <a:graphic>
          <a:graphicData uri="http://schemas.openxmlformats.org/presentationml/2006/ole">
            <mc:AlternateContent xmlns:mc="http://schemas.openxmlformats.org/markup-compatibility/2006">
              <mc:Choice xmlns:v="urn:schemas-microsoft-com:vml" Requires="v">
                <p:oleObj spid="_x0000_s1028" name="SmartDraw" r:id="rId3" imgW="6236208" imgH="3965448" progId="SmartDraw.2">
                  <p:embed/>
                </p:oleObj>
              </mc:Choice>
              <mc:Fallback>
                <p:oleObj name="SmartDraw" r:id="rId3" imgW="6236208" imgH="3965448" progId="SmartDraw.2">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1643063"/>
                        <a:ext cx="6892925" cy="438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5"/>
          <p:cNvGraphicFramePr>
            <a:graphicFrameLocks/>
          </p:cNvGraphicFramePr>
          <p:nvPr/>
        </p:nvGraphicFramePr>
        <p:xfrm>
          <a:off x="7431088" y="2636838"/>
          <a:ext cx="1677987" cy="1812925"/>
        </p:xfrm>
        <a:graphic>
          <a:graphicData uri="http://schemas.openxmlformats.org/presentationml/2006/ole">
            <mc:AlternateContent xmlns:mc="http://schemas.openxmlformats.org/markup-compatibility/2006">
              <mc:Choice xmlns:v="urn:schemas-microsoft-com:vml" Requires="v">
                <p:oleObj spid="_x0000_s1029" name="Clip" r:id="rId5" imgW="1860550" imgH="2284413" progId="MS_ClipArt_Gallery.2">
                  <p:embed/>
                </p:oleObj>
              </mc:Choice>
              <mc:Fallback>
                <p:oleObj name="Clip" r:id="rId5" imgW="1860550" imgH="2284413" progId="MS_ClipArt_Gallery.2">
                  <p:embed/>
                  <p:pic>
                    <p:nvPicPr>
                      <p:cNvPr id="0" name="Objec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1088" y="2636838"/>
                        <a:ext cx="1677987" cy="1812925"/>
                      </a:xfrm>
                      <a:prstGeom prst="rect">
                        <a:avLst/>
                      </a:prstGeom>
                      <a:solidFill>
                        <a:srgbClr val="FF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Rot="1" noChangeArrowheads="1"/>
          </p:cNvSpPr>
          <p:nvPr>
            <p:ph type="title"/>
          </p:nvPr>
        </p:nvSpPr>
        <p:spPr bwMode="white">
          <a:xfrm>
            <a:off x="500063" y="214313"/>
            <a:ext cx="8540750" cy="1143000"/>
          </a:xfrm>
        </p:spPr>
        <p:txBody>
          <a:bodyPr lIns="92075" tIns="46037" rIns="92075" bIns="46037"/>
          <a:lstStyle/>
          <a:p>
            <a:pPr eaLnBrk="1" hangingPunct="1"/>
            <a:r>
              <a:rPr lang="en-US" sz="2400" b="1" i="1" smtClean="0"/>
              <a:t>Soorten werkzaamheden</a:t>
            </a:r>
          </a:p>
        </p:txBody>
      </p:sp>
      <p:graphicFrame>
        <p:nvGraphicFramePr>
          <p:cNvPr id="2050" name="Object 3"/>
          <p:cNvGraphicFramePr>
            <a:graphicFrameLocks noChangeAspect="1"/>
          </p:cNvGraphicFramePr>
          <p:nvPr/>
        </p:nvGraphicFramePr>
        <p:xfrm>
          <a:off x="684213" y="1506538"/>
          <a:ext cx="6237287" cy="3965575"/>
        </p:xfrm>
        <a:graphic>
          <a:graphicData uri="http://schemas.openxmlformats.org/presentationml/2006/ole">
            <mc:AlternateContent xmlns:mc="http://schemas.openxmlformats.org/markup-compatibility/2006">
              <mc:Choice xmlns:v="urn:schemas-microsoft-com:vml" Requires="v">
                <p:oleObj spid="_x0000_s2052" name="SmartDraw" r:id="rId4" imgW="6236208" imgH="3965448" progId="SmartDraw.2">
                  <p:embed/>
                </p:oleObj>
              </mc:Choice>
              <mc:Fallback>
                <p:oleObj name="SmartDraw" r:id="rId4" imgW="6236208" imgH="3965448" progId="SmartDraw.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1506538"/>
                        <a:ext cx="6237287" cy="396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4"/>
          <p:cNvGraphicFramePr>
            <a:graphicFrameLocks/>
          </p:cNvGraphicFramePr>
          <p:nvPr/>
        </p:nvGraphicFramePr>
        <p:xfrm>
          <a:off x="7169150" y="2413000"/>
          <a:ext cx="1677988" cy="1812925"/>
        </p:xfrm>
        <a:graphic>
          <a:graphicData uri="http://schemas.openxmlformats.org/presentationml/2006/ole">
            <mc:AlternateContent xmlns:mc="http://schemas.openxmlformats.org/markup-compatibility/2006">
              <mc:Choice xmlns:v="urn:schemas-microsoft-com:vml" Requires="v">
                <p:oleObj spid="_x0000_s2053" name="Clip" r:id="rId6" imgW="1860550" imgH="2284413" progId="MS_ClipArt_Gallery.2">
                  <p:embed/>
                </p:oleObj>
              </mc:Choice>
              <mc:Fallback>
                <p:oleObj name="Clip" r:id="rId6" imgW="1860550" imgH="2284413" progId="MS_ClipArt_Gallery.2">
                  <p:embed/>
                  <p:pic>
                    <p:nvPicPr>
                      <p:cNvPr id="0" name="Object 4"/>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9150" y="2413000"/>
                        <a:ext cx="1677988" cy="1812925"/>
                      </a:xfrm>
                      <a:prstGeom prst="rect">
                        <a:avLst/>
                      </a:prstGeom>
                      <a:solidFill>
                        <a:srgbClr val="FF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7589" name="Oval 5"/>
          <p:cNvSpPr>
            <a:spLocks noChangeArrowheads="1"/>
          </p:cNvSpPr>
          <p:nvPr/>
        </p:nvSpPr>
        <p:spPr bwMode="auto">
          <a:xfrm>
            <a:off x="1960563" y="950913"/>
            <a:ext cx="1944687" cy="4891087"/>
          </a:xfrm>
          <a:prstGeom prst="ellipse">
            <a:avLst/>
          </a:prstGeom>
          <a:noFill/>
          <a:ln w="57150">
            <a:solidFill>
              <a:srgbClr val="FF0000"/>
            </a:solidFill>
            <a:round/>
            <a:headEnd/>
            <a:tailEnd/>
          </a:ln>
        </p:spPr>
        <p:txBody>
          <a:bodyPr wrap="none" lIns="92075" tIns="46037" rIns="92075" bIns="46037" anchor="ctr"/>
          <a:lstStyle/>
          <a:p>
            <a:endParaRPr lang="nl-NL"/>
          </a:p>
        </p:txBody>
      </p:sp>
      <p:sp>
        <p:nvSpPr>
          <p:cNvPr id="67590" name="Oval 6"/>
          <p:cNvSpPr>
            <a:spLocks noChangeArrowheads="1"/>
          </p:cNvSpPr>
          <p:nvPr/>
        </p:nvSpPr>
        <p:spPr bwMode="auto">
          <a:xfrm>
            <a:off x="3616325" y="914400"/>
            <a:ext cx="1944688" cy="4891088"/>
          </a:xfrm>
          <a:prstGeom prst="ellipse">
            <a:avLst/>
          </a:prstGeom>
          <a:noFill/>
          <a:ln w="57150">
            <a:solidFill>
              <a:srgbClr val="FF0000"/>
            </a:solidFill>
            <a:round/>
            <a:headEnd/>
            <a:tailEnd/>
          </a:ln>
        </p:spPr>
        <p:txBody>
          <a:bodyPr wrap="none" lIns="92075" tIns="46037" rIns="92075" bIns="46037" anchor="ctr"/>
          <a:lstStyle/>
          <a:p>
            <a:endParaRPr lang="nl-NL"/>
          </a:p>
        </p:txBody>
      </p:sp>
      <p:sp>
        <p:nvSpPr>
          <p:cNvPr id="67591" name="Oval 7"/>
          <p:cNvSpPr>
            <a:spLocks noChangeArrowheads="1"/>
          </p:cNvSpPr>
          <p:nvPr/>
        </p:nvSpPr>
        <p:spPr bwMode="auto">
          <a:xfrm>
            <a:off x="4984750" y="981075"/>
            <a:ext cx="1944688" cy="4891088"/>
          </a:xfrm>
          <a:prstGeom prst="ellipse">
            <a:avLst/>
          </a:prstGeom>
          <a:noFill/>
          <a:ln w="57150">
            <a:solidFill>
              <a:srgbClr val="FF0000"/>
            </a:solidFill>
            <a:round/>
            <a:headEnd/>
            <a:tailEnd/>
          </a:ln>
        </p:spPr>
        <p:txBody>
          <a:bodyPr wrap="none" lIns="92075" tIns="46037" rIns="92075" bIns="46037" anchor="ctr"/>
          <a:lstStyle/>
          <a:p>
            <a:endParaRPr lang="nl-NL"/>
          </a:p>
        </p:txBody>
      </p:sp>
      <p:sp>
        <p:nvSpPr>
          <p:cNvPr id="67592" name="Text Box 8"/>
          <p:cNvSpPr txBox="1">
            <a:spLocks noChangeArrowheads="1"/>
          </p:cNvSpPr>
          <p:nvPr/>
        </p:nvSpPr>
        <p:spPr bwMode="auto">
          <a:xfrm>
            <a:off x="1331913" y="5876925"/>
            <a:ext cx="5873750" cy="641350"/>
          </a:xfrm>
          <a:prstGeom prst="rect">
            <a:avLst/>
          </a:prstGeom>
          <a:noFill/>
          <a:ln w="9525">
            <a:noFill/>
            <a:miter lim="800000"/>
            <a:headEnd/>
            <a:tailEnd/>
          </a:ln>
        </p:spPr>
        <p:txBody>
          <a:bodyPr wrap="none" lIns="92075" tIns="46037" rIns="92075" bIns="46037">
            <a:spAutoFit/>
          </a:bodyPr>
          <a:lstStyle/>
          <a:p>
            <a:pPr algn="ctr">
              <a:defRPr/>
            </a:pPr>
            <a:r>
              <a:rPr lang="en-US" b="1" i="1" dirty="0" err="1">
                <a:solidFill>
                  <a:schemeClr val="accent6">
                    <a:lumMod val="50000"/>
                  </a:schemeClr>
                </a:solidFill>
                <a:ea typeface="+mn-ea"/>
              </a:rPr>
              <a:t>Bij</a:t>
            </a:r>
            <a:r>
              <a:rPr lang="en-US" b="1" i="1" dirty="0">
                <a:solidFill>
                  <a:schemeClr val="accent6">
                    <a:lumMod val="50000"/>
                  </a:schemeClr>
                </a:solidFill>
                <a:ea typeface="+mn-ea"/>
              </a:rPr>
              <a:t> </a:t>
            </a:r>
            <a:r>
              <a:rPr lang="en-US" b="1" i="1" dirty="0" err="1">
                <a:solidFill>
                  <a:schemeClr val="accent6">
                    <a:lumMod val="50000"/>
                  </a:schemeClr>
                </a:solidFill>
                <a:ea typeface="+mn-ea"/>
              </a:rPr>
              <a:t>projectmatig</a:t>
            </a:r>
            <a:r>
              <a:rPr lang="en-US" b="1" i="1" dirty="0">
                <a:solidFill>
                  <a:schemeClr val="accent6">
                    <a:lumMod val="50000"/>
                  </a:schemeClr>
                </a:solidFill>
                <a:ea typeface="+mn-ea"/>
              </a:rPr>
              <a:t> </a:t>
            </a:r>
            <a:r>
              <a:rPr lang="en-US" b="1" i="1" dirty="0" err="1">
                <a:solidFill>
                  <a:schemeClr val="accent6">
                    <a:lumMod val="50000"/>
                  </a:schemeClr>
                </a:solidFill>
                <a:ea typeface="+mn-ea"/>
              </a:rPr>
              <a:t>werken</a:t>
            </a:r>
            <a:r>
              <a:rPr lang="en-US" b="1" i="1" dirty="0">
                <a:solidFill>
                  <a:schemeClr val="accent6">
                    <a:lumMod val="50000"/>
                  </a:schemeClr>
                </a:solidFill>
                <a:ea typeface="+mn-ea"/>
              </a:rPr>
              <a:t> </a:t>
            </a:r>
            <a:r>
              <a:rPr lang="en-US" b="1" i="1" dirty="0" err="1">
                <a:solidFill>
                  <a:schemeClr val="accent6">
                    <a:lumMod val="50000"/>
                  </a:schemeClr>
                </a:solidFill>
                <a:ea typeface="+mn-ea"/>
              </a:rPr>
              <a:t>probeer</a:t>
            </a:r>
            <a:r>
              <a:rPr lang="en-US" b="1" i="1" dirty="0">
                <a:solidFill>
                  <a:schemeClr val="accent6">
                    <a:lumMod val="50000"/>
                  </a:schemeClr>
                </a:solidFill>
                <a:ea typeface="+mn-ea"/>
              </a:rPr>
              <a:t> je routine (via </a:t>
            </a:r>
            <a:r>
              <a:rPr lang="en-US" b="1" i="1" dirty="0" err="1">
                <a:solidFill>
                  <a:schemeClr val="accent6">
                    <a:lumMod val="50000"/>
                  </a:schemeClr>
                </a:solidFill>
                <a:ea typeface="+mn-ea"/>
              </a:rPr>
              <a:t>PvA</a:t>
            </a:r>
            <a:r>
              <a:rPr lang="en-US" b="1" i="1" dirty="0">
                <a:solidFill>
                  <a:schemeClr val="accent6">
                    <a:lumMod val="50000"/>
                  </a:schemeClr>
                </a:solidFill>
                <a:ea typeface="+mn-ea"/>
              </a:rPr>
              <a:t>) </a:t>
            </a:r>
            <a:br>
              <a:rPr lang="en-US" b="1" i="1" dirty="0">
                <a:solidFill>
                  <a:schemeClr val="accent6">
                    <a:lumMod val="50000"/>
                  </a:schemeClr>
                </a:solidFill>
                <a:ea typeface="+mn-ea"/>
              </a:rPr>
            </a:br>
            <a:r>
              <a:rPr lang="en-US" b="1" i="1" dirty="0">
                <a:solidFill>
                  <a:schemeClr val="accent6">
                    <a:lumMod val="50000"/>
                  </a:schemeClr>
                </a:solidFill>
                <a:ea typeface="+mn-ea"/>
              </a:rPr>
              <a:t>te </a:t>
            </a:r>
            <a:r>
              <a:rPr lang="en-US" b="1" i="1" dirty="0" err="1">
                <a:solidFill>
                  <a:schemeClr val="accent6">
                    <a:lumMod val="50000"/>
                  </a:schemeClr>
                </a:solidFill>
                <a:ea typeface="+mn-ea"/>
              </a:rPr>
              <a:t>brengen</a:t>
            </a:r>
            <a:r>
              <a:rPr lang="en-US" b="1" i="1" dirty="0">
                <a:solidFill>
                  <a:schemeClr val="accent6">
                    <a:lumMod val="50000"/>
                  </a:schemeClr>
                </a:solidFill>
                <a:ea typeface="+mn-ea"/>
              </a:rPr>
              <a:t> in </a:t>
            </a:r>
            <a:r>
              <a:rPr lang="en-US" b="1" i="1" dirty="0" err="1">
                <a:solidFill>
                  <a:schemeClr val="accent6">
                    <a:lumMod val="50000"/>
                  </a:schemeClr>
                </a:solidFill>
                <a:ea typeface="+mn-ea"/>
              </a:rPr>
              <a:t>iets</a:t>
            </a:r>
            <a:r>
              <a:rPr lang="en-US" b="1" i="1" dirty="0">
                <a:solidFill>
                  <a:schemeClr val="accent6">
                    <a:lumMod val="50000"/>
                  </a:schemeClr>
                </a:solidFill>
                <a:ea typeface="+mn-ea"/>
              </a:rPr>
              <a:t> </a:t>
            </a:r>
            <a:r>
              <a:rPr lang="en-US" b="1" i="1" dirty="0" err="1">
                <a:solidFill>
                  <a:schemeClr val="accent6">
                    <a:lumMod val="50000"/>
                  </a:schemeClr>
                </a:solidFill>
                <a:ea typeface="+mn-ea"/>
              </a:rPr>
              <a:t>wat</a:t>
            </a:r>
            <a:r>
              <a:rPr lang="en-US" b="1" i="1" dirty="0">
                <a:solidFill>
                  <a:schemeClr val="accent6">
                    <a:lumMod val="50000"/>
                  </a:schemeClr>
                </a:solidFill>
                <a:ea typeface="+mn-ea"/>
              </a:rPr>
              <a:t> je </a:t>
            </a:r>
            <a:r>
              <a:rPr lang="en-US" b="1" i="1" dirty="0" err="1">
                <a:solidFill>
                  <a:schemeClr val="accent6">
                    <a:lumMod val="50000"/>
                  </a:schemeClr>
                </a:solidFill>
                <a:ea typeface="+mn-ea"/>
              </a:rPr>
              <a:t>voor</a:t>
            </a:r>
            <a:r>
              <a:rPr lang="en-US" b="1" i="1" dirty="0">
                <a:solidFill>
                  <a:schemeClr val="accent6">
                    <a:lumMod val="50000"/>
                  </a:schemeClr>
                </a:solidFill>
                <a:ea typeface="+mn-ea"/>
              </a:rPr>
              <a:t> het </a:t>
            </a:r>
            <a:r>
              <a:rPr lang="en-US" b="1" i="1" dirty="0" err="1">
                <a:solidFill>
                  <a:schemeClr val="accent6">
                    <a:lumMod val="50000"/>
                  </a:schemeClr>
                </a:solidFill>
                <a:ea typeface="+mn-ea"/>
              </a:rPr>
              <a:t>eerst</a:t>
            </a:r>
            <a:r>
              <a:rPr lang="en-US" b="1" i="1" dirty="0">
                <a:solidFill>
                  <a:schemeClr val="accent6">
                    <a:lumMod val="50000"/>
                  </a:schemeClr>
                </a:solidFill>
                <a:ea typeface="+mn-ea"/>
              </a:rPr>
              <a:t> </a:t>
            </a:r>
            <a:r>
              <a:rPr lang="en-US" b="1" i="1" dirty="0" err="1">
                <a:solidFill>
                  <a:schemeClr val="accent6">
                    <a:lumMod val="50000"/>
                  </a:schemeClr>
                </a:solidFill>
                <a:ea typeface="+mn-ea"/>
              </a:rPr>
              <a:t>doet</a:t>
            </a:r>
            <a:r>
              <a:rPr lang="en-US" b="1" i="1" dirty="0">
                <a:solidFill>
                  <a:schemeClr val="accent6">
                    <a:lumMod val="50000"/>
                  </a:schemeClr>
                </a:solidFill>
                <a:ea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591"/>
                                        </p:tgtEl>
                                        <p:attrNameLst>
                                          <p:attrName>style.visibility</p:attrName>
                                        </p:attrNameLst>
                                      </p:cBhvr>
                                      <p:to>
                                        <p:strVal val="visible"/>
                                      </p:to>
                                    </p:set>
                                    <p:anim calcmode="lin" valueType="num">
                                      <p:cBhvr additive="base">
                                        <p:cTn id="7" dur="500" fill="hold"/>
                                        <p:tgtEl>
                                          <p:spTgt spid="67591"/>
                                        </p:tgtEl>
                                        <p:attrNameLst>
                                          <p:attrName>ppt_x</p:attrName>
                                        </p:attrNameLst>
                                      </p:cBhvr>
                                      <p:tavLst>
                                        <p:tav tm="0">
                                          <p:val>
                                            <p:strVal val="#ppt_x"/>
                                          </p:val>
                                        </p:tav>
                                        <p:tav tm="100000">
                                          <p:val>
                                            <p:strVal val="#ppt_x"/>
                                          </p:val>
                                        </p:tav>
                                      </p:tavLst>
                                    </p:anim>
                                    <p:anim calcmode="lin" valueType="num">
                                      <p:cBhvr additive="base">
                                        <p:cTn id="8" dur="500" fill="hold"/>
                                        <p:tgtEl>
                                          <p:spTgt spid="67591"/>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7591"/>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7589"/>
                                        </p:tgtEl>
                                        <p:attrNameLst>
                                          <p:attrName>style.visibility</p:attrName>
                                        </p:attrNameLst>
                                      </p:cBhvr>
                                      <p:to>
                                        <p:strVal val="visible"/>
                                      </p:to>
                                    </p:set>
                                    <p:anim calcmode="lin" valueType="num">
                                      <p:cBhvr additive="base">
                                        <p:cTn id="13" dur="500" fill="hold"/>
                                        <p:tgtEl>
                                          <p:spTgt spid="67589"/>
                                        </p:tgtEl>
                                        <p:attrNameLst>
                                          <p:attrName>ppt_x</p:attrName>
                                        </p:attrNameLst>
                                      </p:cBhvr>
                                      <p:tavLst>
                                        <p:tav tm="0">
                                          <p:val>
                                            <p:strVal val="#ppt_x"/>
                                          </p:val>
                                        </p:tav>
                                        <p:tav tm="100000">
                                          <p:val>
                                            <p:strVal val="#ppt_x"/>
                                          </p:val>
                                        </p:tav>
                                      </p:tavLst>
                                    </p:anim>
                                    <p:anim calcmode="lin" valueType="num">
                                      <p:cBhvr additive="base">
                                        <p:cTn id="14" dur="500" fill="hold"/>
                                        <p:tgtEl>
                                          <p:spTgt spid="67589"/>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7589"/>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7590"/>
                                        </p:tgtEl>
                                        <p:attrNameLst>
                                          <p:attrName>style.visibility</p:attrName>
                                        </p:attrNameLst>
                                      </p:cBhvr>
                                      <p:to>
                                        <p:strVal val="visible"/>
                                      </p:to>
                                    </p:set>
                                    <p:anim calcmode="lin" valueType="num">
                                      <p:cBhvr additive="base">
                                        <p:cTn id="19" dur="500" fill="hold"/>
                                        <p:tgtEl>
                                          <p:spTgt spid="67590"/>
                                        </p:tgtEl>
                                        <p:attrNameLst>
                                          <p:attrName>ppt_x</p:attrName>
                                        </p:attrNameLst>
                                      </p:cBhvr>
                                      <p:tavLst>
                                        <p:tav tm="0">
                                          <p:val>
                                            <p:strVal val="#ppt_x"/>
                                          </p:val>
                                        </p:tav>
                                        <p:tav tm="100000">
                                          <p:val>
                                            <p:strVal val="#ppt_x"/>
                                          </p:val>
                                        </p:tav>
                                      </p:tavLst>
                                    </p:anim>
                                    <p:anim calcmode="lin" valueType="num">
                                      <p:cBhvr additive="base">
                                        <p:cTn id="20" dur="500" fill="hold"/>
                                        <p:tgtEl>
                                          <p:spTgt spid="6759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iterate type="lt">
                                    <p:tmPct val="10000"/>
                                  </p:iterate>
                                  <p:childTnLst>
                                    <p:set>
                                      <p:cBhvr>
                                        <p:cTn id="24" dur="1" fill="hold">
                                          <p:stCondLst>
                                            <p:cond delay="0"/>
                                          </p:stCondLst>
                                        </p:cTn>
                                        <p:tgtEl>
                                          <p:spTgt spid="67592"/>
                                        </p:tgtEl>
                                        <p:attrNameLst>
                                          <p:attrName>style.visibility</p:attrName>
                                        </p:attrNameLst>
                                      </p:cBhvr>
                                      <p:to>
                                        <p:strVal val="visible"/>
                                      </p:to>
                                    </p:set>
                                    <p:animEffect transition="in" filter="dissolve">
                                      <p:cBhvr>
                                        <p:cTn id="25" dur="500"/>
                                        <p:tgtEl>
                                          <p:spTgt spid="67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animBg="1"/>
      <p:bldP spid="67590" grpId="0" animBg="1"/>
      <p:bldP spid="67591" grpId="0" animBg="1"/>
      <p:bldP spid="675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785813" y="571500"/>
            <a:ext cx="7848600" cy="657225"/>
          </a:xfrm>
        </p:spPr>
        <p:txBody>
          <a:bodyPr/>
          <a:lstStyle/>
          <a:p>
            <a:pPr eaLnBrk="1" hangingPunct="1"/>
            <a:r>
              <a:rPr lang="nl-NL" smtClean="0"/>
              <a:t>Via project naar routine</a:t>
            </a:r>
          </a:p>
        </p:txBody>
      </p:sp>
      <p:sp>
        <p:nvSpPr>
          <p:cNvPr id="19459" name="Rectangle 5"/>
          <p:cNvSpPr>
            <a:spLocks noChangeArrowheads="1"/>
          </p:cNvSpPr>
          <p:nvPr/>
        </p:nvSpPr>
        <p:spPr bwMode="auto">
          <a:xfrm>
            <a:off x="0" y="2690813"/>
            <a:ext cx="9144000" cy="0"/>
          </a:xfrm>
          <a:prstGeom prst="rect">
            <a:avLst/>
          </a:prstGeom>
          <a:noFill/>
          <a:ln w="9525">
            <a:noFill/>
            <a:miter lim="800000"/>
            <a:headEnd/>
            <a:tailEnd/>
          </a:ln>
        </p:spPr>
        <p:txBody>
          <a:bodyPr wrap="none" anchor="ctr">
            <a:spAutoFit/>
          </a:bodyPr>
          <a:lstStyle/>
          <a:p>
            <a:endParaRPr lang="nl-NL"/>
          </a:p>
        </p:txBody>
      </p:sp>
      <p:pic>
        <p:nvPicPr>
          <p:cNvPr id="19460" name="Picture 8"/>
          <p:cNvPicPr>
            <a:picLocks noChangeAspect="1" noChangeArrowheads="1"/>
          </p:cNvPicPr>
          <p:nvPr/>
        </p:nvPicPr>
        <p:blipFill>
          <a:blip r:embed="rId3" cstate="print"/>
          <a:srcRect/>
          <a:stretch>
            <a:fillRect/>
          </a:stretch>
        </p:blipFill>
        <p:spPr bwMode="auto">
          <a:xfrm>
            <a:off x="714375" y="1571625"/>
            <a:ext cx="7620000" cy="3810000"/>
          </a:xfrm>
          <a:prstGeom prst="rect">
            <a:avLst/>
          </a:prstGeom>
          <a:noFill/>
          <a:ln w="9525">
            <a:noFill/>
            <a:miter lim="800000"/>
            <a:headEnd/>
            <a:tailEnd/>
          </a:ln>
        </p:spPr>
      </p:pic>
      <p:sp>
        <p:nvSpPr>
          <p:cNvPr id="19461" name="Text Box 9"/>
          <p:cNvSpPr txBox="1">
            <a:spLocks noChangeArrowheads="1"/>
          </p:cNvSpPr>
          <p:nvPr/>
        </p:nvSpPr>
        <p:spPr bwMode="auto">
          <a:xfrm>
            <a:off x="1187450" y="5661025"/>
            <a:ext cx="6211888" cy="641350"/>
          </a:xfrm>
          <a:prstGeom prst="rect">
            <a:avLst/>
          </a:prstGeom>
          <a:noFill/>
          <a:ln w="9525">
            <a:noFill/>
            <a:miter lim="800000"/>
            <a:headEnd/>
            <a:tailEnd/>
          </a:ln>
        </p:spPr>
        <p:txBody>
          <a:bodyPr>
            <a:spAutoFit/>
          </a:bodyPr>
          <a:lstStyle/>
          <a:p>
            <a:r>
              <a:rPr lang="nl-NL"/>
              <a:t>Door bij een project gebruik te maken van een plan van aanpak breng je een soort routine in projectmatig werken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Rot="1" noChangeArrowheads="1"/>
          </p:cNvSpPr>
          <p:nvPr>
            <p:ph type="title"/>
          </p:nvPr>
        </p:nvSpPr>
        <p:spPr>
          <a:xfrm>
            <a:off x="785813" y="571500"/>
            <a:ext cx="7848600" cy="657225"/>
          </a:xfrm>
        </p:spPr>
        <p:txBody>
          <a:bodyPr/>
          <a:lstStyle/>
          <a:p>
            <a:pPr eaLnBrk="1" hangingPunct="1"/>
            <a:r>
              <a:rPr lang="nl-NL" smtClean="0"/>
              <a:t>Principes projectmatig werken</a:t>
            </a:r>
          </a:p>
        </p:txBody>
      </p:sp>
      <p:sp>
        <p:nvSpPr>
          <p:cNvPr id="3076" name="Rectangle 4"/>
          <p:cNvSpPr>
            <a:spLocks noChangeArrowheads="1"/>
          </p:cNvSpPr>
          <p:nvPr/>
        </p:nvSpPr>
        <p:spPr bwMode="auto">
          <a:xfrm>
            <a:off x="500063" y="1643063"/>
            <a:ext cx="7358062" cy="4249737"/>
          </a:xfrm>
          <a:prstGeom prst="rect">
            <a:avLst/>
          </a:prstGeom>
          <a:noFill/>
          <a:ln w="9525">
            <a:noFill/>
            <a:miter lim="800000"/>
            <a:headEnd/>
            <a:tailEnd/>
          </a:ln>
        </p:spPr>
        <p:txBody>
          <a:bodyPr lIns="92075" tIns="46037" rIns="92075" bIns="46037"/>
          <a:lstStyle/>
          <a:p>
            <a:pPr marL="342900" indent="-342900" eaLnBrk="0" hangingPunct="0">
              <a:spcBef>
                <a:spcPct val="20000"/>
              </a:spcBef>
              <a:buClr>
                <a:schemeClr val="tx2"/>
              </a:buClr>
              <a:buSzPct val="90000"/>
              <a:buFont typeface="Wingdings" pitchFamily="2" charset="2"/>
              <a:buNone/>
            </a:pPr>
            <a:endParaRPr lang="en-US" sz="2000"/>
          </a:p>
          <a:p>
            <a:pPr marL="342900" indent="-342900" eaLnBrk="0" hangingPunct="0">
              <a:spcBef>
                <a:spcPct val="20000"/>
              </a:spcBef>
              <a:buClr>
                <a:schemeClr val="tx2"/>
              </a:buClr>
              <a:buSzPct val="90000"/>
              <a:buFont typeface="Wingdings" pitchFamily="2" charset="2"/>
              <a:buBlip>
                <a:blip r:embed="rId3"/>
              </a:buBlip>
            </a:pPr>
            <a:r>
              <a:rPr lang="en-US" sz="2800"/>
              <a:t>Eerst denken, dan doen!</a:t>
            </a:r>
          </a:p>
          <a:p>
            <a:pPr marL="342900" indent="-342900" eaLnBrk="0" hangingPunct="0">
              <a:spcBef>
                <a:spcPct val="20000"/>
              </a:spcBef>
              <a:buClr>
                <a:schemeClr val="tx2"/>
              </a:buClr>
              <a:buSzPct val="90000"/>
              <a:buFont typeface="Wingdings" pitchFamily="2" charset="2"/>
              <a:buNone/>
            </a:pPr>
            <a:endParaRPr lang="en-US" sz="2800"/>
          </a:p>
          <a:p>
            <a:pPr marL="342900" indent="-342900" eaLnBrk="0" hangingPunct="0">
              <a:spcBef>
                <a:spcPct val="20000"/>
              </a:spcBef>
              <a:buClr>
                <a:schemeClr val="tx2"/>
              </a:buClr>
              <a:buSzPct val="90000"/>
              <a:buFont typeface="Wingdings" pitchFamily="2" charset="2"/>
              <a:buBlip>
                <a:blip r:embed="rId3"/>
              </a:buBlip>
            </a:pPr>
            <a:r>
              <a:rPr lang="en-US" sz="2800"/>
              <a:t>Project doordenken van voor naar achter   </a:t>
            </a:r>
            <a:r>
              <a:rPr lang="en-US" sz="2800">
                <a:cs typeface="Arial" charset="0"/>
              </a:rPr>
              <a:t>È</a:t>
            </a:r>
            <a:r>
              <a:rPr lang="en-US" sz="2800"/>
              <a:t>N </a:t>
            </a:r>
            <a:br>
              <a:rPr lang="en-US" sz="2800"/>
            </a:br>
            <a:r>
              <a:rPr lang="en-US" sz="2800"/>
              <a:t>van achter naar voor.</a:t>
            </a:r>
          </a:p>
          <a:p>
            <a:pPr marL="342900" indent="-342900" eaLnBrk="0" hangingPunct="0">
              <a:spcBef>
                <a:spcPct val="20000"/>
              </a:spcBef>
              <a:buClr>
                <a:schemeClr val="tx2"/>
              </a:buClr>
              <a:buSzPct val="90000"/>
              <a:buFont typeface="Wingdings" pitchFamily="2" charset="2"/>
              <a:buNone/>
            </a:pPr>
            <a:endParaRPr lang="en-US" sz="2800"/>
          </a:p>
          <a:p>
            <a:pPr marL="342900" indent="-342900" eaLnBrk="0" hangingPunct="0">
              <a:lnSpc>
                <a:spcPct val="90000"/>
              </a:lnSpc>
              <a:spcBef>
                <a:spcPct val="20000"/>
              </a:spcBef>
              <a:buClr>
                <a:schemeClr val="tx2"/>
              </a:buClr>
              <a:buSzPct val="90000"/>
              <a:buFont typeface="Wingdings" pitchFamily="2" charset="2"/>
              <a:buBlip>
                <a:blip r:embed="rId3"/>
              </a:buBlip>
            </a:pPr>
            <a:r>
              <a:rPr lang="en-US" sz="2800"/>
              <a:t>Werken van grof naar fijn:</a:t>
            </a:r>
          </a:p>
          <a:p>
            <a:pPr marL="342900" indent="-342900" eaLnBrk="0" hangingPunct="0">
              <a:lnSpc>
                <a:spcPct val="90000"/>
              </a:lnSpc>
              <a:spcBef>
                <a:spcPct val="20000"/>
              </a:spcBef>
              <a:buClr>
                <a:schemeClr val="tx2"/>
              </a:buClr>
              <a:buSzPct val="90000"/>
              <a:buFont typeface="Wingdings" pitchFamily="2" charset="2"/>
              <a:buNone/>
            </a:pPr>
            <a:r>
              <a:rPr lang="en-US" sz="2800"/>
              <a:t>	Top-Down werken: Grote lijnen eerst, dan details!</a:t>
            </a:r>
          </a:p>
        </p:txBody>
      </p:sp>
      <p:graphicFrame>
        <p:nvGraphicFramePr>
          <p:cNvPr id="3074" name="Object 5"/>
          <p:cNvGraphicFramePr>
            <a:graphicFrameLocks/>
          </p:cNvGraphicFramePr>
          <p:nvPr/>
        </p:nvGraphicFramePr>
        <p:xfrm>
          <a:off x="7939088" y="1412875"/>
          <a:ext cx="1025525" cy="2305050"/>
        </p:xfrm>
        <a:graphic>
          <a:graphicData uri="http://schemas.openxmlformats.org/presentationml/2006/ole">
            <mc:AlternateContent xmlns:mc="http://schemas.openxmlformats.org/markup-compatibility/2006">
              <mc:Choice xmlns:v="urn:schemas-microsoft-com:vml" Requires="v">
                <p:oleObj spid="_x0000_s3075" name="Illustratie" r:id="rId4" imgW="1460500" imgH="3143250" progId="MS_ClipArt_Gallery.2">
                  <p:embed/>
                </p:oleObj>
              </mc:Choice>
              <mc:Fallback>
                <p:oleObj name="Illustratie" r:id="rId4" imgW="1460500" imgH="3143250" progId="MS_ClipArt_Gallery.2">
                  <p:embed/>
                  <p:pic>
                    <p:nvPicPr>
                      <p:cNvPr id="0" name="Objec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9088" y="1412875"/>
                        <a:ext cx="1025525" cy="23050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bwMode="white">
          <a:xfrm>
            <a:off x="857250" y="571500"/>
            <a:ext cx="7848600" cy="657225"/>
          </a:xfrm>
        </p:spPr>
        <p:txBody>
          <a:bodyPr lIns="92075" tIns="46037" rIns="92075" bIns="46037"/>
          <a:lstStyle/>
          <a:p>
            <a:pPr eaLnBrk="1" hangingPunct="1"/>
            <a:r>
              <a:rPr lang="en-US" smtClean="0"/>
              <a:t>Typen projecten</a:t>
            </a:r>
          </a:p>
        </p:txBody>
      </p:sp>
      <p:sp>
        <p:nvSpPr>
          <p:cNvPr id="82947" name="Text Box 3"/>
          <p:cNvSpPr txBox="1">
            <a:spLocks noChangeArrowheads="1"/>
          </p:cNvSpPr>
          <p:nvPr/>
        </p:nvSpPr>
        <p:spPr bwMode="auto">
          <a:xfrm>
            <a:off x="1403350" y="3789363"/>
            <a:ext cx="6996113" cy="2465387"/>
          </a:xfrm>
          <a:prstGeom prst="rect">
            <a:avLst/>
          </a:prstGeom>
          <a:noFill/>
          <a:ln w="12700">
            <a:noFill/>
            <a:miter lim="800000"/>
            <a:headEnd type="none" w="sm" len="sm"/>
            <a:tailEnd type="none" w="sm" len="sm"/>
          </a:ln>
        </p:spPr>
        <p:txBody>
          <a:bodyPr>
            <a:spAutoFit/>
          </a:bodyPr>
          <a:lstStyle/>
          <a:p>
            <a:pPr marL="342900" indent="-342900">
              <a:spcBef>
                <a:spcPct val="50000"/>
              </a:spcBef>
            </a:pPr>
            <a:r>
              <a:rPr lang="en-US" sz="2400"/>
              <a:t>Voorbeelden</a:t>
            </a:r>
          </a:p>
          <a:p>
            <a:pPr marL="342900" indent="-342900">
              <a:spcBef>
                <a:spcPct val="50000"/>
              </a:spcBef>
              <a:buFontTx/>
              <a:buChar char="•"/>
            </a:pPr>
            <a:r>
              <a:rPr lang="en-US" sz="2400"/>
              <a:t>bouwen brug, aanleg van een spoorlijn, aanleg computernetwerk</a:t>
            </a:r>
          </a:p>
          <a:p>
            <a:pPr marL="342900" indent="-342900">
              <a:spcBef>
                <a:spcPct val="50000"/>
              </a:spcBef>
              <a:buFontTx/>
              <a:buChar char="•"/>
            </a:pPr>
            <a:r>
              <a:rPr lang="en-US" sz="2400"/>
              <a:t>aanpassen werkprocedures, reorganisatie </a:t>
            </a:r>
          </a:p>
          <a:p>
            <a:pPr marL="342900" indent="-342900">
              <a:spcBef>
                <a:spcPct val="50000"/>
              </a:spcBef>
              <a:buFontTx/>
              <a:buChar char="•"/>
            </a:pPr>
            <a:r>
              <a:rPr lang="en-US" sz="2400"/>
              <a:t>Automatiseringsprojecten, verhuizing fabriek</a:t>
            </a:r>
          </a:p>
        </p:txBody>
      </p:sp>
      <p:sp>
        <p:nvSpPr>
          <p:cNvPr id="82948" name="Text Box 4"/>
          <p:cNvSpPr txBox="1">
            <a:spLocks noChangeArrowheads="1"/>
          </p:cNvSpPr>
          <p:nvPr/>
        </p:nvSpPr>
        <p:spPr bwMode="auto">
          <a:xfrm>
            <a:off x="1331913" y="1412875"/>
            <a:ext cx="7010400" cy="1800225"/>
          </a:xfrm>
          <a:prstGeom prst="rect">
            <a:avLst/>
          </a:prstGeom>
          <a:noFill/>
          <a:ln w="12700">
            <a:noFill/>
            <a:miter lim="800000"/>
            <a:headEnd type="none" w="sm" len="sm"/>
            <a:tailEnd type="none" w="sm" len="sm"/>
          </a:ln>
        </p:spPr>
        <p:txBody>
          <a:bodyPr>
            <a:spAutoFit/>
          </a:bodyPr>
          <a:lstStyle/>
          <a:p>
            <a:pPr>
              <a:spcBef>
                <a:spcPct val="50000"/>
              </a:spcBef>
            </a:pPr>
            <a:r>
              <a:rPr lang="en-US" sz="2800"/>
              <a:t>1	Technische projecten</a:t>
            </a:r>
            <a:br>
              <a:rPr lang="en-US" sz="2800"/>
            </a:br>
            <a:r>
              <a:rPr lang="en-US" sz="2800"/>
              <a:t>2	Sociale projecten</a:t>
            </a:r>
            <a:br>
              <a:rPr lang="en-US" sz="2800"/>
            </a:br>
            <a:r>
              <a:rPr lang="en-US" sz="2800"/>
              <a:t>3	Gemengde projecten</a:t>
            </a:r>
            <a:br>
              <a:rPr lang="en-US" sz="2800"/>
            </a:br>
            <a:endParaRPr lang="en-US" sz="2800"/>
          </a:p>
        </p:txBody>
      </p:sp>
      <p:sp>
        <p:nvSpPr>
          <p:cNvPr id="82949" name="Text Box 5"/>
          <p:cNvSpPr txBox="1">
            <a:spLocks noChangeArrowheads="1"/>
          </p:cNvSpPr>
          <p:nvPr/>
        </p:nvSpPr>
        <p:spPr bwMode="auto">
          <a:xfrm>
            <a:off x="1403350" y="2997200"/>
            <a:ext cx="5864225" cy="519113"/>
          </a:xfrm>
          <a:prstGeom prst="rect">
            <a:avLst/>
          </a:prstGeom>
          <a:noFill/>
          <a:ln w="12700">
            <a:noFill/>
            <a:miter lim="800000"/>
            <a:headEnd type="none" w="sm" len="sm"/>
            <a:tailEnd type="none" w="sm" len="sm"/>
          </a:ln>
        </p:spPr>
        <p:txBody>
          <a:bodyPr wrap="none">
            <a:spAutoFit/>
          </a:bodyPr>
          <a:lstStyle/>
          <a:p>
            <a:r>
              <a:rPr lang="en-US" sz="2800"/>
              <a:t>Welk type project is het “moeilijkst”?</a:t>
            </a:r>
          </a:p>
        </p:txBody>
      </p:sp>
      <p:pic>
        <p:nvPicPr>
          <p:cNvPr id="82950" name="Picture 6" descr="BD00028_"/>
          <p:cNvPicPr>
            <a:picLocks noChangeAspect="1" noChangeArrowheads="1"/>
          </p:cNvPicPr>
          <p:nvPr/>
        </p:nvPicPr>
        <p:blipFill>
          <a:blip r:embed="rId3" cstate="print"/>
          <a:srcRect/>
          <a:stretch>
            <a:fillRect/>
          </a:stretch>
        </p:blipFill>
        <p:spPr bwMode="auto">
          <a:xfrm>
            <a:off x="444500" y="2779713"/>
            <a:ext cx="862013" cy="844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48"/>
                                        </p:tgtEl>
                                        <p:attrNameLst>
                                          <p:attrName>style.visibility</p:attrName>
                                        </p:attrNameLst>
                                      </p:cBhvr>
                                      <p:to>
                                        <p:strVal val="visible"/>
                                      </p:to>
                                    </p:set>
                                    <p:anim calcmode="lin" valueType="num">
                                      <p:cBhvr additive="base">
                                        <p:cTn id="7" dur="500" fill="hold"/>
                                        <p:tgtEl>
                                          <p:spTgt spid="82948"/>
                                        </p:tgtEl>
                                        <p:attrNameLst>
                                          <p:attrName>ppt_x</p:attrName>
                                        </p:attrNameLst>
                                      </p:cBhvr>
                                      <p:tavLst>
                                        <p:tav tm="0">
                                          <p:val>
                                            <p:strVal val="#ppt_x"/>
                                          </p:val>
                                        </p:tav>
                                        <p:tav tm="100000">
                                          <p:val>
                                            <p:strVal val="#ppt_x"/>
                                          </p:val>
                                        </p:tav>
                                      </p:tavLst>
                                    </p:anim>
                                    <p:anim calcmode="lin" valueType="num">
                                      <p:cBhvr additive="base">
                                        <p:cTn id="8" dur="500" fill="hold"/>
                                        <p:tgtEl>
                                          <p:spTgt spid="8294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82950"/>
                                        </p:tgtEl>
                                        <p:attrNameLst>
                                          <p:attrName>style.visibility</p:attrName>
                                        </p:attrNameLst>
                                      </p:cBhvr>
                                      <p:to>
                                        <p:strVal val="visible"/>
                                      </p:to>
                                    </p:set>
                                    <p:anim to="" calcmode="lin" valueType="num">
                                      <p:cBhvr>
                                        <p:cTn id="13" dur="1" fill="hold"/>
                                        <p:tgtEl>
                                          <p:spTgt spid="82950"/>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82949"/>
                                        </p:tgtEl>
                                        <p:attrNameLst>
                                          <p:attrName>style.visibility</p:attrName>
                                        </p:attrNameLst>
                                      </p:cBhvr>
                                      <p:to>
                                        <p:strVal val="visible"/>
                                      </p:to>
                                    </p:set>
                                    <p:anim to="" calcmode="lin" valueType="num">
                                      <p:cBhvr>
                                        <p:cTn id="16" dur="1" fill="hold"/>
                                        <p:tgtEl>
                                          <p:spTgt spid="82949"/>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2947"/>
                                        </p:tgtEl>
                                        <p:attrNameLst>
                                          <p:attrName>style.visibility</p:attrName>
                                        </p:attrNameLst>
                                      </p:cBhvr>
                                      <p:to>
                                        <p:strVal val="visible"/>
                                      </p:to>
                                    </p:set>
                                    <p:anim calcmode="lin" valueType="num">
                                      <p:cBhvr additive="base">
                                        <p:cTn id="21" dur="500" fill="hold"/>
                                        <p:tgtEl>
                                          <p:spTgt spid="82947"/>
                                        </p:tgtEl>
                                        <p:attrNameLst>
                                          <p:attrName>ppt_x</p:attrName>
                                        </p:attrNameLst>
                                      </p:cBhvr>
                                      <p:tavLst>
                                        <p:tav tm="0">
                                          <p:val>
                                            <p:strVal val="#ppt_x"/>
                                          </p:val>
                                        </p:tav>
                                        <p:tav tm="100000">
                                          <p:val>
                                            <p:strVal val="#ppt_x"/>
                                          </p:val>
                                        </p:tav>
                                      </p:tavLst>
                                    </p:anim>
                                    <p:anim calcmode="lin" valueType="num">
                                      <p:cBhvr additive="base">
                                        <p:cTn id="22" dur="500" fill="hold"/>
                                        <p:tgtEl>
                                          <p:spTgt spid="829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p:bldP spid="82948" grpId="0"/>
      <p:bldP spid="829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785813" y="571500"/>
            <a:ext cx="7848600" cy="657225"/>
          </a:xfrm>
        </p:spPr>
        <p:txBody>
          <a:bodyPr/>
          <a:lstStyle/>
          <a:p>
            <a:pPr eaLnBrk="1" hangingPunct="1"/>
            <a:r>
              <a:rPr lang="nl-NL" smtClean="0"/>
              <a:t>Klein project</a:t>
            </a:r>
          </a:p>
        </p:txBody>
      </p:sp>
      <p:pic>
        <p:nvPicPr>
          <p:cNvPr id="21507" name="Picture 5"/>
          <p:cNvPicPr>
            <a:picLocks noChangeAspect="1" noChangeArrowheads="1"/>
          </p:cNvPicPr>
          <p:nvPr/>
        </p:nvPicPr>
        <p:blipFill>
          <a:blip r:embed="rId3" cstate="print"/>
          <a:srcRect/>
          <a:stretch>
            <a:fillRect/>
          </a:stretch>
        </p:blipFill>
        <p:spPr bwMode="auto">
          <a:xfrm>
            <a:off x="714375" y="2000250"/>
            <a:ext cx="8304213" cy="300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785813" y="571500"/>
            <a:ext cx="7848600" cy="657225"/>
          </a:xfrm>
        </p:spPr>
        <p:txBody>
          <a:bodyPr/>
          <a:lstStyle/>
          <a:p>
            <a:pPr eaLnBrk="1" hangingPunct="1"/>
            <a:r>
              <a:rPr lang="nl-NL" smtClean="0"/>
              <a:t>Fasering</a:t>
            </a:r>
          </a:p>
        </p:txBody>
      </p:sp>
      <p:pic>
        <p:nvPicPr>
          <p:cNvPr id="22531" name="Picture 4"/>
          <p:cNvPicPr>
            <a:picLocks noChangeAspect="1" noChangeArrowheads="1"/>
          </p:cNvPicPr>
          <p:nvPr/>
        </p:nvPicPr>
        <p:blipFill>
          <a:blip r:embed="rId2" cstate="print"/>
          <a:srcRect/>
          <a:stretch>
            <a:fillRect/>
          </a:stretch>
        </p:blipFill>
        <p:spPr bwMode="auto">
          <a:xfrm>
            <a:off x="571500" y="1357313"/>
            <a:ext cx="8247063" cy="521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a:xfrm>
            <a:off x="785813" y="571500"/>
            <a:ext cx="7848600" cy="657225"/>
          </a:xfrm>
        </p:spPr>
        <p:txBody>
          <a:bodyPr/>
          <a:lstStyle/>
          <a:p>
            <a:pPr eaLnBrk="1" hangingPunct="1"/>
            <a:r>
              <a:rPr lang="nl-NL" smtClean="0"/>
              <a:t>Agenda</a:t>
            </a:r>
          </a:p>
        </p:txBody>
      </p:sp>
      <p:sp>
        <p:nvSpPr>
          <p:cNvPr id="9219" name="Tijdelijke aanduiding voor inhoud 2"/>
          <p:cNvSpPr>
            <a:spLocks noGrp="1"/>
          </p:cNvSpPr>
          <p:nvPr>
            <p:ph idx="1"/>
          </p:nvPr>
        </p:nvSpPr>
        <p:spPr>
          <a:xfrm>
            <a:off x="785813" y="1857375"/>
            <a:ext cx="7848600" cy="3887788"/>
          </a:xfrm>
        </p:spPr>
        <p:txBody>
          <a:bodyPr/>
          <a:lstStyle/>
          <a:p>
            <a:pPr eaLnBrk="1" hangingPunct="1"/>
            <a:r>
              <a:rPr lang="nl-NL" smtClean="0"/>
              <a:t>Inhoud Bouwsteen “Professionele website”</a:t>
            </a:r>
          </a:p>
          <a:p>
            <a:pPr lvl="1" eaLnBrk="1" hangingPunct="1"/>
            <a:r>
              <a:rPr lang="nl-NL" smtClean="0"/>
              <a:t>Projectmatige aanpak</a:t>
            </a:r>
          </a:p>
          <a:p>
            <a:pPr lvl="1" eaLnBrk="1" hangingPunct="1"/>
            <a:r>
              <a:rPr lang="nl-NL" smtClean="0"/>
              <a:t>Opdrachtomschrijving</a:t>
            </a:r>
          </a:p>
          <a:p>
            <a:pPr lvl="1" eaLnBrk="1" hangingPunct="1"/>
            <a:r>
              <a:rPr lang="nl-NL" smtClean="0"/>
              <a:t>Beoordeling</a:t>
            </a:r>
          </a:p>
          <a:p>
            <a:pPr lvl="1" eaLnBrk="1" hangingPunct="1"/>
            <a:r>
              <a:rPr lang="nl-NL" smtClean="0"/>
              <a:t>Contactmomenten</a:t>
            </a:r>
          </a:p>
          <a:p>
            <a:pPr eaLnBrk="1" hangingPunct="1"/>
            <a:endParaRPr lang="nl-NL" smtClean="0"/>
          </a:p>
          <a:p>
            <a:pPr eaLnBrk="1" hangingPunct="1"/>
            <a:r>
              <a:rPr lang="nl-NL" smtClean="0"/>
              <a:t>Theorie “Het project”</a:t>
            </a:r>
          </a:p>
          <a:p>
            <a:pPr eaLnBrk="1" hangingPunct="1">
              <a:buFontTx/>
              <a:buNone/>
            </a:pPr>
            <a:endParaRPr lang="nl-NL"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Rectangle 6"/>
          <p:cNvSpPr>
            <a:spLocks noChangeArrowheads="1"/>
          </p:cNvSpPr>
          <p:nvPr/>
        </p:nvSpPr>
        <p:spPr bwMode="auto">
          <a:xfrm>
            <a:off x="500063" y="1643063"/>
            <a:ext cx="2566987" cy="4102100"/>
          </a:xfrm>
          <a:prstGeom prst="rect">
            <a:avLst/>
          </a:prstGeom>
          <a:solidFill>
            <a:srgbClr val="3366FF"/>
          </a:solidFill>
          <a:ln w="9525">
            <a:noFill/>
            <a:miter lim="800000"/>
            <a:headEnd/>
            <a:tailEnd/>
          </a:ln>
        </p:spPr>
        <p:txBody>
          <a:bodyPr wrap="none" lIns="92075" tIns="46037" rIns="92075" bIns="46037" anchor="ctr"/>
          <a:lstStyle/>
          <a:p>
            <a:endParaRPr lang="nl-NL"/>
          </a:p>
        </p:txBody>
      </p:sp>
      <p:sp>
        <p:nvSpPr>
          <p:cNvPr id="4100" name="Rectangle 2"/>
          <p:cNvSpPr>
            <a:spLocks noGrp="1" noRot="1" noChangeArrowheads="1"/>
          </p:cNvSpPr>
          <p:nvPr>
            <p:ph type="title"/>
          </p:nvPr>
        </p:nvSpPr>
        <p:spPr bwMode="white">
          <a:xfrm>
            <a:off x="500063" y="285750"/>
            <a:ext cx="8286750" cy="1143000"/>
          </a:xfrm>
        </p:spPr>
        <p:txBody>
          <a:bodyPr lIns="92075" tIns="46037" rIns="92075" bIns="46037"/>
          <a:lstStyle/>
          <a:p>
            <a:pPr eaLnBrk="1" hangingPunct="1"/>
            <a:r>
              <a:rPr lang="en-US" sz="2400" b="1" i="1" smtClean="0"/>
              <a:t>Faseren van een project</a:t>
            </a:r>
          </a:p>
        </p:txBody>
      </p:sp>
      <p:sp>
        <p:nvSpPr>
          <p:cNvPr id="4101" name="Rectangle 3"/>
          <p:cNvSpPr>
            <a:spLocks noChangeArrowheads="1"/>
          </p:cNvSpPr>
          <p:nvPr/>
        </p:nvSpPr>
        <p:spPr bwMode="auto">
          <a:xfrm>
            <a:off x="1165225" y="1627188"/>
            <a:ext cx="1120775" cy="585787"/>
          </a:xfrm>
          <a:prstGeom prst="rect">
            <a:avLst/>
          </a:prstGeom>
          <a:noFill/>
          <a:ln w="9525">
            <a:noFill/>
            <a:miter lim="800000"/>
            <a:headEnd/>
            <a:tailEnd/>
          </a:ln>
        </p:spPr>
        <p:txBody>
          <a:bodyPr wrap="none" lIns="92075" tIns="46037" rIns="92075" bIns="46037">
            <a:spAutoFit/>
          </a:bodyPr>
          <a:lstStyle/>
          <a:p>
            <a:pPr eaLnBrk="0" hangingPunct="0"/>
            <a:r>
              <a:rPr lang="en-US" sz="3200" b="1">
                <a:solidFill>
                  <a:schemeClr val="bg1"/>
                </a:solidFill>
                <a:latin typeface="Times New Roman" pitchFamily="18" charset="0"/>
              </a:rPr>
              <a:t>Fase:</a:t>
            </a:r>
          </a:p>
        </p:txBody>
      </p:sp>
      <p:sp>
        <p:nvSpPr>
          <p:cNvPr id="59396" name="Text Box 4"/>
          <p:cNvSpPr txBox="1">
            <a:spLocks noChangeArrowheads="1"/>
          </p:cNvSpPr>
          <p:nvPr/>
        </p:nvSpPr>
        <p:spPr bwMode="auto">
          <a:xfrm>
            <a:off x="701675" y="5729288"/>
            <a:ext cx="4822825" cy="396875"/>
          </a:xfrm>
          <a:prstGeom prst="rect">
            <a:avLst/>
          </a:prstGeom>
          <a:noFill/>
          <a:ln w="12700">
            <a:noFill/>
            <a:miter lim="800000"/>
            <a:headEnd type="none" w="sm" len="sm"/>
            <a:tailEnd type="none" w="sm" len="sm"/>
          </a:ln>
        </p:spPr>
        <p:txBody>
          <a:bodyPr wrap="none">
            <a:spAutoFit/>
          </a:bodyPr>
          <a:lstStyle/>
          <a:p>
            <a:r>
              <a:rPr lang="en-US" sz="2000" b="1">
                <a:latin typeface="Times New Roman" pitchFamily="18" charset="0"/>
              </a:rPr>
              <a:t>Vraag: Waarom wordt fasering toegepast?</a:t>
            </a:r>
          </a:p>
        </p:txBody>
      </p:sp>
      <p:graphicFrame>
        <p:nvGraphicFramePr>
          <p:cNvPr id="4098" name="Object 5"/>
          <p:cNvGraphicFramePr>
            <a:graphicFrameLocks noChangeAspect="1"/>
          </p:cNvGraphicFramePr>
          <p:nvPr/>
        </p:nvGraphicFramePr>
        <p:xfrm>
          <a:off x="785813" y="1357313"/>
          <a:ext cx="7688262" cy="4313237"/>
        </p:xfrm>
        <a:graphic>
          <a:graphicData uri="http://schemas.openxmlformats.org/presentationml/2006/ole">
            <mc:AlternateContent xmlns:mc="http://schemas.openxmlformats.org/markup-compatibility/2006">
              <mc:Choice xmlns:v="urn:schemas-microsoft-com:vml" Requires="v">
                <p:oleObj spid="_x0000_s4099" name="SmartDraw" r:id="rId4" imgW="6626578" imgH="3714044" progId="SmartDraw.2">
                  <p:embed/>
                </p:oleObj>
              </mc:Choice>
              <mc:Fallback>
                <p:oleObj name="SmartDraw" r:id="rId4" imgW="6626578" imgH="3714044" progId="SmartDraw.2">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813" y="1357313"/>
                        <a:ext cx="7688262" cy="431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59398"/>
                                        </p:tgtEl>
                                      </p:cBhvr>
                                    </p:animEffect>
                                    <p:set>
                                      <p:cBhvr>
                                        <p:cTn id="7" dur="1" fill="hold">
                                          <p:stCondLst>
                                            <p:cond delay="499"/>
                                          </p:stCondLst>
                                        </p:cTn>
                                        <p:tgtEl>
                                          <p:spTgt spid="5939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9396"/>
                                        </p:tgtEl>
                                        <p:attrNameLst>
                                          <p:attrName>style.visibility</p:attrName>
                                        </p:attrNameLst>
                                      </p:cBhvr>
                                      <p:to>
                                        <p:strVal val="visible"/>
                                      </p:to>
                                    </p:set>
                                    <p:anim calcmode="lin" valueType="num">
                                      <p:cBhvr additive="base">
                                        <p:cTn id="12" dur="500" fill="hold"/>
                                        <p:tgtEl>
                                          <p:spTgt spid="59396"/>
                                        </p:tgtEl>
                                        <p:attrNameLst>
                                          <p:attrName>ppt_x</p:attrName>
                                        </p:attrNameLst>
                                      </p:cBhvr>
                                      <p:tavLst>
                                        <p:tav tm="0">
                                          <p:val>
                                            <p:strVal val="#ppt_x"/>
                                          </p:val>
                                        </p:tav>
                                        <p:tav tm="100000">
                                          <p:val>
                                            <p:strVal val="#ppt_x"/>
                                          </p:val>
                                        </p:tav>
                                      </p:tavLst>
                                    </p:anim>
                                    <p:anim calcmode="lin" valueType="num">
                                      <p:cBhvr additive="base">
                                        <p:cTn id="13" dur="500" fill="hold"/>
                                        <p:tgtEl>
                                          <p:spTgt spid="593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8" grpId="0" animBg="1"/>
      <p:bldP spid="5939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785813" y="571500"/>
            <a:ext cx="7848600" cy="657225"/>
          </a:xfrm>
        </p:spPr>
        <p:txBody>
          <a:bodyPr/>
          <a:lstStyle/>
          <a:p>
            <a:pPr eaLnBrk="1" hangingPunct="1"/>
            <a:r>
              <a:rPr lang="nl-NL" smtClean="0"/>
              <a:t>Wanneer een project?</a:t>
            </a:r>
          </a:p>
        </p:txBody>
      </p:sp>
      <p:sp>
        <p:nvSpPr>
          <p:cNvPr id="23555" name="Rectangle 3"/>
          <p:cNvSpPr>
            <a:spLocks noGrp="1" noRot="1" noChangeArrowheads="1"/>
          </p:cNvSpPr>
          <p:nvPr>
            <p:ph idx="1"/>
          </p:nvPr>
        </p:nvSpPr>
        <p:spPr>
          <a:xfrm>
            <a:off x="755650" y="1341438"/>
            <a:ext cx="7848600" cy="3887787"/>
          </a:xfrm>
        </p:spPr>
        <p:txBody>
          <a:bodyPr/>
          <a:lstStyle/>
          <a:p>
            <a:pPr eaLnBrk="1" hangingPunct="1"/>
            <a:r>
              <a:rPr lang="nl-NL" smtClean="0"/>
              <a:t>Waarom tegenwoordig veel projecten?</a:t>
            </a:r>
          </a:p>
          <a:p>
            <a:pPr eaLnBrk="1" hangingPunct="1"/>
            <a:r>
              <a:rPr lang="nl-NL" smtClean="0"/>
              <a:t>Voordelen projecten?</a:t>
            </a:r>
          </a:p>
          <a:p>
            <a:pPr eaLnBrk="1" hangingPunct="1"/>
            <a:r>
              <a:rPr lang="nl-NL" smtClean="0"/>
              <a:t>Nadelen projecten?</a:t>
            </a:r>
          </a:p>
          <a:p>
            <a:pPr lvl="1" eaLnBrk="1" hangingPunct="1">
              <a:buFont typeface="Times" pitchFamily="-96" charset="0"/>
              <a:buNone/>
            </a:pPr>
            <a:endParaRPr lang="nl-NL" smtClean="0"/>
          </a:p>
          <a:p>
            <a:pPr eaLnBrk="1" hangingPunct="1"/>
            <a:endParaRPr lang="nl-NL" smtClean="0"/>
          </a:p>
        </p:txBody>
      </p:sp>
      <p:pic>
        <p:nvPicPr>
          <p:cNvPr id="23556" name="Picture 4"/>
          <p:cNvPicPr>
            <a:picLocks noChangeAspect="1" noChangeArrowheads="1"/>
          </p:cNvPicPr>
          <p:nvPr/>
        </p:nvPicPr>
        <p:blipFill>
          <a:blip r:embed="rId3" cstate="print"/>
          <a:srcRect/>
          <a:stretch>
            <a:fillRect/>
          </a:stretch>
        </p:blipFill>
        <p:spPr bwMode="auto">
          <a:xfrm>
            <a:off x="1835150" y="2657475"/>
            <a:ext cx="6153150" cy="4200525"/>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additive="base">
                                        <p:cTn id="7" dur="500" fill="hold"/>
                                        <p:tgtEl>
                                          <p:spTgt spid="23556"/>
                                        </p:tgtEl>
                                        <p:attrNameLst>
                                          <p:attrName>ppt_x</p:attrName>
                                        </p:attrNameLst>
                                      </p:cBhvr>
                                      <p:tavLst>
                                        <p:tav tm="0">
                                          <p:val>
                                            <p:strVal val="#ppt_x"/>
                                          </p:val>
                                        </p:tav>
                                        <p:tav tm="100000">
                                          <p:val>
                                            <p:strVal val="#ppt_x"/>
                                          </p:val>
                                        </p:tav>
                                      </p:tavLst>
                                    </p:anim>
                                    <p:anim calcmode="lin" valueType="num">
                                      <p:cBhvr additive="base">
                                        <p:cTn id="8"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785813" y="571500"/>
            <a:ext cx="7848600" cy="657225"/>
          </a:xfrm>
        </p:spPr>
        <p:txBody>
          <a:bodyPr/>
          <a:lstStyle/>
          <a:p>
            <a:pPr eaLnBrk="1" hangingPunct="1"/>
            <a:r>
              <a:rPr lang="nl-NL" smtClean="0"/>
              <a:t>Levenscyclus project</a:t>
            </a:r>
          </a:p>
        </p:txBody>
      </p:sp>
      <p:pic>
        <p:nvPicPr>
          <p:cNvPr id="24579" name="Picture 4"/>
          <p:cNvPicPr>
            <a:picLocks noChangeAspect="1" noChangeArrowheads="1"/>
          </p:cNvPicPr>
          <p:nvPr/>
        </p:nvPicPr>
        <p:blipFill>
          <a:blip r:embed="rId2" cstate="print"/>
          <a:srcRect/>
          <a:stretch>
            <a:fillRect/>
          </a:stretch>
        </p:blipFill>
        <p:spPr bwMode="auto">
          <a:xfrm>
            <a:off x="500063" y="1785938"/>
            <a:ext cx="8575675" cy="364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bwMode="white">
          <a:xfrm>
            <a:off x="428625" y="214313"/>
            <a:ext cx="8540750" cy="1143000"/>
          </a:xfrm>
        </p:spPr>
        <p:txBody>
          <a:bodyPr lIns="92075" tIns="46037" rIns="92075" bIns="46037"/>
          <a:lstStyle/>
          <a:p>
            <a:pPr eaLnBrk="1" hangingPunct="1"/>
            <a:r>
              <a:rPr lang="en-US" smtClean="0"/>
              <a:t>Doelen/opdrachten moeten </a:t>
            </a:r>
            <a:br>
              <a:rPr lang="en-US" smtClean="0"/>
            </a:br>
            <a:r>
              <a:rPr lang="en-US" smtClean="0"/>
              <a:t>                                     SMART zijn</a:t>
            </a:r>
          </a:p>
        </p:txBody>
      </p:sp>
      <p:sp>
        <p:nvSpPr>
          <p:cNvPr id="94211" name="Text Box 3"/>
          <p:cNvSpPr txBox="1">
            <a:spLocks noChangeArrowheads="1"/>
          </p:cNvSpPr>
          <p:nvPr/>
        </p:nvSpPr>
        <p:spPr bwMode="auto">
          <a:xfrm>
            <a:off x="1763713" y="1603375"/>
            <a:ext cx="6351587" cy="3994150"/>
          </a:xfrm>
          <a:prstGeom prst="rect">
            <a:avLst/>
          </a:prstGeom>
          <a:noFill/>
          <a:ln w="9525">
            <a:noFill/>
            <a:miter lim="800000"/>
            <a:headEnd/>
            <a:tailEnd/>
          </a:ln>
        </p:spPr>
        <p:txBody>
          <a:bodyPr lIns="92075" tIns="46037" rIns="92075" bIns="46037">
            <a:spAutoFit/>
          </a:bodyPr>
          <a:lstStyle/>
          <a:p>
            <a:pPr marL="355600" indent="-355600" eaLnBrk="0" hangingPunct="0">
              <a:spcBef>
                <a:spcPct val="50000"/>
              </a:spcBef>
            </a:pPr>
            <a:r>
              <a:rPr lang="en-US" sz="3200" b="1">
                <a:solidFill>
                  <a:srgbClr val="FF3CAF"/>
                </a:solidFill>
              </a:rPr>
              <a:t>Specifiek</a:t>
            </a:r>
          </a:p>
          <a:p>
            <a:pPr marL="355600" indent="-355600" eaLnBrk="0" hangingPunct="0">
              <a:spcBef>
                <a:spcPct val="50000"/>
              </a:spcBef>
            </a:pPr>
            <a:r>
              <a:rPr lang="en-US" sz="3200" b="1">
                <a:solidFill>
                  <a:srgbClr val="FF3CAF"/>
                </a:solidFill>
              </a:rPr>
              <a:t>Meetbaar</a:t>
            </a:r>
          </a:p>
          <a:p>
            <a:pPr marL="355600" indent="-355600" eaLnBrk="0" hangingPunct="0">
              <a:spcBef>
                <a:spcPct val="50000"/>
              </a:spcBef>
            </a:pPr>
            <a:r>
              <a:rPr lang="en-US" sz="3200" b="1">
                <a:solidFill>
                  <a:srgbClr val="FF3CAF"/>
                </a:solidFill>
              </a:rPr>
              <a:t>Aanwijsbaar   &amp;   Acceptabel</a:t>
            </a:r>
          </a:p>
          <a:p>
            <a:pPr marL="355600" indent="-355600" eaLnBrk="0" hangingPunct="0">
              <a:spcBef>
                <a:spcPct val="50000"/>
              </a:spcBef>
            </a:pPr>
            <a:r>
              <a:rPr lang="en-US" sz="3200" b="1">
                <a:solidFill>
                  <a:srgbClr val="FF3CAF"/>
                </a:solidFill>
              </a:rPr>
              <a:t>Realistisch</a:t>
            </a:r>
          </a:p>
          <a:p>
            <a:pPr marL="355600" indent="-355600" eaLnBrk="0" hangingPunct="0">
              <a:spcBef>
                <a:spcPct val="50000"/>
              </a:spcBef>
            </a:pPr>
            <a:r>
              <a:rPr lang="en-US" sz="3200" b="1">
                <a:solidFill>
                  <a:srgbClr val="FF3CAF"/>
                </a:solidFill>
              </a:rPr>
              <a:t>Tijdgebonden</a:t>
            </a:r>
            <a:r>
              <a:rPr lang="en-US" sz="3200" b="1">
                <a:solidFill>
                  <a:srgbClr val="F8F8F8"/>
                </a:solidFill>
              </a:rPr>
              <a:t/>
            </a:r>
            <a:br>
              <a:rPr lang="en-US" sz="3200" b="1">
                <a:solidFill>
                  <a:srgbClr val="F8F8F8"/>
                </a:solidFill>
              </a:rPr>
            </a:br>
            <a:endParaRPr lang="en-US" sz="3200" b="1">
              <a:solidFill>
                <a:srgbClr val="F8F8F8"/>
              </a:solidFill>
            </a:endParaRPr>
          </a:p>
        </p:txBody>
      </p:sp>
      <p:sp>
        <p:nvSpPr>
          <p:cNvPr id="25604" name="Text Box 4"/>
          <p:cNvSpPr txBox="1">
            <a:spLocks noChangeArrowheads="1"/>
          </p:cNvSpPr>
          <p:nvPr/>
        </p:nvSpPr>
        <p:spPr bwMode="auto">
          <a:xfrm>
            <a:off x="695325" y="1504950"/>
            <a:ext cx="608013" cy="3629025"/>
          </a:xfrm>
          <a:prstGeom prst="rect">
            <a:avLst/>
          </a:prstGeom>
          <a:noFill/>
          <a:ln w="9525">
            <a:noFill/>
            <a:miter lim="800000"/>
            <a:headEnd/>
            <a:tailEnd/>
          </a:ln>
        </p:spPr>
        <p:txBody>
          <a:bodyPr wrap="none" lIns="92075" tIns="46037" rIns="92075" bIns="46037">
            <a:spAutoFit/>
          </a:bodyPr>
          <a:lstStyle/>
          <a:p>
            <a:pPr eaLnBrk="0" hangingPunct="0">
              <a:spcBef>
                <a:spcPct val="20000"/>
              </a:spcBef>
            </a:pPr>
            <a:r>
              <a:rPr lang="en-US" sz="4000" b="1">
                <a:solidFill>
                  <a:srgbClr val="5D0036"/>
                </a:solidFill>
              </a:rPr>
              <a:t>S</a:t>
            </a:r>
          </a:p>
          <a:p>
            <a:pPr eaLnBrk="0" hangingPunct="0">
              <a:spcBef>
                <a:spcPct val="20000"/>
              </a:spcBef>
            </a:pPr>
            <a:r>
              <a:rPr lang="en-US" sz="4000" b="1">
                <a:solidFill>
                  <a:srgbClr val="5D0036"/>
                </a:solidFill>
              </a:rPr>
              <a:t>M</a:t>
            </a:r>
          </a:p>
          <a:p>
            <a:pPr eaLnBrk="0" hangingPunct="0">
              <a:spcBef>
                <a:spcPct val="20000"/>
              </a:spcBef>
            </a:pPr>
            <a:r>
              <a:rPr lang="en-US" sz="4000" b="1">
                <a:solidFill>
                  <a:srgbClr val="5D0036"/>
                </a:solidFill>
              </a:rPr>
              <a:t>A</a:t>
            </a:r>
          </a:p>
          <a:p>
            <a:pPr eaLnBrk="0" hangingPunct="0">
              <a:spcBef>
                <a:spcPct val="20000"/>
              </a:spcBef>
            </a:pPr>
            <a:r>
              <a:rPr lang="en-US" sz="4000" b="1">
                <a:solidFill>
                  <a:srgbClr val="5D0036"/>
                </a:solidFill>
              </a:rPr>
              <a:t>R</a:t>
            </a:r>
          </a:p>
          <a:p>
            <a:pPr eaLnBrk="0" hangingPunct="0">
              <a:spcBef>
                <a:spcPct val="20000"/>
              </a:spcBef>
            </a:pPr>
            <a:r>
              <a:rPr lang="en-US" sz="4000" b="1">
                <a:solidFill>
                  <a:srgbClr val="5D0036"/>
                </a:solidFill>
              </a:rPr>
              <a:t>T</a:t>
            </a:r>
          </a:p>
        </p:txBody>
      </p:sp>
      <p:grpSp>
        <p:nvGrpSpPr>
          <p:cNvPr id="2" name="Group 5"/>
          <p:cNvGrpSpPr>
            <a:grpSpLocks/>
          </p:cNvGrpSpPr>
          <p:nvPr/>
        </p:nvGrpSpPr>
        <p:grpSpPr bwMode="auto">
          <a:xfrm rot="1200919">
            <a:off x="6424613" y="3733800"/>
            <a:ext cx="1841500" cy="1933575"/>
            <a:chOff x="4048" y="2376"/>
            <a:chExt cx="1160" cy="1218"/>
          </a:xfrm>
        </p:grpSpPr>
        <p:sp>
          <p:nvSpPr>
            <p:cNvPr id="25607" name="Oval 6"/>
            <p:cNvSpPr>
              <a:spLocks noChangeArrowheads="1"/>
            </p:cNvSpPr>
            <p:nvPr/>
          </p:nvSpPr>
          <p:spPr bwMode="auto">
            <a:xfrm>
              <a:off x="4048" y="2376"/>
              <a:ext cx="1160" cy="1144"/>
            </a:xfrm>
            <a:prstGeom prst="ellipse">
              <a:avLst/>
            </a:prstGeom>
            <a:solidFill>
              <a:srgbClr val="0000FF"/>
            </a:solidFill>
            <a:ln w="9525">
              <a:solidFill>
                <a:schemeClr val="tx1"/>
              </a:solidFill>
              <a:round/>
              <a:headEnd/>
              <a:tailEnd/>
            </a:ln>
          </p:spPr>
          <p:txBody>
            <a:bodyPr wrap="none" lIns="92075" tIns="46037" rIns="92075" bIns="46037" anchor="ctr"/>
            <a:lstStyle/>
            <a:p>
              <a:endParaRPr lang="nl-NL"/>
            </a:p>
          </p:txBody>
        </p:sp>
        <p:sp>
          <p:nvSpPr>
            <p:cNvPr id="25608" name="Text Box 7"/>
            <p:cNvSpPr txBox="1">
              <a:spLocks noChangeArrowheads="1"/>
            </p:cNvSpPr>
            <p:nvPr/>
          </p:nvSpPr>
          <p:spPr bwMode="auto">
            <a:xfrm rot="985327">
              <a:off x="4089" y="2489"/>
              <a:ext cx="1066" cy="1105"/>
            </a:xfrm>
            <a:prstGeom prst="rect">
              <a:avLst/>
            </a:prstGeom>
            <a:noFill/>
            <a:ln w="9525">
              <a:noFill/>
              <a:miter lim="800000"/>
              <a:headEnd/>
              <a:tailEnd/>
            </a:ln>
          </p:spPr>
          <p:txBody>
            <a:bodyPr lIns="92075" tIns="46037" rIns="92075" bIns="46037">
              <a:spAutoFit/>
            </a:bodyPr>
            <a:lstStyle/>
            <a:p>
              <a:pPr algn="ctr" eaLnBrk="0" hangingPunct="0">
                <a:spcBef>
                  <a:spcPct val="20000"/>
                </a:spcBef>
              </a:pPr>
              <a:r>
                <a:rPr lang="en-US" sz="2000" b="1">
                  <a:solidFill>
                    <a:schemeClr val="bg1"/>
                  </a:solidFill>
                </a:rPr>
                <a:t>Met </a:t>
              </a:r>
              <a:br>
                <a:rPr lang="en-US" sz="2000" b="1">
                  <a:solidFill>
                    <a:schemeClr val="bg1"/>
                  </a:solidFill>
                </a:rPr>
              </a:br>
              <a:r>
                <a:rPr lang="en-US" sz="2000" b="1">
                  <a:solidFill>
                    <a:schemeClr val="bg1"/>
                  </a:solidFill>
                </a:rPr>
                <a:t>Uitdagend wordt het </a:t>
              </a:r>
              <a:r>
                <a:rPr lang="en-US" sz="2000" b="1"/>
                <a:t/>
              </a:r>
              <a:br>
                <a:rPr lang="en-US" sz="2000" b="1"/>
              </a:br>
              <a:r>
                <a:rPr lang="en-US" sz="2400" b="1">
                  <a:solidFill>
                    <a:srgbClr val="FFFF00"/>
                  </a:solidFill>
                </a:rPr>
                <a:t>USMART</a:t>
              </a:r>
            </a:p>
            <a:p>
              <a:pPr algn="ctr" eaLnBrk="0" hangingPunct="0">
                <a:spcBef>
                  <a:spcPct val="20000"/>
                </a:spcBef>
              </a:pPr>
              <a:endParaRPr lang="en-US" sz="2000" b="1">
                <a:solidFill>
                  <a:srgbClr val="FFFF00"/>
                </a:solidFill>
              </a:endParaRPr>
            </a:p>
          </p:txBody>
        </p:sp>
      </p:grpSp>
      <p:sp>
        <p:nvSpPr>
          <p:cNvPr id="94216" name="Text Box 8"/>
          <p:cNvSpPr txBox="1">
            <a:spLocks noChangeArrowheads="1"/>
          </p:cNvSpPr>
          <p:nvPr/>
        </p:nvSpPr>
        <p:spPr bwMode="auto">
          <a:xfrm>
            <a:off x="708025" y="5510213"/>
            <a:ext cx="7426325" cy="1127125"/>
          </a:xfrm>
          <a:prstGeom prst="rect">
            <a:avLst/>
          </a:prstGeom>
          <a:noFill/>
          <a:ln w="9525">
            <a:noFill/>
            <a:miter lim="800000"/>
            <a:headEnd/>
            <a:tailEnd/>
          </a:ln>
        </p:spPr>
        <p:txBody>
          <a:bodyPr wrap="none" lIns="92075" tIns="46037" rIns="92075" bIns="46037">
            <a:spAutoFit/>
          </a:bodyPr>
          <a:lstStyle/>
          <a:p>
            <a:pPr marL="457200" indent="-457200" eaLnBrk="0" hangingPunct="0">
              <a:spcBef>
                <a:spcPct val="20000"/>
              </a:spcBef>
              <a:buFontTx/>
              <a:buAutoNum type="arabicPeriod"/>
            </a:pPr>
            <a:r>
              <a:rPr lang="en-US" sz="2000" b="1" i="1"/>
              <a:t>De levering van onze producten moet worden verbeterd.</a:t>
            </a:r>
          </a:p>
          <a:p>
            <a:pPr marL="457200" indent="-457200" eaLnBrk="0" hangingPunct="0">
              <a:spcBef>
                <a:spcPct val="20000"/>
              </a:spcBef>
              <a:buFontTx/>
              <a:buAutoNum type="arabicPeriod"/>
            </a:pPr>
            <a:r>
              <a:rPr lang="en-US" sz="2000" b="1" i="1"/>
              <a:t>Ik wil gezonder leven.</a:t>
            </a:r>
          </a:p>
          <a:p>
            <a:pPr marL="457200" indent="-457200" eaLnBrk="0" hangingPunct="0">
              <a:spcBef>
                <a:spcPct val="20000"/>
              </a:spcBef>
            </a:pPr>
            <a:endParaRPr lang="en-US" sz="2000" b="1">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 calcmode="lin" valueType="num">
                                      <p:cBhvr additive="base">
                                        <p:cTn id="7" dur="500" fill="hold"/>
                                        <p:tgtEl>
                                          <p:spTgt spid="942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42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4211">
                                            <p:txEl>
                                              <p:pRg st="1" end="1"/>
                                            </p:txEl>
                                          </p:spTgt>
                                        </p:tgtEl>
                                        <p:attrNameLst>
                                          <p:attrName>style.visibility</p:attrName>
                                        </p:attrNameLst>
                                      </p:cBhvr>
                                      <p:to>
                                        <p:strVal val="visible"/>
                                      </p:to>
                                    </p:set>
                                    <p:anim calcmode="lin" valueType="num">
                                      <p:cBhvr additive="base">
                                        <p:cTn id="13" dur="500" fill="hold"/>
                                        <p:tgtEl>
                                          <p:spTgt spid="942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42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4211">
                                            <p:txEl>
                                              <p:pRg st="2" end="2"/>
                                            </p:txEl>
                                          </p:spTgt>
                                        </p:tgtEl>
                                        <p:attrNameLst>
                                          <p:attrName>style.visibility</p:attrName>
                                        </p:attrNameLst>
                                      </p:cBhvr>
                                      <p:to>
                                        <p:strVal val="visible"/>
                                      </p:to>
                                    </p:set>
                                    <p:anim calcmode="lin" valueType="num">
                                      <p:cBhvr additive="base">
                                        <p:cTn id="19" dur="500" fill="hold"/>
                                        <p:tgtEl>
                                          <p:spTgt spid="942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42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4211">
                                            <p:txEl>
                                              <p:pRg st="3" end="3"/>
                                            </p:txEl>
                                          </p:spTgt>
                                        </p:tgtEl>
                                        <p:attrNameLst>
                                          <p:attrName>style.visibility</p:attrName>
                                        </p:attrNameLst>
                                      </p:cBhvr>
                                      <p:to>
                                        <p:strVal val="visible"/>
                                      </p:to>
                                    </p:set>
                                    <p:anim calcmode="lin" valueType="num">
                                      <p:cBhvr additive="base">
                                        <p:cTn id="25" dur="500" fill="hold"/>
                                        <p:tgtEl>
                                          <p:spTgt spid="9421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42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4211">
                                            <p:txEl>
                                              <p:pRg st="4" end="4"/>
                                            </p:txEl>
                                          </p:spTgt>
                                        </p:tgtEl>
                                        <p:attrNameLst>
                                          <p:attrName>style.visibility</p:attrName>
                                        </p:attrNameLst>
                                      </p:cBhvr>
                                      <p:to>
                                        <p:strVal val="visible"/>
                                      </p:to>
                                    </p:set>
                                    <p:anim calcmode="lin" valueType="num">
                                      <p:cBhvr additive="base">
                                        <p:cTn id="31" dur="500" fill="hold"/>
                                        <p:tgtEl>
                                          <p:spTgt spid="9421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42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4216">
                                            <p:txEl>
                                              <p:pRg st="0" end="0"/>
                                            </p:txEl>
                                          </p:spTgt>
                                        </p:tgtEl>
                                        <p:attrNameLst>
                                          <p:attrName>style.visibility</p:attrName>
                                        </p:attrNameLst>
                                      </p:cBhvr>
                                      <p:to>
                                        <p:strVal val="visible"/>
                                      </p:to>
                                    </p:set>
                                    <p:anim calcmode="lin" valueType="num">
                                      <p:cBhvr additive="base">
                                        <p:cTn id="43" dur="500" fill="hold"/>
                                        <p:tgtEl>
                                          <p:spTgt spid="9421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42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4216">
                                            <p:txEl>
                                              <p:pRg st="1" end="1"/>
                                            </p:txEl>
                                          </p:spTgt>
                                        </p:tgtEl>
                                        <p:attrNameLst>
                                          <p:attrName>style.visibility</p:attrName>
                                        </p:attrNameLst>
                                      </p:cBhvr>
                                      <p:to>
                                        <p:strVal val="visible"/>
                                      </p:to>
                                    </p:set>
                                    <p:anim calcmode="lin" valueType="num">
                                      <p:cBhvr additive="base">
                                        <p:cTn id="49" dur="500" fill="hold"/>
                                        <p:tgtEl>
                                          <p:spTgt spid="9421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421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a:xfrm>
            <a:off x="785813" y="571500"/>
            <a:ext cx="7848600" cy="657225"/>
          </a:xfrm>
        </p:spPr>
        <p:txBody>
          <a:bodyPr/>
          <a:lstStyle/>
          <a:p>
            <a:pPr eaLnBrk="1" hangingPunct="1"/>
            <a:r>
              <a:rPr lang="nl-NL" smtClean="0"/>
              <a:t>Stellingen</a:t>
            </a:r>
          </a:p>
        </p:txBody>
      </p:sp>
      <p:sp>
        <p:nvSpPr>
          <p:cNvPr id="26627" name="Rectangle 3"/>
          <p:cNvSpPr>
            <a:spLocks noGrp="1" noRot="1" noChangeArrowheads="1"/>
          </p:cNvSpPr>
          <p:nvPr>
            <p:ph idx="1"/>
          </p:nvPr>
        </p:nvSpPr>
        <p:spPr>
          <a:xfrm>
            <a:off x="785813" y="1714500"/>
            <a:ext cx="7848600" cy="3887788"/>
          </a:xfrm>
        </p:spPr>
        <p:txBody>
          <a:bodyPr/>
          <a:lstStyle/>
          <a:p>
            <a:pPr eaLnBrk="1" hangingPunct="1">
              <a:lnSpc>
                <a:spcPct val="80000"/>
              </a:lnSpc>
            </a:pPr>
            <a:r>
              <a:rPr lang="nl-NL" sz="2800" smtClean="0"/>
              <a:t>Projectmatig werken is een modegrill en zal wel weer overgaan</a:t>
            </a:r>
          </a:p>
          <a:p>
            <a:pPr eaLnBrk="1" hangingPunct="1">
              <a:lnSpc>
                <a:spcPct val="80000"/>
              </a:lnSpc>
            </a:pPr>
            <a:r>
              <a:rPr lang="nl-NL" sz="2800" smtClean="0"/>
              <a:t>Het schrijven van een plan van aanpak kost veel tijd en kan bij een (klein) project beter achterwege worden gelaten.</a:t>
            </a:r>
          </a:p>
          <a:p>
            <a:pPr eaLnBrk="1" hangingPunct="1">
              <a:lnSpc>
                <a:spcPct val="80000"/>
              </a:lnSpc>
            </a:pPr>
            <a:r>
              <a:rPr lang="nl-NL" sz="2800" smtClean="0"/>
              <a:t>Als in een project al 100.000 euro is geïnvesteerd kan men niet meer stoppen. </a:t>
            </a:r>
          </a:p>
          <a:p>
            <a:pPr eaLnBrk="1" hangingPunct="1">
              <a:lnSpc>
                <a:spcPct val="80000"/>
              </a:lnSpc>
            </a:pPr>
            <a:r>
              <a:rPr lang="nl-NL" sz="2800" smtClean="0"/>
              <a:t>Routinematig werk maakt ongelukkig.</a:t>
            </a:r>
          </a:p>
          <a:p>
            <a:pPr eaLnBrk="1" hangingPunct="1">
              <a:lnSpc>
                <a:spcPct val="80000"/>
              </a:lnSpc>
            </a:pPr>
            <a:r>
              <a:rPr lang="nl-NL" sz="2800" smtClean="0"/>
              <a:t>Door in een project te werken krijgen de projectleden de gelegenheid zich te ontwikkelen.</a:t>
            </a:r>
          </a:p>
          <a:p>
            <a:pPr eaLnBrk="1" hangingPunct="1">
              <a:lnSpc>
                <a:spcPct val="80000"/>
              </a:lnSpc>
            </a:pPr>
            <a:r>
              <a:rPr lang="nl-NL" sz="2800" smtClean="0"/>
              <a:t>Het is niet altijd nodig een project te faseren.</a:t>
            </a:r>
          </a:p>
          <a:p>
            <a:pPr eaLnBrk="1" hangingPunct="1">
              <a:lnSpc>
                <a:spcPct val="80000"/>
              </a:lnSpc>
            </a:pPr>
            <a:endParaRPr lang="nl-NL" sz="2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785813" y="571500"/>
            <a:ext cx="7848600" cy="657225"/>
          </a:xfrm>
        </p:spPr>
        <p:txBody>
          <a:bodyPr/>
          <a:lstStyle/>
          <a:p>
            <a:pPr eaLnBrk="1" hangingPunct="1"/>
            <a:r>
              <a:rPr lang="nl-NL" smtClean="0"/>
              <a:t>Projectmatige aanpak</a:t>
            </a:r>
          </a:p>
        </p:txBody>
      </p:sp>
      <p:sp>
        <p:nvSpPr>
          <p:cNvPr id="10243" name="Tijdelijke aanduiding voor inhoud 2"/>
          <p:cNvSpPr>
            <a:spLocks noGrp="1"/>
          </p:cNvSpPr>
          <p:nvPr>
            <p:ph idx="1"/>
          </p:nvPr>
        </p:nvSpPr>
        <p:spPr>
          <a:xfrm>
            <a:off x="785813" y="1785938"/>
            <a:ext cx="7848600" cy="3887787"/>
          </a:xfrm>
        </p:spPr>
        <p:txBody>
          <a:bodyPr/>
          <a:lstStyle/>
          <a:p>
            <a:pPr eaLnBrk="1" hangingPunct="1"/>
            <a:r>
              <a:rPr lang="nl-NL" smtClean="0"/>
              <a:t>In groepsverband wordt een website ontwikkeld.</a:t>
            </a:r>
          </a:p>
          <a:p>
            <a:pPr eaLnBrk="1" hangingPunct="1"/>
            <a:r>
              <a:rPr lang="nl-NL" smtClean="0"/>
              <a:t>Gebruik maken van het geleerde in de bouwstenen:</a:t>
            </a:r>
          </a:p>
          <a:p>
            <a:pPr lvl="1" eaLnBrk="1" hangingPunct="1"/>
            <a:r>
              <a:rPr lang="nl-NL" smtClean="0"/>
              <a:t>PHP</a:t>
            </a:r>
          </a:p>
          <a:p>
            <a:pPr lvl="1" eaLnBrk="1" hangingPunct="1"/>
            <a:r>
              <a:rPr lang="nl-NL" smtClean="0"/>
              <a:t>(X)HTML/CSS</a:t>
            </a:r>
          </a:p>
          <a:p>
            <a:pPr lvl="1" eaLnBrk="1" hangingPunct="1"/>
            <a:r>
              <a:rPr lang="nl-NL" smtClean="0"/>
              <a:t>DGD1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785813" y="571500"/>
            <a:ext cx="7848600" cy="657225"/>
          </a:xfrm>
        </p:spPr>
        <p:txBody>
          <a:bodyPr/>
          <a:lstStyle/>
          <a:p>
            <a:pPr eaLnBrk="1" hangingPunct="1"/>
            <a:r>
              <a:rPr lang="nl-NL" smtClean="0"/>
              <a:t>Opdrachtomschrijving</a:t>
            </a:r>
          </a:p>
        </p:txBody>
      </p:sp>
      <p:sp>
        <p:nvSpPr>
          <p:cNvPr id="11267" name="Tijdelijke aanduiding voor inhoud 2"/>
          <p:cNvSpPr>
            <a:spLocks noGrp="1"/>
          </p:cNvSpPr>
          <p:nvPr>
            <p:ph idx="1"/>
          </p:nvPr>
        </p:nvSpPr>
        <p:spPr>
          <a:xfrm>
            <a:off x="714375" y="1500188"/>
            <a:ext cx="8215313" cy="4857750"/>
          </a:xfrm>
        </p:spPr>
        <p:txBody>
          <a:bodyPr/>
          <a:lstStyle/>
          <a:p>
            <a:pPr eaLnBrk="1" hangingPunct="1"/>
            <a:r>
              <a:rPr lang="nl-NL" smtClean="0"/>
              <a:t>Maak een website voor een hogeschool met 2 verschillende opleidingen en binnen deze opleiding 4 afstudeervarianten</a:t>
            </a:r>
          </a:p>
          <a:p>
            <a:pPr eaLnBrk="1" hangingPunct="1">
              <a:buFontTx/>
              <a:buNone/>
            </a:pPr>
            <a:endParaRPr lang="nl-NL" u="sng" smtClean="0"/>
          </a:p>
          <a:p>
            <a:pPr eaLnBrk="1" hangingPunct="1">
              <a:buFontTx/>
              <a:buNone/>
            </a:pPr>
            <a:r>
              <a:rPr lang="nl-NL" u="sng" smtClean="0"/>
              <a:t>Eisen:</a:t>
            </a:r>
          </a:p>
          <a:p>
            <a:pPr eaLnBrk="1" hangingPunct="1"/>
            <a:r>
              <a:rPr lang="nl-NL" smtClean="0"/>
              <a:t>Bedenk een naam / stijl (maak gebruik van stijl – template)</a:t>
            </a:r>
          </a:p>
          <a:p>
            <a:pPr eaLnBrk="1" hangingPunct="1"/>
            <a:r>
              <a:rPr lang="nl-NL" smtClean="0"/>
              <a:t>Gebruik van formulieren</a:t>
            </a:r>
          </a:p>
          <a:p>
            <a:pPr eaLnBrk="1" hangingPunct="1"/>
            <a:r>
              <a:rPr lang="nl-NL" smtClean="0"/>
              <a:t>RSS-feed</a:t>
            </a:r>
          </a:p>
          <a:p>
            <a:pPr eaLnBrk="1" hangingPunct="1"/>
            <a:r>
              <a:rPr lang="nl-NL" smtClean="0"/>
              <a:t>Publicatie van foto’s</a:t>
            </a:r>
          </a:p>
          <a:p>
            <a:pPr eaLnBrk="1" hangingPunct="1"/>
            <a:r>
              <a:rPr lang="nl-NL" smtClean="0"/>
              <a:t>Afhankelijkheid externe input</a:t>
            </a:r>
          </a:p>
          <a:p>
            <a:pPr eaLnBrk="1" hangingPunct="1"/>
            <a:r>
              <a:rPr lang="nl-NL" smtClean="0"/>
              <a:t>Logische navigatie</a:t>
            </a:r>
          </a:p>
          <a:p>
            <a:pPr eaLnBrk="1" hangingPunct="1"/>
            <a:r>
              <a:rPr lang="nl-NL" smtClean="0"/>
              <a:t>Zorg dat studenten deze site willen bezoeken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785813" y="571500"/>
            <a:ext cx="7848600" cy="657225"/>
          </a:xfrm>
        </p:spPr>
        <p:txBody>
          <a:bodyPr/>
          <a:lstStyle/>
          <a:p>
            <a:pPr eaLnBrk="1" hangingPunct="1"/>
            <a:r>
              <a:rPr lang="nl-NL" smtClean="0"/>
              <a:t>Beoordeling</a:t>
            </a:r>
          </a:p>
        </p:txBody>
      </p:sp>
      <p:sp>
        <p:nvSpPr>
          <p:cNvPr id="12291" name="Tijdelijke aanduiding voor inhoud 2"/>
          <p:cNvSpPr>
            <a:spLocks noGrp="1"/>
          </p:cNvSpPr>
          <p:nvPr>
            <p:ph idx="1"/>
          </p:nvPr>
        </p:nvSpPr>
        <p:spPr>
          <a:xfrm>
            <a:off x="785813" y="1785938"/>
            <a:ext cx="7848600" cy="3887787"/>
          </a:xfrm>
        </p:spPr>
        <p:txBody>
          <a:bodyPr/>
          <a:lstStyle/>
          <a:p>
            <a:pPr eaLnBrk="1" hangingPunct="1"/>
            <a:r>
              <a:rPr lang="nl-NL" smtClean="0"/>
              <a:t>Plan van aanpak</a:t>
            </a:r>
          </a:p>
          <a:p>
            <a:pPr eaLnBrk="1" hangingPunct="1"/>
            <a:r>
              <a:rPr lang="nl-NL" smtClean="0"/>
              <a:t>Ontwerp van de website</a:t>
            </a:r>
          </a:p>
          <a:p>
            <a:pPr eaLnBrk="1" hangingPunct="1"/>
            <a:r>
              <a:rPr lang="nl-NL" smtClean="0"/>
              <a:t>De website</a:t>
            </a:r>
          </a:p>
          <a:p>
            <a:pPr lvl="1" eaLnBrk="1" hangingPunct="1"/>
            <a:r>
              <a:rPr lang="nl-NL" smtClean="0"/>
              <a:t>Moet gevalideerd zijn (XHTML/CSS)</a:t>
            </a:r>
          </a:p>
          <a:p>
            <a:pPr lvl="1" eaLnBrk="1" hangingPunct="1"/>
            <a:r>
              <a:rPr lang="nl-NL" smtClean="0"/>
              <a:t>Voldoen aan de alg. eisen van gestructureerd programmeren</a:t>
            </a:r>
          </a:p>
          <a:p>
            <a:pPr lvl="1" eaLnBrk="1" hangingPunct="1"/>
            <a:r>
              <a:rPr lang="nl-NL" smtClean="0"/>
              <a:t>Maak gebruik van PHP</a:t>
            </a:r>
          </a:p>
          <a:p>
            <a:pPr eaLnBrk="1" hangingPunct="1"/>
            <a:r>
              <a:rPr lang="nl-NL" smtClean="0"/>
              <a:t>Presentatie</a:t>
            </a:r>
          </a:p>
          <a:p>
            <a:pPr eaLnBrk="1" hangingPunct="1"/>
            <a:r>
              <a:rPr lang="nl-NL" smtClean="0"/>
              <a:t>Zelfevaluatie (individueel) </a:t>
            </a:r>
            <a:r>
              <a:rPr lang="nl-NL" smtClean="0">
                <a:sym typeface="Wingdings" pitchFamily="2" charset="2"/>
              </a:rPr>
              <a:t> Groepsevaluatie</a:t>
            </a:r>
            <a:endParaRPr lang="nl-NL"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611560" y="188640"/>
            <a:ext cx="7848600" cy="657225"/>
          </a:xfrm>
        </p:spPr>
        <p:txBody>
          <a:bodyPr/>
          <a:lstStyle/>
          <a:p>
            <a:pPr eaLnBrk="1" hangingPunct="1"/>
            <a:r>
              <a:rPr lang="nl-NL" dirty="0" smtClean="0"/>
              <a:t>Contactmomenten</a:t>
            </a:r>
          </a:p>
        </p:txBody>
      </p:sp>
      <p:graphicFrame>
        <p:nvGraphicFramePr>
          <p:cNvPr id="4" name="Tabel 3"/>
          <p:cNvGraphicFramePr>
            <a:graphicFrameLocks noGrp="1"/>
          </p:cNvGraphicFramePr>
          <p:nvPr>
            <p:extLst>
              <p:ext uri="{D42A27DB-BD31-4B8C-83A1-F6EECF244321}">
                <p14:modId xmlns:p14="http://schemas.microsoft.com/office/powerpoint/2010/main" val="1177179829"/>
              </p:ext>
            </p:extLst>
          </p:nvPr>
        </p:nvGraphicFramePr>
        <p:xfrm>
          <a:off x="539552" y="764704"/>
          <a:ext cx="7715250" cy="5691189"/>
        </p:xfrm>
        <a:graphic>
          <a:graphicData uri="http://schemas.openxmlformats.org/drawingml/2006/table">
            <a:tbl>
              <a:tblPr/>
              <a:tblGrid>
                <a:gridCol w="1909763"/>
                <a:gridCol w="4143375"/>
                <a:gridCol w="1444625"/>
                <a:gridCol w="217487"/>
              </a:tblGrid>
              <a:tr h="150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09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Hoorcollege “Kick off”</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 hoorcollege van 2 lesuren</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Opstarten van het project</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Algemene informatie</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Lesprogramma</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Begeleiding</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Eisen</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Beoordeling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Literatuur:  Projectmanagement  (Roel Grit) 5</a:t>
                      </a:r>
                      <a:r>
                        <a:rPr kumimoji="0" lang="nl-NL" sz="11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e</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druk</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Week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06</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755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PGO taak “Plan van aanpak”</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Taak opstarten 1 lesuur</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Taak afronden 2 lesuren</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Case: wat is een plan van aanpak en waarom heb je dat eigenlijk nodig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Literatuur: Projectmanagement  (Roel Grit) 5</a:t>
                      </a:r>
                      <a:r>
                        <a:rPr kumimoji="0" lang="nl-NL" sz="1100" b="0" i="0" u="none" strike="noStrike" cap="none" normalizeH="0" baseline="30000" smtClean="0">
                          <a:ln>
                            <a:noFill/>
                          </a:ln>
                          <a:solidFill>
                            <a:schemeClr val="tx1"/>
                          </a:solidFill>
                          <a:effectLst/>
                          <a:latin typeface="Calibri" pitchFamily="34" charset="0"/>
                          <a:ea typeface="Calibri" pitchFamily="34" charset="0"/>
                          <a:cs typeface="Times New Roman" pitchFamily="18" charset="0"/>
                        </a:rPr>
                        <a:t>e</a:t>
                      </a: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druk</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Week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07</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908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PGO taak “gestructureerd ontwerpen”</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Taak opstarten 1 lesuur</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Taak afronden 2 lesuren</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Case: Hoe kan je nu een gestructureerd ontwerp maken dat geschikt is voor overleg met de opdrachtgever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Week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09</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1058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Werkcolleges“bouw”</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 werkcolleges van 2 lesuren elk</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Student bereid de vragen op papier voor (methode?)</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Student moet tevens voorbereid zijn op vragen naar voortgang</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Aanvullende afspraken</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Eventueel aanvullende uitleg</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Week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10/ 11/ 12/13 /14</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1058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Werkcollege “opleveren + presenteren”</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Voor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elke groep is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15 minuten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beschikbaar</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Klassikale </a:t>
                      </a:r>
                      <a:r>
                        <a:rPr kumimoji="0" lang="nl-NL"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audio-visuele</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presentatie</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Handout</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Vragenronde (vragenmethode?)</a:t>
                      </a:r>
                    </a:p>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Beoordeling (beoordelingsmethode)</a:t>
                      </a: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Week </a:t>
                      </a:r>
                      <a:r>
                        <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15</a:t>
                      </a:r>
                      <a:endParaRPr kumimoji="0" lang="nl-NL"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8898" marR="4889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Groepsindeling</a:t>
            </a:r>
            <a:endParaRPr lang="nl-NL" dirty="0"/>
          </a:p>
        </p:txBody>
      </p:sp>
      <p:sp>
        <p:nvSpPr>
          <p:cNvPr id="3" name="Tijdelijke aanduiding voor inhoud 2"/>
          <p:cNvSpPr>
            <a:spLocks noGrp="1"/>
          </p:cNvSpPr>
          <p:nvPr>
            <p:ph idx="1"/>
          </p:nvPr>
        </p:nvSpPr>
        <p:spPr/>
        <p:txBody>
          <a:bodyPr/>
          <a:lstStyle/>
          <a:p>
            <a:r>
              <a:rPr lang="nl-NL" dirty="0" smtClean="0"/>
              <a:t>INF1F1 – 3 </a:t>
            </a:r>
            <a:r>
              <a:rPr lang="nl-NL" dirty="0" err="1" smtClean="0"/>
              <a:t>subgroepjes</a:t>
            </a:r>
            <a:endParaRPr lang="nl-NL" dirty="0" smtClean="0"/>
          </a:p>
          <a:p>
            <a:r>
              <a:rPr lang="nl-NL" dirty="0" smtClean="0"/>
              <a:t>INF1F2 </a:t>
            </a:r>
            <a:r>
              <a:rPr lang="nl-NL" dirty="0"/>
              <a:t>– </a:t>
            </a:r>
            <a:r>
              <a:rPr lang="nl-NL" dirty="0" smtClean="0"/>
              <a:t>3 </a:t>
            </a:r>
            <a:r>
              <a:rPr lang="nl-NL" dirty="0" err="1"/>
              <a:t>subgroepjes</a:t>
            </a:r>
            <a:endParaRPr lang="nl-NL" dirty="0"/>
          </a:p>
        </p:txBody>
      </p:sp>
    </p:spTree>
    <p:extLst>
      <p:ext uri="{BB962C8B-B14F-4D97-AF65-F5344CB8AC3E}">
        <p14:creationId xmlns:p14="http://schemas.microsoft.com/office/powerpoint/2010/main" val="3595611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ctrTitle"/>
          </p:nvPr>
        </p:nvSpPr>
        <p:spPr>
          <a:xfrm>
            <a:off x="990600" y="3200400"/>
            <a:ext cx="7848600" cy="830263"/>
          </a:xfrm>
        </p:spPr>
        <p:txBody>
          <a:bodyPr/>
          <a:lstStyle/>
          <a:p>
            <a:pPr eaLnBrk="1" hangingPunct="1"/>
            <a:r>
              <a:rPr lang="nl-NL" smtClean="0"/>
              <a:t>Het project</a:t>
            </a:r>
          </a:p>
        </p:txBody>
      </p:sp>
      <p:sp>
        <p:nvSpPr>
          <p:cNvPr id="14339" name="Ondertitel 2"/>
          <p:cNvSpPr>
            <a:spLocks noGrp="1"/>
          </p:cNvSpPr>
          <p:nvPr>
            <p:ph type="subTitle" idx="1"/>
          </p:nvPr>
        </p:nvSpPr>
        <p:spPr>
          <a:xfrm>
            <a:off x="990600" y="5105400"/>
            <a:ext cx="7848600" cy="338138"/>
          </a:xfrm>
        </p:spPr>
        <p:txBody>
          <a:bodyPr/>
          <a:lstStyle/>
          <a:p>
            <a:pPr eaLnBrk="1" hangingPunct="1"/>
            <a:r>
              <a:rPr lang="nl-NL" smtClean="0"/>
              <a:t>Projectmanagement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pPr eaLnBrk="1" hangingPunct="1"/>
            <a:r>
              <a:rPr lang="nl-NL" smtClean="0"/>
              <a:t>Uitvoeren project</a:t>
            </a:r>
          </a:p>
        </p:txBody>
      </p:sp>
      <p:sp>
        <p:nvSpPr>
          <p:cNvPr id="15363" name="Tijdelijke aanduiding voor inhoud 3"/>
          <p:cNvSpPr>
            <a:spLocks noGrp="1"/>
          </p:cNvSpPr>
          <p:nvPr>
            <p:ph idx="1"/>
          </p:nvPr>
        </p:nvSpPr>
        <p:spPr/>
        <p:txBody>
          <a:bodyPr/>
          <a:lstStyle/>
          <a:p>
            <a:pPr eaLnBrk="1" hangingPunct="1"/>
            <a:r>
              <a:rPr lang="nl-NL" dirty="0" smtClean="0"/>
              <a:t>Periode 1: project Professionele website</a:t>
            </a:r>
          </a:p>
          <a:p>
            <a:pPr eaLnBrk="1" hangingPunct="1"/>
            <a:r>
              <a:rPr lang="nl-NL" dirty="0" smtClean="0"/>
              <a:t>Periode 2: project Stenden Support Desk</a:t>
            </a:r>
          </a:p>
          <a:p>
            <a:pPr eaLnBrk="1" hangingPunct="1"/>
            <a:r>
              <a:rPr lang="nl-NL" dirty="0" smtClean="0"/>
              <a:t>Periode 3: project </a:t>
            </a:r>
            <a:r>
              <a:rPr lang="nl-NL" dirty="0" err="1" smtClean="0"/>
              <a:t>Solar</a:t>
            </a:r>
            <a:r>
              <a:rPr lang="nl-NL" dirty="0" smtClean="0"/>
              <a:t> Bot</a:t>
            </a:r>
          </a:p>
          <a:p>
            <a:pPr eaLnBrk="1" hangingPunct="1"/>
            <a:r>
              <a:rPr lang="nl-NL" dirty="0" smtClean="0"/>
              <a:t>Periode 4: project Weerstation</a:t>
            </a:r>
          </a:p>
        </p:txBody>
      </p:sp>
    </p:spTree>
  </p:cSld>
  <p:clrMapOvr>
    <a:masterClrMapping/>
  </p:clrMapOvr>
</p:sld>
</file>

<file path=ppt/theme/theme1.xml><?xml version="1.0" encoding="utf-8"?>
<a:theme xmlns:a="http://schemas.openxmlformats.org/drawingml/2006/main" name="Stenden_H_PowerPoint_template">
  <a:themeElements>
    <a:clrScheme name="">
      <a:dk1>
        <a:srgbClr val="004185"/>
      </a:dk1>
      <a:lt1>
        <a:srgbClr val="FFFFFF"/>
      </a:lt1>
      <a:dk2>
        <a:srgbClr val="004185"/>
      </a:dk2>
      <a:lt2>
        <a:srgbClr val="000000"/>
      </a:lt2>
      <a:accent1>
        <a:srgbClr val="D1A568"/>
      </a:accent1>
      <a:accent2>
        <a:srgbClr val="CC0079"/>
      </a:accent2>
      <a:accent3>
        <a:srgbClr val="FFFFFF"/>
      </a:accent3>
      <a:accent4>
        <a:srgbClr val="003671"/>
      </a:accent4>
      <a:accent5>
        <a:srgbClr val="E5CFB9"/>
      </a:accent5>
      <a:accent6>
        <a:srgbClr val="B9006D"/>
      </a:accent6>
      <a:hlink>
        <a:srgbClr val="004185"/>
      </a:hlink>
      <a:folHlink>
        <a:srgbClr val="954286"/>
      </a:folHlink>
    </a:clrScheme>
    <a:fontScheme name="Stenden_H_PowerPoint_template">
      <a:majorFont>
        <a:latin typeface="Georgia"/>
        <a:ea typeface="ＭＳ Ｐゴシック"/>
        <a:cs typeface=""/>
      </a:majorFont>
      <a:minorFont>
        <a:latin typeface="Georgi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6350"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500" b="0" i="0" u="none" strike="noStrike" cap="none" normalizeH="0" baseline="0" smtClean="0">
            <a:ln>
              <a:noFill/>
            </a:ln>
            <a:solidFill>
              <a:schemeClr val="tx1"/>
            </a:solidFill>
            <a:effectLst/>
            <a:latin typeface="Georgia" pitchFamily="-96" charset="0"/>
            <a:ea typeface="ＭＳ Ｐゴシック" pitchFamily="-64" charset="-128"/>
          </a:defRPr>
        </a:defPPr>
      </a:lstStyle>
    </a:spDef>
    <a:lnDef>
      <a:spPr bwMode="auto">
        <a:xfrm>
          <a:off x="0" y="0"/>
          <a:ext cx="1" cy="1"/>
        </a:xfrm>
        <a:custGeom>
          <a:avLst/>
          <a:gdLst/>
          <a:ahLst/>
          <a:cxnLst/>
          <a:rect l="0" t="0" r="0" b="0"/>
          <a:pathLst/>
        </a:custGeom>
        <a:solidFill>
          <a:schemeClr val="bg1"/>
        </a:solidFill>
        <a:ln w="6350"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500" b="0" i="0" u="none" strike="noStrike" cap="none" normalizeH="0" baseline="0" smtClean="0">
            <a:ln>
              <a:noFill/>
            </a:ln>
            <a:solidFill>
              <a:schemeClr val="tx1"/>
            </a:solidFill>
            <a:effectLst/>
            <a:latin typeface="Georgia" pitchFamily="-96" charset="0"/>
            <a:ea typeface="ＭＳ Ｐゴシック" pitchFamily="-64" charset="-128"/>
          </a:defRPr>
        </a:defPPr>
      </a:lstStyle>
    </a:lnDef>
  </a:objectDefaults>
  <a:extraClrSchemeLst>
    <a:extraClrScheme>
      <a:clrScheme name="Stenden_H_PowerPoint_template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Open dag 6 maart 2009</Template>
  <TotalTime>387</TotalTime>
  <Words>759</Words>
  <Application>Microsoft Office PowerPoint</Application>
  <PresentationFormat>Diavoorstelling (4:3)</PresentationFormat>
  <Paragraphs>174</Paragraphs>
  <Slides>24</Slides>
  <Notes>10</Notes>
  <HiddenSlides>0</HiddenSlides>
  <MMClips>0</MMClips>
  <ScaleCrop>false</ScaleCrop>
  <HeadingPairs>
    <vt:vector size="6" baseType="variant">
      <vt:variant>
        <vt:lpstr>Thema</vt:lpstr>
      </vt:variant>
      <vt:variant>
        <vt:i4>1</vt:i4>
      </vt:variant>
      <vt:variant>
        <vt:lpstr>Ingesloten OLE-bronprogramma's</vt:lpstr>
      </vt:variant>
      <vt:variant>
        <vt:i4>3</vt:i4>
      </vt:variant>
      <vt:variant>
        <vt:lpstr>Diatitels</vt:lpstr>
      </vt:variant>
      <vt:variant>
        <vt:i4>24</vt:i4>
      </vt:variant>
    </vt:vector>
  </HeadingPairs>
  <TitlesOfParts>
    <vt:vector size="28" baseType="lpstr">
      <vt:lpstr>Stenden_H_PowerPoint_template</vt:lpstr>
      <vt:lpstr>SmartDraw</vt:lpstr>
      <vt:lpstr>Clip</vt:lpstr>
      <vt:lpstr>Illustratie</vt:lpstr>
      <vt:lpstr>PowerPoint-presentatie</vt:lpstr>
      <vt:lpstr>Agenda</vt:lpstr>
      <vt:lpstr>Projectmatige aanpak</vt:lpstr>
      <vt:lpstr>Opdrachtomschrijving</vt:lpstr>
      <vt:lpstr>Beoordeling</vt:lpstr>
      <vt:lpstr>Contactmomenten</vt:lpstr>
      <vt:lpstr>Groepsindeling</vt:lpstr>
      <vt:lpstr>Het project</vt:lpstr>
      <vt:lpstr>Uitvoeren project</vt:lpstr>
      <vt:lpstr>Voorbeelden projecten</vt:lpstr>
      <vt:lpstr>Opdracht</vt:lpstr>
      <vt:lpstr>Projecteigenschappen</vt:lpstr>
      <vt:lpstr>Soorten werkzaamheden</vt:lpstr>
      <vt:lpstr>Soorten werkzaamheden</vt:lpstr>
      <vt:lpstr>Via project naar routine</vt:lpstr>
      <vt:lpstr>Principes projectmatig werken</vt:lpstr>
      <vt:lpstr>Typen projecten</vt:lpstr>
      <vt:lpstr>Klein project</vt:lpstr>
      <vt:lpstr>Fasering</vt:lpstr>
      <vt:lpstr>Faseren van een project</vt:lpstr>
      <vt:lpstr>Wanneer een project?</vt:lpstr>
      <vt:lpstr>Levenscyclus project</vt:lpstr>
      <vt:lpstr>Doelen/opdrachten moeten                                       SMART zijn</vt:lpstr>
      <vt:lpstr>Stellingen</vt:lpstr>
    </vt:vector>
  </TitlesOfParts>
  <Company>HD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Roel Grit</dc:creator>
  <cp:lastModifiedBy>Blankestijn</cp:lastModifiedBy>
  <cp:revision>61</cp:revision>
  <dcterms:created xsi:type="dcterms:W3CDTF">2007-02-02T18:07:44Z</dcterms:created>
  <dcterms:modified xsi:type="dcterms:W3CDTF">2013-02-03T22:37:11Z</dcterms:modified>
</cp:coreProperties>
</file>