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4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5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28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8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924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73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57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9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401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7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30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67011-A90C-4558-A7B6-EB9F6E745230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42997-6B6D-49CC-9806-DF51900E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1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F0"/>
                </a:solidFill>
              </a:rPr>
              <a:t>Wie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spielt</a:t>
            </a:r>
            <a:r>
              <a:rPr lang="en-US" dirty="0" smtClean="0">
                <a:solidFill>
                  <a:srgbClr val="00B0F0"/>
                </a:solidFill>
              </a:rPr>
              <a:t> man die Rolle von </a:t>
            </a:r>
            <a:r>
              <a:rPr lang="en-US" dirty="0" err="1" smtClean="0">
                <a:solidFill>
                  <a:srgbClr val="00B0F0"/>
                </a:solidFill>
              </a:rPr>
              <a:t>Garen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Von: </a:t>
            </a:r>
            <a:r>
              <a:rPr lang="en-US" dirty="0" err="1" smtClean="0">
                <a:solidFill>
                  <a:srgbClr val="00B0F0"/>
                </a:solidFill>
              </a:rPr>
              <a:t>Wolfi</a:t>
            </a:r>
            <a:r>
              <a:rPr lang="en-US" dirty="0" smtClean="0">
                <a:solidFill>
                  <a:srgbClr val="00B0F0"/>
                </a:solidFill>
              </a:rPr>
              <a:t> Wolvers und Bruno Barnett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32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de-DE" dirty="0"/>
              <a:t>Drehen Sie mit </a:t>
            </a:r>
            <a:r>
              <a:rPr lang="de-DE" dirty="0" smtClean="0"/>
              <a:t>Ihrem </a:t>
            </a:r>
            <a:r>
              <a:rPr lang="de-DE" dirty="0"/>
              <a:t>Schwert!</a:t>
            </a:r>
            <a:endParaRPr lang="en-US" dirty="0"/>
          </a:p>
        </p:txBody>
      </p:sp>
      <p:pic>
        <p:nvPicPr>
          <p:cNvPr id="2" name="League of Legends 2013-10-31 17-05-01-8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1447800"/>
            <a:ext cx="8153400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8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en-US" dirty="0" err="1" smtClean="0"/>
              <a:t>Jagen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Teemo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2" name="League of Legends 2013-10-31 16-58-21-5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2900" y="1219200"/>
            <a:ext cx="8458200" cy="475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r>
              <a:rPr lang="de-DE" dirty="0"/>
              <a:t>Töten Sie Teemo von </a:t>
            </a:r>
            <a:r>
              <a:rPr lang="de-DE" dirty="0" smtClean="0"/>
              <a:t>Busch, dann tanzen Sie für eine Weile!</a:t>
            </a:r>
            <a:endParaRPr lang="en-US" dirty="0"/>
          </a:p>
        </p:txBody>
      </p:sp>
      <p:pic>
        <p:nvPicPr>
          <p:cNvPr id="4" name="League of Legends 2013-10-31 17-04-04-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263" y="1742803"/>
            <a:ext cx="7792640" cy="438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6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r>
              <a:rPr lang="en-US" dirty="0" err="1" smtClean="0"/>
              <a:t>Letztens</a:t>
            </a:r>
            <a:r>
              <a:rPr lang="en-US" dirty="0" smtClean="0"/>
              <a:t> </a:t>
            </a:r>
            <a:r>
              <a:rPr lang="en-US" dirty="0" err="1"/>
              <a:t>g</a:t>
            </a:r>
            <a:r>
              <a:rPr lang="en-US" dirty="0" err="1" smtClean="0"/>
              <a:t>ewinnen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das Spiel!</a:t>
            </a:r>
            <a:endParaRPr lang="en-US" dirty="0"/>
          </a:p>
        </p:txBody>
      </p:sp>
      <p:pic>
        <p:nvPicPr>
          <p:cNvPr id="2" name="League of Legends 2013-10-31 16-51-25-3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295400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5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Haben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jemals</a:t>
            </a:r>
            <a:r>
              <a:rPr lang="en-US" dirty="0" smtClean="0"/>
              <a:t> Hamster </a:t>
            </a:r>
            <a:r>
              <a:rPr lang="en-US" dirty="0" err="1" smtClean="0"/>
              <a:t>gehasst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Möchten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gewinnen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Finden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Videospiel</a:t>
            </a:r>
            <a:r>
              <a:rPr lang="en-US" dirty="0" err="1" smtClean="0"/>
              <a:t>e</a:t>
            </a:r>
            <a:r>
              <a:rPr lang="en-US" dirty="0" smtClean="0"/>
              <a:t> toll</a:t>
            </a:r>
            <a:r>
              <a:rPr lang="en-US" dirty="0" smtClean="0"/>
              <a:t>?</a:t>
            </a:r>
            <a:endParaRPr lang="en-US" dirty="0" smtClean="0"/>
          </a:p>
          <a:p>
            <a:r>
              <a:rPr lang="en-US" dirty="0" err="1" smtClean="0"/>
              <a:t>Schreien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gern</a:t>
            </a:r>
            <a:r>
              <a:rPr lang="en-US" dirty="0" smtClean="0"/>
              <a:t> “</a:t>
            </a:r>
            <a:r>
              <a:rPr lang="en-US" dirty="0" err="1" smtClean="0"/>
              <a:t>Demacia</a:t>
            </a:r>
            <a:r>
              <a:rPr lang="en-US" dirty="0" smtClean="0"/>
              <a:t>”?!</a:t>
            </a:r>
            <a:endParaRPr lang="en-US" dirty="0" smtClean="0"/>
          </a:p>
          <a:p>
            <a:r>
              <a:rPr lang="en-US" dirty="0" err="1" smtClean="0"/>
              <a:t>Dann</a:t>
            </a:r>
            <a:r>
              <a:rPr lang="en-US" dirty="0" smtClean="0"/>
              <a:t> </a:t>
            </a:r>
            <a:r>
              <a:rPr lang="en-US" dirty="0" err="1" smtClean="0"/>
              <a:t>haben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etwas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30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Materialien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Ein</a:t>
            </a:r>
            <a:r>
              <a:rPr lang="en-US" dirty="0"/>
              <a:t> Computer</a:t>
            </a:r>
          </a:p>
          <a:p>
            <a:r>
              <a:rPr lang="en-US" dirty="0" smtClean="0"/>
              <a:t>League </a:t>
            </a:r>
            <a:r>
              <a:rPr lang="en-US" dirty="0"/>
              <a:t>of Legends</a:t>
            </a:r>
          </a:p>
          <a:p>
            <a:r>
              <a:rPr lang="en-US" dirty="0" err="1" smtClean="0"/>
              <a:t>Garen</a:t>
            </a:r>
            <a:endParaRPr lang="en-US" dirty="0"/>
          </a:p>
          <a:p>
            <a:r>
              <a:rPr lang="en-US" dirty="0" smtClean="0"/>
              <a:t>6 </a:t>
            </a:r>
            <a:r>
              <a:rPr lang="en-US" dirty="0" err="1" smtClean="0"/>
              <a:t>Sonnenfeuer</a:t>
            </a:r>
            <a:r>
              <a:rPr lang="en-US" dirty="0" smtClean="0"/>
              <a:t> </a:t>
            </a:r>
            <a:r>
              <a:rPr lang="en-US" dirty="0" err="1" smtClean="0"/>
              <a:t>Umhang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err="1" smtClean="0"/>
              <a:t>Ein</a:t>
            </a:r>
            <a:r>
              <a:rPr lang="en-US" dirty="0"/>
              <a:t> B</a:t>
            </a:r>
            <a:r>
              <a:rPr lang="en-US" dirty="0" smtClean="0"/>
              <a:t>usch</a:t>
            </a:r>
          </a:p>
          <a:p>
            <a:r>
              <a:rPr lang="en-US" dirty="0" err="1" smtClean="0"/>
              <a:t>Teemo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458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Zuerst</a:t>
            </a:r>
            <a:r>
              <a:rPr lang="en-US" dirty="0" smtClean="0"/>
              <a:t> </a:t>
            </a:r>
            <a:r>
              <a:rPr lang="en-US" dirty="0" err="1"/>
              <a:t>s</a:t>
            </a:r>
            <a:r>
              <a:rPr lang="en-US" dirty="0" err="1" smtClean="0"/>
              <a:t>chalten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den </a:t>
            </a:r>
            <a:r>
              <a:rPr lang="en-US" dirty="0" smtClean="0"/>
              <a:t>PC an!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0"/>
            <a:ext cx="6172200" cy="401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96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Dann</a:t>
            </a:r>
            <a:r>
              <a:rPr lang="en-US" dirty="0" smtClean="0"/>
              <a:t> </a:t>
            </a:r>
            <a:r>
              <a:rPr lang="en-US" dirty="0" err="1"/>
              <a:t>s</a:t>
            </a:r>
            <a:r>
              <a:rPr lang="en-US" dirty="0" err="1" smtClean="0"/>
              <a:t>tarten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League of Legends!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5875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t1.gstatic.com/images?q=tbn:ANd9GcTNByrmgF44ZzTGwcYrBwmqj5a7pQDteO71Q_N5lxdf0Iv4UE3rrxlfM3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14625"/>
            <a:ext cx="7467600" cy="298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6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K</a:t>
            </a:r>
            <a:r>
              <a:rPr lang="en-US" dirty="0" err="1" smtClean="0"/>
              <a:t>licken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auf </a:t>
            </a:r>
            <a:r>
              <a:rPr lang="en-US" dirty="0" smtClean="0"/>
              <a:t>den</a:t>
            </a:r>
            <a:r>
              <a:rPr lang="en-US" dirty="0" smtClean="0"/>
              <a:t> </a:t>
            </a:r>
            <a:r>
              <a:rPr lang="en-US" dirty="0" smtClean="0"/>
              <a:t>Play </a:t>
            </a:r>
            <a:r>
              <a:rPr lang="en-US" dirty="0" err="1" smtClean="0"/>
              <a:t>knopf</a:t>
            </a:r>
            <a:r>
              <a:rPr lang="en-US" dirty="0" smtClean="0"/>
              <a:t>!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648200" y="533400"/>
            <a:ext cx="19050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1645276"/>
            <a:ext cx="780288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auf das </a:t>
            </a:r>
            <a:r>
              <a:rPr lang="en-US" dirty="0" err="1" smtClean="0"/>
              <a:t>Garen</a:t>
            </a:r>
            <a:r>
              <a:rPr lang="en-US" dirty="0" smtClean="0"/>
              <a:t> </a:t>
            </a:r>
            <a:r>
              <a:rPr lang="en-US" dirty="0" err="1" smtClean="0"/>
              <a:t>Foto</a:t>
            </a:r>
            <a:r>
              <a:rPr lang="en-US" dirty="0"/>
              <a:t>!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20415"/>
            <a:ext cx="835152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de-DE" dirty="0"/>
              <a:t>Warten Sie bis </a:t>
            </a:r>
            <a:r>
              <a:rPr lang="de-DE" dirty="0" smtClean="0"/>
              <a:t>das </a:t>
            </a:r>
            <a:r>
              <a:rPr lang="de-DE" dirty="0"/>
              <a:t>Spiel beginnt!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67" y="1600200"/>
            <a:ext cx="8263467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8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r>
              <a:rPr lang="en-US" dirty="0" err="1" smtClean="0"/>
              <a:t>Kaufen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/>
              <a:t>6 </a:t>
            </a:r>
            <a:r>
              <a:rPr lang="en-US" dirty="0" err="1"/>
              <a:t>Sonnenfeuer</a:t>
            </a:r>
            <a:r>
              <a:rPr lang="en-US" dirty="0"/>
              <a:t> </a:t>
            </a:r>
            <a:r>
              <a:rPr lang="en-US" dirty="0" err="1" smtClean="0"/>
              <a:t>Umhang</a:t>
            </a:r>
            <a:r>
              <a:rPr lang="en-US" dirty="0" smtClean="0"/>
              <a:t>!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38400"/>
            <a:ext cx="5957032" cy="256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4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127</Words>
  <Application>Microsoft Office PowerPoint</Application>
  <PresentationFormat>On-screen Show (4:3)</PresentationFormat>
  <Paragraphs>25</Paragraphs>
  <Slides>13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Wie spielt man die Rolle von Garen</vt:lpstr>
      <vt:lpstr>Introduction</vt:lpstr>
      <vt:lpstr>Materialien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North Branch Area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tut man Garen</dc:title>
  <dc:creator>Trevor Wolvers</dc:creator>
  <cp:lastModifiedBy>Daniel</cp:lastModifiedBy>
  <cp:revision>15</cp:revision>
  <dcterms:created xsi:type="dcterms:W3CDTF">2013-10-25T12:55:41Z</dcterms:created>
  <dcterms:modified xsi:type="dcterms:W3CDTF">2013-10-31T22:11:45Z</dcterms:modified>
</cp:coreProperties>
</file>