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7307F39-E88F-4613-9C86-B7DCB14EC737}" type="datetimeFigureOut">
              <a:rPr lang="de-CH" smtClean="0"/>
              <a:t>13.02.2013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F04019B-B1CF-49C6-9F77-234FEB85DA58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Leonardo da Vinci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15.04.1452 – 02.05.1519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5491">
            <a:off x="6588224" y="3933056"/>
            <a:ext cx="1440160" cy="224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9600">
            <a:off x="1004506" y="5098270"/>
            <a:ext cx="3923596" cy="72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09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Herkunft, Stilrichtung, allgemein</a:t>
            </a:r>
          </a:p>
          <a:p>
            <a:r>
              <a:rPr lang="de-CH" dirty="0" smtClean="0"/>
              <a:t>Wichtige Daten</a:t>
            </a:r>
          </a:p>
          <a:p>
            <a:r>
              <a:rPr lang="de-CH" dirty="0" smtClean="0"/>
              <a:t>Lieblingsbild</a:t>
            </a:r>
          </a:p>
          <a:p>
            <a:r>
              <a:rPr lang="de-CH" dirty="0" smtClean="0"/>
              <a:t>Bekannteste Werke</a:t>
            </a:r>
          </a:p>
          <a:p>
            <a:r>
              <a:rPr lang="de-CH" dirty="0" smtClean="0"/>
              <a:t>Abschluss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Ablauf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8942">
            <a:off x="6470424" y="2422632"/>
            <a:ext cx="1800200" cy="2340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4527">
            <a:off x="2943360" y="3841121"/>
            <a:ext cx="3414217" cy="263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41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00"/>
                            </p:stCondLst>
                            <p:childTnLst>
                              <p:par>
                                <p:cTn id="2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50"/>
                            </p:stCondLst>
                            <p:childTnLst>
                              <p:par>
                                <p:cTn id="4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8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8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Wurde nahe der Florenz in Vinci geboren</a:t>
            </a:r>
          </a:p>
          <a:p>
            <a:r>
              <a:rPr lang="de-CH" dirty="0" smtClean="0"/>
              <a:t>War </a:t>
            </a:r>
            <a:r>
              <a:rPr lang="de-CH" dirty="0"/>
              <a:t>Maler, Bildhauer, Architekt, Musiker, Arzt, Mechaniker, </a:t>
            </a:r>
            <a:r>
              <a:rPr lang="de-CH" dirty="0" smtClean="0"/>
              <a:t>Ingenieur und Naturphilosoph</a:t>
            </a:r>
          </a:p>
          <a:p>
            <a:r>
              <a:rPr lang="de-CH" dirty="0" smtClean="0"/>
              <a:t>Zeit der Renaissance</a:t>
            </a:r>
          </a:p>
          <a:p>
            <a:r>
              <a:rPr lang="de-CH" dirty="0" smtClean="0"/>
              <a:t>«Sfumato»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Herkunft, Stilrichtung, allgemein</a:t>
            </a:r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3584">
            <a:off x="6601720" y="3741706"/>
            <a:ext cx="1872208" cy="294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6393">
            <a:off x="3297903" y="4109810"/>
            <a:ext cx="1777162" cy="2493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13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39552" y="2204864"/>
            <a:ext cx="7745505" cy="3877815"/>
          </a:xfrm>
        </p:spPr>
        <p:txBody>
          <a:bodyPr/>
          <a:lstStyle/>
          <a:p>
            <a:r>
              <a:rPr lang="de-CH" sz="2000" dirty="0" smtClean="0"/>
              <a:t>15.04.1452: Geburt</a:t>
            </a:r>
          </a:p>
          <a:p>
            <a:r>
              <a:rPr lang="de-CH" sz="2000" dirty="0" smtClean="0"/>
              <a:t>1468: Ausbildung bei Andrea del Verrocchio</a:t>
            </a:r>
          </a:p>
          <a:p>
            <a:r>
              <a:rPr lang="de-CH" sz="2000" dirty="0" smtClean="0"/>
              <a:t>1477: Verlassen der Werkstatt</a:t>
            </a:r>
          </a:p>
          <a:p>
            <a:r>
              <a:rPr lang="de-CH" sz="2000" dirty="0" smtClean="0"/>
              <a:t>1487: Ruhm der weit über Florenz hinausreichte</a:t>
            </a:r>
          </a:p>
          <a:p>
            <a:r>
              <a:rPr lang="de-CH" sz="2000" dirty="0" smtClean="0"/>
              <a:t>1500: Rückkehr nach Florenz</a:t>
            </a:r>
          </a:p>
          <a:p>
            <a:r>
              <a:rPr lang="de-CH" sz="2000" dirty="0" smtClean="0"/>
              <a:t>1503: Kurzzeitiger Eintritt ins </a:t>
            </a:r>
            <a:r>
              <a:rPr lang="de-CH" sz="2000" dirty="0" smtClean="0"/>
              <a:t>Militär</a:t>
            </a:r>
          </a:p>
          <a:p>
            <a:r>
              <a:rPr lang="de-CH" sz="2000" dirty="0" smtClean="0"/>
              <a:t>1506: Mona Lisa</a:t>
            </a:r>
            <a:endParaRPr lang="de-CH" sz="2000" dirty="0" smtClean="0"/>
          </a:p>
          <a:p>
            <a:r>
              <a:rPr lang="de-CH" sz="2000" dirty="0" smtClean="0"/>
              <a:t>1513: Niederlassung in Rom </a:t>
            </a:r>
            <a:endParaRPr lang="de-CH" sz="2000" dirty="0" smtClean="0"/>
          </a:p>
          <a:p>
            <a:r>
              <a:rPr lang="de-CH" sz="2000" dirty="0" smtClean="0"/>
              <a:t>02.05.1519: Tod Leonardo da Vincis</a:t>
            </a:r>
            <a:endParaRPr lang="de-CH" sz="2000" dirty="0" smtClean="0"/>
          </a:p>
          <a:p>
            <a:endParaRPr lang="de-CH" sz="2000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Wichtige Daten</a:t>
            </a:r>
            <a:endParaRPr lang="de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821">
            <a:off x="6358710" y="4878002"/>
            <a:ext cx="238125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4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49" y="558800"/>
            <a:ext cx="3679989" cy="5567363"/>
          </a:xfrm>
        </p:spPr>
      </p:pic>
      <p:sp>
        <p:nvSpPr>
          <p:cNvPr id="11" name="Textplatzhalter 10"/>
          <p:cNvSpPr>
            <a:spLocks noGrp="1"/>
          </p:cNvSpPr>
          <p:nvPr>
            <p:ph type="body" sz="half" idx="2"/>
          </p:nvPr>
        </p:nvSpPr>
        <p:spPr>
          <a:xfrm>
            <a:off x="5034579" y="3356992"/>
            <a:ext cx="3425853" cy="2764109"/>
          </a:xfrm>
        </p:spPr>
        <p:txBody>
          <a:bodyPr>
            <a:normAutofit/>
          </a:bodyPr>
          <a:lstStyle/>
          <a:p>
            <a:r>
              <a:rPr lang="de-CH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Mona Lisa</a:t>
            </a:r>
          </a:p>
          <a:p>
            <a:r>
              <a:rPr lang="de-CH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</a:t>
            </a:r>
          </a:p>
          <a:p>
            <a:r>
              <a:rPr lang="de-CH" sz="1800" dirty="0" smtClean="0"/>
              <a:t>Bekannteste</a:t>
            </a:r>
          </a:p>
          <a:p>
            <a:r>
              <a:rPr lang="de-CH" sz="1800" dirty="0" smtClean="0"/>
              <a:t>Meistbesuchte</a:t>
            </a:r>
          </a:p>
          <a:p>
            <a:r>
              <a:rPr lang="de-CH" sz="1800" dirty="0" smtClean="0"/>
              <a:t>Meist diskutierte</a:t>
            </a:r>
          </a:p>
          <a:p>
            <a:r>
              <a:rPr lang="de-CH" sz="1800" dirty="0" smtClean="0"/>
              <a:t>Meist parodierte</a:t>
            </a:r>
          </a:p>
          <a:p>
            <a:r>
              <a:rPr lang="de-CH" sz="1800" dirty="0" smtClean="0"/>
              <a:t>Meist besungene</a:t>
            </a:r>
          </a:p>
          <a:p>
            <a:r>
              <a:rPr lang="de-CH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Kunstwerk aller Zeiten</a:t>
            </a:r>
          </a:p>
          <a:p>
            <a:endParaRPr lang="de-CH" sz="1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214" y="548680"/>
            <a:ext cx="1942034" cy="2524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51902"/>
            <a:ext cx="1921903" cy="254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6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Bekannteste Werke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8961">
            <a:off x="885266" y="3571959"/>
            <a:ext cx="2476152" cy="2476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527">
            <a:off x="6383006" y="3368791"/>
            <a:ext cx="2232248" cy="3073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6305">
            <a:off x="2860130" y="4991850"/>
            <a:ext cx="33337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2460">
            <a:off x="2102710" y="1793622"/>
            <a:ext cx="3384376" cy="2326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8612">
            <a:off x="3850574" y="2647794"/>
            <a:ext cx="2969341" cy="2969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40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5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5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5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5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5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0</TotalTime>
  <Words>119</Words>
  <Application>Microsoft Office PowerPoint</Application>
  <PresentationFormat>Bildschirmpräsentation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Hardcover</vt:lpstr>
      <vt:lpstr>Leonardo da Vinci</vt:lpstr>
      <vt:lpstr>Ablauf</vt:lpstr>
      <vt:lpstr>Herkunft, Stilrichtung, allgemein</vt:lpstr>
      <vt:lpstr>Wichtige Daten</vt:lpstr>
      <vt:lpstr> </vt:lpstr>
      <vt:lpstr>Bekannteste Werke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Leonardo da Vinci</dc:title>
  <dc:creator>Andras</dc:creator>
  <cp:lastModifiedBy>Andras</cp:lastModifiedBy>
  <cp:revision>14</cp:revision>
  <dcterms:created xsi:type="dcterms:W3CDTF">2013-02-10T15:12:16Z</dcterms:created>
  <dcterms:modified xsi:type="dcterms:W3CDTF">2013-02-13T15:10:08Z</dcterms:modified>
</cp:coreProperties>
</file>