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4" r:id="rId5"/>
    <p:sldId id="260" r:id="rId6"/>
    <p:sldId id="265" r:id="rId7"/>
    <p:sldId id="266" r:id="rId8"/>
    <p:sldId id="267" r:id="rId9"/>
    <p:sldId id="273" r:id="rId10"/>
    <p:sldId id="268" r:id="rId11"/>
    <p:sldId id="275" r:id="rId12"/>
    <p:sldId id="269" r:id="rId13"/>
    <p:sldId id="270" r:id="rId14"/>
    <p:sldId id="271" r:id="rId15"/>
    <p:sldId id="272" r:id="rId16"/>
    <p:sldId id="261" r:id="rId17"/>
    <p:sldId id="276" r:id="rId18"/>
    <p:sldId id="262" r:id="rId19"/>
    <p:sldId id="277" r:id="rId20"/>
    <p:sldId id="263" r:id="rId21"/>
    <p:sldId id="278" r:id="rId22"/>
    <p:sldId id="279" r:id="rId23"/>
    <p:sldId id="264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B0898-D61E-47ED-B12A-C76919DC0724}" type="datetimeFigureOut">
              <a:rPr lang="pl-PL" smtClean="0"/>
              <a:t>2013-12-08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90DA9-CFDD-4A79-A0F7-21E1ED13C5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0758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B0898-D61E-47ED-B12A-C76919DC0724}" type="datetimeFigureOut">
              <a:rPr lang="pl-PL" smtClean="0"/>
              <a:t>2013-12-08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90DA9-CFDD-4A79-A0F7-21E1ED13C5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1028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B0898-D61E-47ED-B12A-C76919DC0724}" type="datetimeFigureOut">
              <a:rPr lang="pl-PL" smtClean="0"/>
              <a:t>2013-12-08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90DA9-CFDD-4A79-A0F7-21E1ED13C5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30169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B0898-D61E-47ED-B12A-C76919DC0724}" type="datetimeFigureOut">
              <a:rPr lang="pl-PL" smtClean="0"/>
              <a:t>2013-12-08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90DA9-CFDD-4A79-A0F7-21E1ED13C5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130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B0898-D61E-47ED-B12A-C76919DC0724}" type="datetimeFigureOut">
              <a:rPr lang="pl-PL" smtClean="0"/>
              <a:t>2013-12-08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90DA9-CFDD-4A79-A0F7-21E1ED13C5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30375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B0898-D61E-47ED-B12A-C76919DC0724}" type="datetimeFigureOut">
              <a:rPr lang="pl-PL" smtClean="0"/>
              <a:t>2013-12-08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90DA9-CFDD-4A79-A0F7-21E1ED13C5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52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B0898-D61E-47ED-B12A-C76919DC0724}" type="datetimeFigureOut">
              <a:rPr lang="pl-PL" smtClean="0"/>
              <a:t>2013-12-08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90DA9-CFDD-4A79-A0F7-21E1ED13C5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9009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B0898-D61E-47ED-B12A-C76919DC0724}" type="datetimeFigureOut">
              <a:rPr lang="pl-PL" smtClean="0"/>
              <a:t>2013-12-08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90DA9-CFDD-4A79-A0F7-21E1ED13C5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7356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B0898-D61E-47ED-B12A-C76919DC0724}" type="datetimeFigureOut">
              <a:rPr lang="pl-PL" smtClean="0"/>
              <a:t>2013-12-08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90DA9-CFDD-4A79-A0F7-21E1ED13C5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00674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B0898-D61E-47ED-B12A-C76919DC0724}" type="datetimeFigureOut">
              <a:rPr lang="pl-PL" smtClean="0"/>
              <a:t>2013-12-08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90DA9-CFDD-4A79-A0F7-21E1ED13C5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90477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B0898-D61E-47ED-B12A-C76919DC0724}" type="datetimeFigureOut">
              <a:rPr lang="pl-PL" smtClean="0"/>
              <a:t>2013-12-08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90DA9-CFDD-4A79-A0F7-21E1ED13C5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4402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B0898-D61E-47ED-B12A-C76919DC0724}" type="datetimeFigureOut">
              <a:rPr lang="pl-PL" smtClean="0"/>
              <a:t>2013-12-08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90DA9-CFDD-4A79-A0F7-21E1ED13C51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7082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Architektura gotycka</a:t>
            </a:r>
            <a:br>
              <a:rPr lang="pl-PL" dirty="0"/>
            </a:br>
            <a:endParaRPr lang="pl-P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Marko Chomczyński i Adam Galwas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2804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Zastosowanie </a:t>
            </a:r>
            <a:r>
              <a:rPr lang="pl-PL" dirty="0"/>
              <a:t>filarów i żeber wewnątrz budowli</a:t>
            </a: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279" y="1825622"/>
            <a:ext cx="7755442" cy="4743367"/>
          </a:xfrm>
        </p:spPr>
      </p:pic>
    </p:spTree>
    <p:extLst>
      <p:ext uri="{BB962C8B-B14F-4D97-AF65-F5344CB8AC3E}">
        <p14:creationId xmlns:p14="http://schemas.microsoft.com/office/powerpoint/2010/main" val="296282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154" y="152400"/>
            <a:ext cx="6024291" cy="6413500"/>
          </a:xfrm>
        </p:spPr>
      </p:pic>
    </p:spTree>
    <p:extLst>
      <p:ext uri="{BB962C8B-B14F-4D97-AF65-F5344CB8AC3E}">
        <p14:creationId xmlns:p14="http://schemas.microsoft.com/office/powerpoint/2010/main" val="3591403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Podstawowymi materiałami budowlanymi były kamień i cegła</a:t>
            </a:r>
            <a:endParaRPr lang="pl-PL" dirty="0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27" y="1864694"/>
            <a:ext cx="5856773" cy="4322619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112" y="1825625"/>
            <a:ext cx="5815584" cy="4361688"/>
          </a:xfrm>
        </p:spPr>
      </p:pic>
    </p:spTree>
    <p:extLst>
      <p:ext uri="{BB962C8B-B14F-4D97-AF65-F5344CB8AC3E}">
        <p14:creationId xmlns:p14="http://schemas.microsoft.com/office/powerpoint/2010/main" val="387758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Okna</a:t>
            </a:r>
            <a:r>
              <a:rPr lang="pl-PL" dirty="0"/>
              <a:t>, portale i inne elementy zakończone ostrymi łukami (łuk łamany)</a:t>
            </a: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499" y="1858281"/>
            <a:ext cx="8009001" cy="4669155"/>
          </a:xfrm>
        </p:spPr>
      </p:pic>
    </p:spTree>
    <p:extLst>
      <p:ext uri="{BB962C8B-B14F-4D97-AF65-F5344CB8AC3E}">
        <p14:creationId xmlns:p14="http://schemas.microsoft.com/office/powerpoint/2010/main" val="392456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5" y="328375"/>
            <a:ext cx="8286750" cy="6201251"/>
          </a:xfrm>
        </p:spPr>
      </p:pic>
    </p:spTree>
    <p:extLst>
      <p:ext uri="{BB962C8B-B14F-4D97-AF65-F5344CB8AC3E}">
        <p14:creationId xmlns:p14="http://schemas.microsoft.com/office/powerpoint/2010/main" val="115795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218169"/>
            <a:ext cx="10515600" cy="745218"/>
          </a:xfrm>
        </p:spPr>
        <p:txBody>
          <a:bodyPr/>
          <a:lstStyle/>
          <a:p>
            <a:pPr algn="ctr"/>
            <a:r>
              <a:rPr lang="pl-PL" dirty="0" smtClean="0"/>
              <a:t>Witraże</a:t>
            </a:r>
            <a:endParaRPr lang="pl-PL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403" y="963387"/>
            <a:ext cx="3889192" cy="5815209"/>
          </a:xfrm>
        </p:spPr>
      </p:pic>
    </p:spTree>
    <p:extLst>
      <p:ext uri="{BB962C8B-B14F-4D97-AF65-F5344CB8AC3E}">
        <p14:creationId xmlns:p14="http://schemas.microsoft.com/office/powerpoint/2010/main" val="215536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5400" dirty="0" smtClean="0"/>
              <a:t>Podział</a:t>
            </a:r>
            <a:endParaRPr lang="pl-PL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sz="3200" dirty="0"/>
              <a:t>Gotyk dzieli się na trzy okresy, których czas trwania jest różny dla poszczególnych państw:</a:t>
            </a:r>
          </a:p>
          <a:p>
            <a:r>
              <a:rPr lang="pl-PL" sz="3200" dirty="0"/>
              <a:t>gotyk wczesny</a:t>
            </a:r>
          </a:p>
          <a:p>
            <a:r>
              <a:rPr lang="pl-PL" sz="3200" dirty="0"/>
              <a:t>gotyk dojrzały</a:t>
            </a:r>
          </a:p>
          <a:p>
            <a:r>
              <a:rPr lang="pl-PL" sz="3200" dirty="0"/>
              <a:t>gotyk późny zwany </a:t>
            </a:r>
            <a:r>
              <a:rPr lang="pl-PL" sz="3200" dirty="0" smtClean="0"/>
              <a:t>płomienistym</a:t>
            </a:r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98402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19775"/>
          </a:xfrm>
        </p:spPr>
        <p:txBody>
          <a:bodyPr>
            <a:normAutofit/>
          </a:bodyPr>
          <a:lstStyle/>
          <a:p>
            <a:pPr algn="ctr"/>
            <a:r>
              <a:rPr lang="pl-PL" sz="5400" dirty="0" smtClean="0"/>
              <a:t>Gotyk Wczesny</a:t>
            </a:r>
            <a:endParaRPr lang="pl-PL" sz="5400" dirty="0"/>
          </a:p>
        </p:txBody>
      </p:sp>
    </p:spTree>
    <p:extLst>
      <p:ext uri="{BB962C8B-B14F-4D97-AF65-F5344CB8AC3E}">
        <p14:creationId xmlns:p14="http://schemas.microsoft.com/office/powerpoint/2010/main" val="2710127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14400"/>
          </a:xfrm>
        </p:spPr>
        <p:txBody>
          <a:bodyPr>
            <a:noAutofit/>
          </a:bodyPr>
          <a:lstStyle/>
          <a:p>
            <a:pPr algn="ctr"/>
            <a:r>
              <a:rPr lang="pl-PL" sz="4800" dirty="0" smtClean="0"/>
              <a:t/>
            </a:r>
            <a:br>
              <a:rPr lang="pl-PL" sz="4800" dirty="0" smtClean="0"/>
            </a:br>
            <a:r>
              <a:rPr lang="pl-PL" sz="4800" dirty="0"/>
              <a:t>Katedra Notre-Dame w Paryżu</a:t>
            </a:r>
            <a:br>
              <a:rPr lang="pl-PL" sz="4800" dirty="0"/>
            </a:br>
            <a:endParaRPr lang="pl-PL" sz="4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464" y="914400"/>
            <a:ext cx="8323072" cy="5819648"/>
          </a:xfrm>
        </p:spPr>
      </p:pic>
    </p:spTree>
    <p:extLst>
      <p:ext uri="{BB962C8B-B14F-4D97-AF65-F5344CB8AC3E}">
        <p14:creationId xmlns:p14="http://schemas.microsoft.com/office/powerpoint/2010/main" val="87193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Katedra w Reims</a:t>
            </a:r>
            <a:br>
              <a:rPr lang="pl-PL" dirty="0"/>
            </a:br>
            <a:endParaRPr lang="pl-PL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550" y="1027907"/>
            <a:ext cx="9100900" cy="5741194"/>
          </a:xfrm>
        </p:spPr>
      </p:pic>
    </p:spTree>
    <p:extLst>
      <p:ext uri="{BB962C8B-B14F-4D97-AF65-F5344CB8AC3E}">
        <p14:creationId xmlns:p14="http://schemas.microsoft.com/office/powerpoint/2010/main" val="1886147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5400" dirty="0" smtClean="0"/>
              <a:t>Geneza</a:t>
            </a:r>
            <a:endParaRPr lang="pl-PL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3600" dirty="0" smtClean="0"/>
              <a:t>Gotyk jako styl w architekturze narodził się pomiędzy rokiem 1137 a 1144, podczas dokonanej przez opata Sugera przebudowy znajdującego się pod Paryżem królewskiego kościoła opackiego Saint-Denis. Styl ten trwał do początku</a:t>
            </a:r>
            <a:r>
              <a:rPr lang="pl-PL" sz="3600" dirty="0"/>
              <a:t> XVI </a:t>
            </a:r>
            <a:r>
              <a:rPr lang="pl-PL" sz="3600" dirty="0" smtClean="0"/>
              <a:t>wieku.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val="135295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63386"/>
          </a:xfrm>
        </p:spPr>
        <p:txBody>
          <a:bodyPr>
            <a:normAutofit fontScale="90000"/>
          </a:bodyPr>
          <a:lstStyle/>
          <a:p>
            <a:pPr algn="ctr"/>
            <a:r>
              <a:rPr lang="pl-PL" sz="4800" dirty="0" smtClean="0"/>
              <a:t>Gotyk Dojrzały</a:t>
            </a:r>
            <a:r>
              <a:rPr lang="pl-PL" sz="4800" dirty="0"/>
              <a:t/>
            </a:r>
            <a:br>
              <a:rPr lang="pl-PL" sz="4800" dirty="0"/>
            </a:br>
            <a:r>
              <a:rPr lang="pl-PL" sz="4800" dirty="0"/>
              <a:t>K</a:t>
            </a:r>
            <a:r>
              <a:rPr lang="pl-PL" sz="4800" dirty="0" smtClean="0"/>
              <a:t>atedra </a:t>
            </a:r>
            <a:r>
              <a:rPr lang="pl-PL" sz="4800" dirty="0"/>
              <a:t>w Wells</a:t>
            </a:r>
            <a:endParaRPr lang="pl-PL" sz="4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450" y="963386"/>
            <a:ext cx="6515100" cy="5685282"/>
          </a:xfrm>
        </p:spPr>
      </p:pic>
    </p:spTree>
    <p:extLst>
      <p:ext uri="{BB962C8B-B14F-4D97-AF65-F5344CB8AC3E}">
        <p14:creationId xmlns:p14="http://schemas.microsoft.com/office/powerpoint/2010/main" val="62274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11875"/>
          </a:xfrm>
        </p:spPr>
        <p:txBody>
          <a:bodyPr>
            <a:normAutofit/>
          </a:bodyPr>
          <a:lstStyle/>
          <a:p>
            <a:pPr algn="ctr"/>
            <a:r>
              <a:rPr lang="pl-PL" sz="6000" dirty="0" smtClean="0"/>
              <a:t>Gotyk Późny</a:t>
            </a:r>
            <a:endParaRPr lang="pl-PL" sz="6000" dirty="0"/>
          </a:p>
        </p:txBody>
      </p:sp>
    </p:spTree>
    <p:extLst>
      <p:ext uri="{BB962C8B-B14F-4D97-AF65-F5344CB8AC3E}">
        <p14:creationId xmlns:p14="http://schemas.microsoft.com/office/powerpoint/2010/main" val="11303409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Katedra św. Szczepana w Wiedniu</a:t>
            </a:r>
            <a:br>
              <a:rPr lang="pl-PL" dirty="0"/>
            </a:br>
            <a:endParaRPr lang="pl-PL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052" y="1345010"/>
            <a:ext cx="6955896" cy="5216922"/>
          </a:xfrm>
        </p:spPr>
      </p:pic>
    </p:spTree>
    <p:extLst>
      <p:ext uri="{BB962C8B-B14F-4D97-AF65-F5344CB8AC3E}">
        <p14:creationId xmlns:p14="http://schemas.microsoft.com/office/powerpoint/2010/main" val="7854569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0200"/>
            <a:ext cx="10515600" cy="349703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 smtClean="0"/>
              <a:t>Katedra </a:t>
            </a:r>
            <a:r>
              <a:rPr lang="pl-PL" dirty="0"/>
              <a:t>Narodzin św. Marii w Mediolanie</a:t>
            </a:r>
            <a:endParaRPr lang="pl-PL" sz="4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0" y="1045028"/>
            <a:ext cx="7874000" cy="5685028"/>
          </a:xfrm>
        </p:spPr>
      </p:pic>
    </p:spTree>
    <p:extLst>
      <p:ext uri="{BB962C8B-B14F-4D97-AF65-F5344CB8AC3E}">
        <p14:creationId xmlns:p14="http://schemas.microsoft.com/office/powerpoint/2010/main" val="38089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Bazylika Saint-Denis</a:t>
            </a:r>
            <a:endParaRPr lang="pl-PL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74799"/>
            <a:ext cx="3924301" cy="5232402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1574799"/>
            <a:ext cx="3962400" cy="5283201"/>
          </a:xfrm>
        </p:spPr>
      </p:pic>
    </p:spTree>
    <p:extLst>
      <p:ext uri="{BB962C8B-B14F-4D97-AF65-F5344CB8AC3E}">
        <p14:creationId xmlns:p14="http://schemas.microsoft.com/office/powerpoint/2010/main" val="183392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799" y="266699"/>
            <a:ext cx="10693400" cy="673101"/>
          </a:xfrm>
        </p:spPr>
        <p:txBody>
          <a:bodyPr>
            <a:normAutofit fontScale="90000"/>
          </a:bodyPr>
          <a:lstStyle/>
          <a:p>
            <a:r>
              <a:rPr lang="pl-PL" dirty="0"/>
              <a:t>Bazylika katedralna Wniebowzięcia Najświętszej Maryi Panny we Włocławku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399" y="1164146"/>
            <a:ext cx="5918199" cy="5533517"/>
          </a:xfrm>
        </p:spPr>
      </p:pic>
    </p:spTree>
    <p:extLst>
      <p:ext uri="{BB962C8B-B14F-4D97-AF65-F5344CB8AC3E}">
        <p14:creationId xmlns:p14="http://schemas.microsoft.com/office/powerpoint/2010/main" val="2674658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58850" y="88900"/>
            <a:ext cx="10426700" cy="673102"/>
          </a:xfrm>
        </p:spPr>
        <p:txBody>
          <a:bodyPr anchor="ctr">
            <a:noAutofit/>
          </a:bodyPr>
          <a:lstStyle/>
          <a:p>
            <a:r>
              <a:rPr lang="pl-PL" sz="3200" b="0" dirty="0">
                <a:latin typeface="+mj-lt"/>
              </a:rPr>
              <a:t>Bazylika konkatedralna Wniebowzięcia Najświętszej Maryi Panny w Gdańsku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456" y="800102"/>
            <a:ext cx="8345488" cy="5932581"/>
          </a:xfrm>
        </p:spPr>
      </p:pic>
    </p:spTree>
    <p:extLst>
      <p:ext uri="{BB962C8B-B14F-4D97-AF65-F5344CB8AC3E}">
        <p14:creationId xmlns:p14="http://schemas.microsoft.com/office/powerpoint/2010/main" val="218149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Podstawa </a:t>
            </a:r>
            <a:r>
              <a:rPr lang="pl-PL" dirty="0"/>
              <a:t>budowli była wzniesiona </a:t>
            </a:r>
            <a:r>
              <a:rPr lang="pl-PL" dirty="0" smtClean="0"/>
              <a:t>na </a:t>
            </a:r>
            <a:r>
              <a:rPr lang="pl-PL" dirty="0"/>
              <a:t>planie krzyża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018" y="1825625"/>
            <a:ext cx="6659964" cy="4351338"/>
          </a:xfrm>
        </p:spPr>
      </p:pic>
    </p:spTree>
    <p:extLst>
      <p:ext uri="{BB962C8B-B14F-4D97-AF65-F5344CB8AC3E}">
        <p14:creationId xmlns:p14="http://schemas.microsoft.com/office/powerpoint/2010/main" val="23890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Strzelistość i </a:t>
            </a:r>
            <a:r>
              <a:rPr lang="pl-PL" dirty="0"/>
              <a:t>smukłość budowli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45479"/>
            <a:ext cx="3590174" cy="5311629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078" y="1345478"/>
            <a:ext cx="3983721" cy="5311629"/>
          </a:xfrm>
        </p:spPr>
      </p:pic>
    </p:spTree>
    <p:extLst>
      <p:ext uri="{BB962C8B-B14F-4D97-AF65-F5344CB8AC3E}">
        <p14:creationId xmlns:p14="http://schemas.microsoft.com/office/powerpoint/2010/main" val="375905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Szkieletowy system konstrukcji oparty na przyporach</a:t>
            </a:r>
            <a:endParaRPr lang="pl-PL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0" y="2181281"/>
            <a:ext cx="11352360" cy="3999586"/>
          </a:xfrm>
        </p:spPr>
      </p:pic>
    </p:spTree>
    <p:extLst>
      <p:ext uri="{BB962C8B-B14F-4D97-AF65-F5344CB8AC3E}">
        <p14:creationId xmlns:p14="http://schemas.microsoft.com/office/powerpoint/2010/main" val="156787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88620"/>
            <a:ext cx="9144000" cy="6080760"/>
          </a:xfrm>
        </p:spPr>
      </p:pic>
    </p:spTree>
    <p:extLst>
      <p:ext uri="{BB962C8B-B14F-4D97-AF65-F5344CB8AC3E}">
        <p14:creationId xmlns:p14="http://schemas.microsoft.com/office/powerpoint/2010/main" val="424884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150</Words>
  <Application>Microsoft Office PowerPoint</Application>
  <PresentationFormat>Widescreen</PresentationFormat>
  <Paragraphs>26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Architektura gotycka </vt:lpstr>
      <vt:lpstr>Geneza</vt:lpstr>
      <vt:lpstr>Bazylika Saint-Denis</vt:lpstr>
      <vt:lpstr>Bazylika katedralna Wniebowzięcia Najświętszej Maryi Panny we Włocławku</vt:lpstr>
      <vt:lpstr>PowerPoint Presentation</vt:lpstr>
      <vt:lpstr>Podstawa budowli była wzniesiona na planie krzyża</vt:lpstr>
      <vt:lpstr>Strzelistość i smukłość budowli</vt:lpstr>
      <vt:lpstr>Szkieletowy system konstrukcji oparty na przyporach</vt:lpstr>
      <vt:lpstr>PowerPoint Presentation</vt:lpstr>
      <vt:lpstr>Zastosowanie filarów i żeber wewnątrz budowli</vt:lpstr>
      <vt:lpstr>PowerPoint Presentation</vt:lpstr>
      <vt:lpstr>Podstawowymi materiałami budowlanymi były kamień i cegła</vt:lpstr>
      <vt:lpstr>Okna, portale i inne elementy zakończone ostrymi łukami (łuk łamany)</vt:lpstr>
      <vt:lpstr>PowerPoint Presentation</vt:lpstr>
      <vt:lpstr>Witraże</vt:lpstr>
      <vt:lpstr>Podział</vt:lpstr>
      <vt:lpstr>Gotyk Wczesny</vt:lpstr>
      <vt:lpstr> Katedra Notre-Dame w Paryżu </vt:lpstr>
      <vt:lpstr>Katedra w Reims </vt:lpstr>
      <vt:lpstr>Gotyk Dojrzały Katedra w Wells</vt:lpstr>
      <vt:lpstr>Gotyk Późny</vt:lpstr>
      <vt:lpstr>Katedra św. Szczepana w Wiedniu </vt:lpstr>
      <vt:lpstr>Katedra Narodzin św. Marii w Mediolanie</vt:lpstr>
    </vt:vector>
  </TitlesOfParts>
  <Company>Acer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Architektura gotycka</dc:title>
  <dc:creator>Adam</dc:creator>
  <cp:lastModifiedBy>Adam</cp:lastModifiedBy>
  <cp:revision>16</cp:revision>
  <dcterms:created xsi:type="dcterms:W3CDTF">2013-11-16T14:01:58Z</dcterms:created>
  <dcterms:modified xsi:type="dcterms:W3CDTF">2013-12-08T14:13:57Z</dcterms:modified>
</cp:coreProperties>
</file>