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04" y="49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6A96525-71B3-4D3D-B2A6-46659E3B08C9}" type="slidenum">
              <a:rPr lang="pt-BR" smtClean="0"/>
              <a:pPr/>
              <a:t>‹nº›</a:t>
            </a:fld>
            <a:endParaRPr lang="pt-B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6A96525-71B3-4D3D-B2A6-46659E3B08C9}" type="slidenum">
              <a:rPr lang="pt-BR" smtClean="0"/>
              <a:pPr/>
              <a:t>‹nº›</a:t>
            </a:fld>
            <a:endParaRPr lang="pt-B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C6A96525-71B3-4D3D-B2A6-46659E3B08C9}" type="slidenum">
              <a:rPr lang="pt-BR" smtClean="0"/>
              <a:pPr/>
              <a:t>‹nº›</a:t>
            </a:fld>
            <a:endParaRPr lang="pt-B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6A96525-71B3-4D3D-B2A6-46659E3B08C9}" type="slidenum">
              <a:rPr lang="pt-BR" smtClean="0"/>
              <a:pPr/>
              <a:t>‹nº›</a:t>
            </a:fld>
            <a:endParaRPr lang="pt-B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9C7A8-5B10-44F6-B473-4D355363B51B}" type="datetimeFigureOut">
              <a:rPr lang="pt-BR" smtClean="0"/>
              <a:pPr/>
              <a:t>13/11/2013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6A96525-71B3-4D3D-B2A6-46659E3B08C9}"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379C7A8-5B10-44F6-B473-4D355363B51B}" type="datetimeFigureOut">
              <a:rPr lang="pt-BR" smtClean="0"/>
              <a:pPr/>
              <a:t>13/11/2013</a:t>
            </a:fld>
            <a:endParaRPr lang="pt-B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pt-B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6A96525-71B3-4D3D-B2A6-46659E3B08C9}"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pt-BR" dirty="0" smtClean="0"/>
              <a:t>BUDISMO</a:t>
            </a:r>
            <a:br>
              <a:rPr lang="pt-BR" dirty="0" smtClean="0"/>
            </a:br>
            <a:endParaRPr lang="pt-BR" dirty="0"/>
          </a:p>
        </p:txBody>
      </p:sp>
      <p:sp>
        <p:nvSpPr>
          <p:cNvPr id="3" name="Subtitle 2"/>
          <p:cNvSpPr>
            <a:spLocks noGrp="1"/>
          </p:cNvSpPr>
          <p:nvPr>
            <p:ph type="subTitle" idx="1"/>
          </p:nvPr>
        </p:nvSpPr>
        <p:spPr/>
        <p:txBody>
          <a:bodyPr>
            <a:normAutofit/>
          </a:bodyPr>
          <a:lstStyle/>
          <a:p>
            <a:endParaRPr lang="pt-BR" sz="1400" dirty="0" smtClean="0"/>
          </a:p>
          <a:p>
            <a:endParaRPr lang="pt-BR" sz="1400" dirty="0"/>
          </a:p>
          <a:p>
            <a:endParaRPr lang="pt-BR" sz="1400" dirty="0" smtClean="0"/>
          </a:p>
          <a:p>
            <a:r>
              <a:rPr lang="pt-BR" sz="1400" dirty="0" smtClean="0"/>
              <a:t>Nomes: Fabio (10), Gabriel (13), Getúlio (15), Johnson (17) e Tárik (37)</a:t>
            </a:r>
          </a:p>
          <a:p>
            <a:r>
              <a:rPr lang="pt-BR" sz="1400" dirty="0" smtClean="0"/>
              <a:t>Turma: 2º A E.M</a:t>
            </a:r>
          </a:p>
        </p:txBody>
      </p:sp>
    </p:spTree>
    <p:extLst>
      <p:ext uri="{BB962C8B-B14F-4D97-AF65-F5344CB8AC3E}">
        <p14:creationId xmlns="" xmlns:p14="http://schemas.microsoft.com/office/powerpoint/2010/main" val="2155288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Origem do Budismo</a:t>
            </a:r>
            <a:endParaRPr lang="pt-BR" dirty="0"/>
          </a:p>
        </p:txBody>
      </p:sp>
      <p:sp>
        <p:nvSpPr>
          <p:cNvPr id="3" name="Content Placeholder 2"/>
          <p:cNvSpPr>
            <a:spLocks noGrp="1"/>
          </p:cNvSpPr>
          <p:nvPr>
            <p:ph idx="1"/>
          </p:nvPr>
        </p:nvSpPr>
        <p:spPr>
          <a:xfrm>
            <a:off x="457200" y="1600200"/>
            <a:ext cx="4402832" cy="4876800"/>
          </a:xfrm>
        </p:spPr>
        <p:txBody>
          <a:bodyPr>
            <a:normAutofit fontScale="77500" lnSpcReduction="20000"/>
          </a:bodyPr>
          <a:lstStyle/>
          <a:p>
            <a:r>
              <a:rPr lang="pt-BR" sz="2100" dirty="0" smtClean="0"/>
              <a:t>O budismo não é só uma religião, mas também um sistema ético e filosófico, originário da região da Índia. Foi criado por Sidarta Gautama (563 - 483 </a:t>
            </a:r>
            <a:r>
              <a:rPr lang="pt-BR" sz="2100" dirty="0" err="1" smtClean="0"/>
              <a:t>a.C.</a:t>
            </a:r>
            <a:r>
              <a:rPr lang="pt-BR" sz="2100" dirty="0" smtClean="0"/>
              <a:t>), também conhecido como Buda. Este criou o budismo por volta do século VI </a:t>
            </a:r>
            <a:r>
              <a:rPr lang="pt-BR" sz="2100" dirty="0" err="1" smtClean="0"/>
              <a:t>a.C.</a:t>
            </a:r>
            <a:r>
              <a:rPr lang="pt-BR" sz="2100" dirty="0" smtClean="0"/>
              <a:t> Ele é considerado pelos seguidores da religião como sendo um guia espiritual e não um deus. Desta forma, os seguidores podem seguir normalmente outras religiões e não apenas o budismo.</a:t>
            </a:r>
          </a:p>
          <a:p>
            <a:r>
              <a:rPr lang="pt-BR" sz="2100" dirty="0" smtClean="0"/>
              <a:t>O início do budismo está ligado ao hinduísmo, religião na qual Buda é considerado a encarnação ou </a:t>
            </a:r>
            <a:r>
              <a:rPr lang="pt-BR" sz="2100" dirty="0" err="1" smtClean="0"/>
              <a:t>avatar</a:t>
            </a:r>
            <a:r>
              <a:rPr lang="pt-BR" sz="2100" dirty="0" smtClean="0"/>
              <a:t> de </a:t>
            </a:r>
            <a:r>
              <a:rPr lang="pt-BR" sz="2100" dirty="0" err="1" smtClean="0"/>
              <a:t>Vishnu</a:t>
            </a:r>
            <a:r>
              <a:rPr lang="pt-BR" sz="2100" dirty="0" smtClean="0"/>
              <a:t>. Esta religião teve seu crescimento interrompido na Índia a partir do século VII, com o avanço do islamismo e com a formação do grande império árabe. Mesmo assim, os ensinamentos cresceram e se espalharam pela Ásia. Em cada cultura foi adaptado, ganhando características próprias em cada região. </a:t>
            </a:r>
          </a:p>
          <a:p>
            <a:pPr algn="just"/>
            <a:endParaRPr lang="pt-BR" sz="1800" dirty="0"/>
          </a:p>
        </p:txBody>
      </p:sp>
      <p:pic>
        <p:nvPicPr>
          <p:cNvPr id="4" name="Picture 2" descr="C:\Users\Angelo\Desktop\Imagens\buda-gigante.jpg"/>
          <p:cNvPicPr>
            <a:picLocks noChangeAspect="1" noChangeArrowheads="1"/>
          </p:cNvPicPr>
          <p:nvPr/>
        </p:nvPicPr>
        <p:blipFill>
          <a:blip r:embed="rId2" cstate="print"/>
          <a:srcRect/>
          <a:stretch>
            <a:fillRect/>
          </a:stretch>
        </p:blipFill>
        <p:spPr bwMode="auto">
          <a:xfrm>
            <a:off x="5004048" y="1628800"/>
            <a:ext cx="3743061" cy="4176464"/>
          </a:xfrm>
          <a:prstGeom prst="rect">
            <a:avLst/>
          </a:prstGeom>
          <a:noFill/>
        </p:spPr>
      </p:pic>
    </p:spTree>
    <p:extLst>
      <p:ext uri="{BB962C8B-B14F-4D97-AF65-F5344CB8AC3E}">
        <p14:creationId xmlns="" xmlns:p14="http://schemas.microsoft.com/office/powerpoint/2010/main" val="2222712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r>
              <a:rPr lang="pt-BR" dirty="0" smtClean="0"/>
              <a:t>Ensinamentos e Filosofia</a:t>
            </a:r>
            <a:endParaRPr lang="pt-BR" dirty="0"/>
          </a:p>
        </p:txBody>
      </p:sp>
      <p:sp>
        <p:nvSpPr>
          <p:cNvPr id="3" name="Espaço Reservado para Conteúdo 2"/>
          <p:cNvSpPr>
            <a:spLocks noGrp="1"/>
          </p:cNvSpPr>
          <p:nvPr>
            <p:ph idx="1"/>
          </p:nvPr>
        </p:nvSpPr>
        <p:spPr/>
        <p:txBody>
          <a:bodyPr>
            <a:normAutofit fontScale="62500" lnSpcReduction="20000"/>
          </a:bodyPr>
          <a:lstStyle/>
          <a:p>
            <a:r>
              <a:rPr lang="pt-BR" dirty="0" smtClean="0"/>
              <a:t>Os ensinamentos do budismo têm como estrutura a ideia de que o ser humano está condenado a reencarnar infinitamente após a morte e passar sempre pelos sofrimentos do mundo material. O que a pessoa fez durante a vida será considerado na próxima vida e assim sucessivamente. Esta ideia é conhecida como carma. Ao enfrentar os sofrimentos da vida, o espírito pode atingir o estado de nirvana (pureza espiritual) e chegar ao fim das reencarnações.</a:t>
            </a:r>
            <a:br>
              <a:rPr lang="pt-BR" dirty="0" smtClean="0"/>
            </a:br>
            <a:r>
              <a:rPr lang="pt-BR" dirty="0" smtClean="0"/>
              <a:t>Para os seguidores, ocorre também a reencarnação em animais. Desta forma, muitos seguidores adotam uma dieta vegetariana.</a:t>
            </a:r>
          </a:p>
          <a:p>
            <a:endParaRPr lang="pt-BR" dirty="0" smtClean="0"/>
          </a:p>
          <a:p>
            <a:r>
              <a:rPr lang="pt-BR" dirty="0" smtClean="0"/>
              <a:t>A filosofia é baseada em verdades: a existência está relacionada a dor, a origem da dor é a falta de conhecimentos e os desejos materiais. Portanto, para superar a dor deve-se antes livrar-se da dor e da ignorância. Para livrar-se da dor, o homem tem oito caminhos a percorrer: compreensão correta, pensamento correto, palavra, ação, modo de vida, esforço, atenção e meditação. De todos os caminhos apresentados, a meditação é considerado o mais importante para atingir o estado de nirvana. </a:t>
            </a:r>
          </a:p>
          <a:p>
            <a:endParaRPr lang="pt-BR" dirty="0" smtClean="0"/>
          </a:p>
          <a:p>
            <a:r>
              <a:rPr lang="pt-BR" dirty="0" smtClean="0"/>
              <a:t>A filosofia budista também define cinco comportamentos morais a seguir:  não maltratar os seres vivos, pois eles são reencarnações do espírito, não roubar, ter uma conduta sexual respeitosa, não mentir, não caluniar ou difamar, evitar qualquer tipo de drogas ou estimulantes.  Seguindo estes preceitos básicos, o ser humano conseguirá evoluir e melhorará o carma de uma vida seguinte.</a:t>
            </a:r>
          </a:p>
          <a:p>
            <a:pPr>
              <a:buNone/>
            </a:pPr>
            <a:r>
              <a:rPr lang="pt-BR" dirty="0" smtClean="0"/>
              <a:t> </a:t>
            </a:r>
          </a:p>
          <a:p>
            <a:endParaRPr lang="pt-BR" dirty="0"/>
          </a:p>
        </p:txBody>
      </p:sp>
    </p:spTree>
    <p:extLst>
      <p:ext uri="{BB962C8B-B14F-4D97-AF65-F5344CB8AC3E}">
        <p14:creationId xmlns="" xmlns:p14="http://schemas.microsoft.com/office/powerpoint/2010/main" val="2635547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pt-BR" dirty="0" smtClean="0"/>
              <a:t>Conceito Budista: Carma</a:t>
            </a:r>
            <a:endParaRPr lang="pt-BR" dirty="0"/>
          </a:p>
        </p:txBody>
      </p:sp>
      <p:sp>
        <p:nvSpPr>
          <p:cNvPr id="3" name="Content Placeholder 2"/>
          <p:cNvSpPr>
            <a:spLocks noGrp="1"/>
          </p:cNvSpPr>
          <p:nvPr>
            <p:ph idx="1"/>
          </p:nvPr>
        </p:nvSpPr>
        <p:spPr>
          <a:xfrm>
            <a:off x="457199" y="1600200"/>
            <a:ext cx="8251701" cy="3701008"/>
          </a:xfrm>
        </p:spPr>
        <p:txBody>
          <a:bodyPr>
            <a:normAutofit/>
          </a:bodyPr>
          <a:lstStyle/>
          <a:p>
            <a:r>
              <a:rPr lang="pt-BR" sz="1500" dirty="0" smtClean="0"/>
              <a:t>No budismo, o Carma é a força de </a:t>
            </a:r>
            <a:r>
              <a:rPr lang="pt-BR" sz="1600" dirty="0" smtClean="0"/>
              <a:t>fluxos incessantes de renascimentos através dos mundos</a:t>
            </a:r>
            <a:r>
              <a:rPr lang="pt-BR" sz="1500" dirty="0" smtClean="0"/>
              <a:t> sobre alguém. Boas ações e/ou ações ruins geram "sementes" na mente, que virão a aflorar nesta vida ou em um renascimento subsequente</a:t>
            </a:r>
            <a:r>
              <a:rPr lang="pt-BR" sz="1500" baseline="30000" dirty="0" smtClean="0"/>
              <a:t>2</a:t>
            </a:r>
            <a:r>
              <a:rPr lang="pt-BR" sz="1500" dirty="0" smtClean="0"/>
              <a:t> . Com o objetivo de cultivar as ações positivas, a </a:t>
            </a:r>
            <a:r>
              <a:rPr lang="pt-BR" sz="1500" dirty="0" err="1" smtClean="0"/>
              <a:t>sila</a:t>
            </a:r>
            <a:r>
              <a:rPr lang="pt-BR" sz="1500" dirty="0" smtClean="0"/>
              <a:t> é um conceito importante do budismo, geralmente, traduzido como "virtude", "boa conduta", "moral" e "preceito".</a:t>
            </a:r>
          </a:p>
          <a:p>
            <a:endParaRPr lang="pt-BR" sz="1500" dirty="0" smtClean="0"/>
          </a:p>
          <a:p>
            <a:r>
              <a:rPr lang="pt-BR" sz="1500" dirty="0" smtClean="0"/>
              <a:t>O carma, na filosofia budista, refere-se especificamente a essas ações (do corpo, da fala e da mente) que brotam da intenção mental e que geram consequências (</a:t>
            </a:r>
            <a:r>
              <a:rPr lang="pt-BR" sz="1500" i="1" dirty="0" smtClean="0"/>
              <a:t>frutos</a:t>
            </a:r>
            <a:r>
              <a:rPr lang="pt-BR" sz="1500" dirty="0" smtClean="0"/>
              <a:t>) e/ou resultados (</a:t>
            </a:r>
            <a:r>
              <a:rPr lang="pt-BR" sz="1500" i="1" dirty="0" err="1" smtClean="0"/>
              <a:t>vipaka</a:t>
            </a:r>
            <a:r>
              <a:rPr lang="pt-BR" sz="1500" dirty="0" smtClean="0"/>
              <a:t>). Cada vez que uma pessoa age, há alguma qualidade de intenção em sua mente e essa intenção muitas vezes não é demonstrada pelo seu exterior, mas está em seu interior e este determinará os efeitos dela decorrentes.</a:t>
            </a:r>
          </a:p>
        </p:txBody>
      </p:sp>
    </p:spTree>
    <p:extLst>
      <p:ext uri="{BB962C8B-B14F-4D97-AF65-F5344CB8AC3E}">
        <p14:creationId xmlns="" xmlns:p14="http://schemas.microsoft.com/office/powerpoint/2010/main" val="344039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pt-BR" dirty="0" smtClean="0"/>
              <a:t>Conceito Budista: Renascimento</a:t>
            </a:r>
            <a:endParaRPr lang="pt-BR" dirty="0"/>
          </a:p>
        </p:txBody>
      </p:sp>
      <p:sp>
        <p:nvSpPr>
          <p:cNvPr id="3" name="Content Placeholder 2"/>
          <p:cNvSpPr>
            <a:spLocks noGrp="1"/>
          </p:cNvSpPr>
          <p:nvPr>
            <p:ph idx="1"/>
          </p:nvPr>
        </p:nvSpPr>
        <p:spPr/>
        <p:txBody>
          <a:bodyPr>
            <a:normAutofit/>
          </a:bodyPr>
          <a:lstStyle/>
          <a:p>
            <a:r>
              <a:rPr lang="pt-BR" sz="1600" dirty="0" smtClean="0"/>
              <a:t>Renascimento se refere a um processo pelo qual os seres passam por uma sucessão de vidas como uma das muitas formas possíveis de </a:t>
            </a:r>
            <a:r>
              <a:rPr lang="pt-BR" sz="1600" dirty="0" err="1" smtClean="0"/>
              <a:t>senciência</a:t>
            </a:r>
            <a:r>
              <a:rPr lang="pt-BR" sz="1600" dirty="0" smtClean="0"/>
              <a:t>. Entretanto, o budismo, natural da Índia, rejeita conceitos de “autoestima" permanente ou "mente imutável", eterna, como é chamada no cristianismo e até mesmo no hinduísmo, pois, no budismo, existe a doutrina do </a:t>
            </a:r>
            <a:r>
              <a:rPr lang="pt-BR" sz="1600" dirty="0" err="1" smtClean="0"/>
              <a:t>anatta</a:t>
            </a:r>
            <a:r>
              <a:rPr lang="pt-BR" sz="1600" dirty="0" smtClean="0"/>
              <a:t>, sobre a inexistência de um "eu" permanente e imutável.</a:t>
            </a:r>
          </a:p>
          <a:p>
            <a:endParaRPr lang="pt-BR" sz="1600" dirty="0" smtClean="0"/>
          </a:p>
          <a:p>
            <a:r>
              <a:rPr lang="pt-BR" sz="1600" dirty="0" smtClean="0"/>
              <a:t>De acordo com o budismo, o renascimento em existências subsequentes deve antes ser entendido como uma continuação dinâmica, um constante processo de mudança - "</a:t>
            </a:r>
            <a:r>
              <a:rPr lang="pt-BR" sz="1600" dirty="0" err="1" smtClean="0"/>
              <a:t>originação</a:t>
            </a:r>
            <a:r>
              <a:rPr lang="pt-BR" sz="1600" dirty="0" smtClean="0"/>
              <a:t> dependente" determinado pelas leis de causa e efeito (carma), em vez da noção de um ser encarnado ou transmigrado de uma existência para outra.</a:t>
            </a:r>
          </a:p>
          <a:p>
            <a:endParaRPr lang="pt-BR" dirty="0"/>
          </a:p>
        </p:txBody>
      </p:sp>
    </p:spTree>
    <p:extLst>
      <p:ext uri="{BB962C8B-B14F-4D97-AF65-F5344CB8AC3E}">
        <p14:creationId xmlns="" xmlns:p14="http://schemas.microsoft.com/office/powerpoint/2010/main" val="1124822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pt-BR" dirty="0" smtClean="0"/>
              <a:t>Conceito Budista: </a:t>
            </a:r>
            <a:r>
              <a:rPr lang="pt-BR" dirty="0" err="1" smtClean="0"/>
              <a:t>Samsara</a:t>
            </a:r>
            <a:endParaRPr lang="pt-BR" dirty="0"/>
          </a:p>
        </p:txBody>
      </p:sp>
      <p:sp>
        <p:nvSpPr>
          <p:cNvPr id="3" name="Content Placeholder 2"/>
          <p:cNvSpPr>
            <a:spLocks noGrp="1"/>
          </p:cNvSpPr>
          <p:nvPr>
            <p:ph idx="1"/>
          </p:nvPr>
        </p:nvSpPr>
        <p:spPr/>
        <p:txBody>
          <a:bodyPr>
            <a:normAutofit/>
          </a:bodyPr>
          <a:lstStyle/>
          <a:p>
            <a:r>
              <a:rPr lang="pt-BR" sz="1600" dirty="0" err="1" smtClean="0"/>
              <a:t>Samsara</a:t>
            </a:r>
            <a:r>
              <a:rPr lang="pt-BR" sz="1600" dirty="0" smtClean="0"/>
              <a:t> é o ciclo das existências nas quais reinam o sofrimento e a frustração engendrados pela ignorância e pelos conflitos emocionais que dela resultam. O </a:t>
            </a:r>
            <a:r>
              <a:rPr lang="pt-BR" sz="1600" dirty="0" err="1" smtClean="0"/>
              <a:t>samsara</a:t>
            </a:r>
            <a:r>
              <a:rPr lang="pt-BR" sz="1600" i="1" dirty="0" smtClean="0"/>
              <a:t> </a:t>
            </a:r>
            <a:r>
              <a:rPr lang="pt-BR" sz="1600" dirty="0" smtClean="0"/>
              <a:t>compreende os três mundos superiores (deva, semideuses e seres humanos) e os três inferiores (seres dos infernos, preta e animais), julgados não por um valor, mas em função da intensidade de sofrimento.</a:t>
            </a:r>
          </a:p>
          <a:p>
            <a:endParaRPr lang="pt-BR" sz="1600" dirty="0" smtClean="0"/>
          </a:p>
          <a:p>
            <a:r>
              <a:rPr lang="pt-BR" sz="1600" dirty="0" smtClean="0"/>
              <a:t>Os budistas acreditam, em sua maioria, no </a:t>
            </a:r>
            <a:r>
              <a:rPr lang="pt-BR" sz="1600" i="1" dirty="0" err="1" smtClean="0"/>
              <a:t>samsara</a:t>
            </a:r>
            <a:r>
              <a:rPr lang="pt-BR" sz="1600" dirty="0" smtClean="0"/>
              <a:t>. Este, por sua vez, é regido pelas leis do carma: a boa conduta produzirá bom carma e a má alma produzirá carma maléfico. Assim como os hindus, os budistas interpretam o </a:t>
            </a:r>
            <a:r>
              <a:rPr lang="pt-BR" sz="1600" i="1" dirty="0" err="1" smtClean="0"/>
              <a:t>samsara</a:t>
            </a:r>
            <a:r>
              <a:rPr lang="pt-BR" sz="1600" dirty="0" smtClean="0"/>
              <a:t> </a:t>
            </a:r>
            <a:r>
              <a:rPr lang="pt-BR" sz="1600" dirty="0" err="1" smtClean="0"/>
              <a:t>não-esclarecido</a:t>
            </a:r>
            <a:r>
              <a:rPr lang="pt-BR" sz="1600" dirty="0" smtClean="0"/>
              <a:t> como um estado de sofrimento. Só nos libertaremos do </a:t>
            </a:r>
            <a:r>
              <a:rPr lang="pt-BR" sz="1600" i="1" dirty="0" err="1" smtClean="0"/>
              <a:t>samsara</a:t>
            </a:r>
            <a:r>
              <a:rPr lang="pt-BR" sz="1600" dirty="0" smtClean="0"/>
              <a:t> se atingirmos o estado total de aceitação, visto que nós sofremos por desejar coisas passageiras, e alcançarmos o nirvana ou a salvação.</a:t>
            </a:r>
          </a:p>
          <a:p>
            <a:endParaRPr lang="pt-BR" dirty="0"/>
          </a:p>
        </p:txBody>
      </p:sp>
    </p:spTree>
    <p:extLst>
      <p:ext uri="{BB962C8B-B14F-4D97-AF65-F5344CB8AC3E}">
        <p14:creationId xmlns="" xmlns:p14="http://schemas.microsoft.com/office/powerpoint/2010/main" val="25578575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284</TotalTime>
  <Words>162</Words>
  <Application>Microsoft Office PowerPoint</Application>
  <PresentationFormat>Apresentação na tela (4:3)</PresentationFormat>
  <Paragraphs>28</Paragraphs>
  <Slides>6</Slides>
  <Notes>0</Notes>
  <HiddenSlides>0</HiddenSlides>
  <MMClips>0</MMClips>
  <ScaleCrop>false</ScaleCrop>
  <HeadingPairs>
    <vt:vector size="4" baseType="variant">
      <vt:variant>
        <vt:lpstr>Tema</vt:lpstr>
      </vt:variant>
      <vt:variant>
        <vt:i4>1</vt:i4>
      </vt:variant>
      <vt:variant>
        <vt:lpstr>Títulos de slides</vt:lpstr>
      </vt:variant>
      <vt:variant>
        <vt:i4>6</vt:i4>
      </vt:variant>
    </vt:vector>
  </HeadingPairs>
  <TitlesOfParts>
    <vt:vector size="7" baseType="lpstr">
      <vt:lpstr>Clarity</vt:lpstr>
      <vt:lpstr>BUDISMO </vt:lpstr>
      <vt:lpstr>Origem do Budismo</vt:lpstr>
      <vt:lpstr>Ensinamentos e Filosofia</vt:lpstr>
      <vt:lpstr>Conceito Budista: Carma</vt:lpstr>
      <vt:lpstr>Conceito Budista: Renascimento</vt:lpstr>
      <vt:lpstr>Conceito Budista: Samsara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Getúlio</dc:creator>
  <cp:lastModifiedBy>Angelo</cp:lastModifiedBy>
  <cp:revision>23</cp:revision>
  <dcterms:created xsi:type="dcterms:W3CDTF">2013-07-29T22:01:25Z</dcterms:created>
  <dcterms:modified xsi:type="dcterms:W3CDTF">2013-11-13T20:00:00Z</dcterms:modified>
</cp:coreProperties>
</file>