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
  </p:notesMasterIdLst>
  <p:sldIdLst>
    <p:sldId id="256" r:id="rId2"/>
    <p:sldId id="257" r:id="rId3"/>
    <p:sldId id="259" r:id="rId4"/>
    <p:sldId id="260" r:id="rId5"/>
    <p:sldId id="261" r:id="rId6"/>
    <p:sldId id="26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065" autoAdjust="0"/>
  </p:normalViewPr>
  <p:slideViewPr>
    <p:cSldViewPr>
      <p:cViewPr varScale="1">
        <p:scale>
          <a:sx n="69" d="100"/>
          <a:sy n="69" d="100"/>
        </p:scale>
        <p:origin x="-119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76E27B-F774-4C0E-957E-DAC7D00DB603}" type="datetimeFigureOut">
              <a:rPr lang="en-GB" smtClean="0"/>
              <a:pPr/>
              <a:t>13/11/2013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9B5772-6E54-4142-924C-00C6F0048811}" type="slidenum">
              <a:rPr lang="en-GB" smtClean="0"/>
              <a:pPr/>
              <a:t>‹#›</a:t>
            </a:fld>
            <a:endParaRPr lang="en-GB"/>
          </a:p>
        </p:txBody>
      </p:sp>
    </p:spTree>
    <p:extLst>
      <p:ext uri="{BB962C8B-B14F-4D97-AF65-F5344CB8AC3E}">
        <p14:creationId xmlns:p14="http://schemas.microsoft.com/office/powerpoint/2010/main" xmlns="" val="2220813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9B5772-6E54-4142-924C-00C6F0048811}" type="slidenum">
              <a:rPr lang="en-GB" smtClean="0"/>
              <a:pPr/>
              <a:t>1</a:t>
            </a:fld>
            <a:endParaRPr lang="en-GB"/>
          </a:p>
        </p:txBody>
      </p:sp>
    </p:spTree>
    <p:extLst>
      <p:ext uri="{BB962C8B-B14F-4D97-AF65-F5344CB8AC3E}">
        <p14:creationId xmlns:p14="http://schemas.microsoft.com/office/powerpoint/2010/main" xmlns="" val="3170902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terms of</a:t>
            </a:r>
            <a:r>
              <a:rPr lang="en-GB" baseline="0" dirty="0" smtClean="0"/>
              <a:t> customer service Toyota and Tesco have some similarities. </a:t>
            </a:r>
          </a:p>
          <a:p>
            <a:r>
              <a:rPr lang="en-GB" baseline="0" dirty="0" smtClean="0"/>
              <a:t>One of the support roles of customer service for both organisations is managing the ‘contact us’ page on the website. This is an important task because it allows for access to communication. In contrast, Tesco’s features a more physically interactive form of communication with the customer; the employees support role functions would be responding to customers queries or perhaps directing them to where they want to be.</a:t>
            </a:r>
          </a:p>
          <a:p>
            <a:r>
              <a:rPr lang="en-GB" dirty="0" smtClean="0"/>
              <a:t>Both of the</a:t>
            </a:r>
            <a:r>
              <a:rPr lang="en-GB" baseline="0" dirty="0" smtClean="0"/>
              <a:t> companies have UK based call centres for customer enquiries, in these call centres the main support role is to answer the phone to customers and try to resolve their company related issues. </a:t>
            </a:r>
          </a:p>
          <a:p>
            <a:r>
              <a:rPr lang="en-GB" baseline="0" dirty="0" smtClean="0"/>
              <a:t>Toyota prefer to handle customer enquiries differently; they want a less direct form of dealing with customer enquiries. Toyota is more digitally interactive via website; this is because they do not have their own internal dealerships. This means that the employees within that customer service handle different requests compared to Tesco's customer service sector. Tesco have a lot of different sections on their website for different customer service queries such as; grocery, direct, clothing, phone shop and club card boost. This gives Tesco a more direct way of dealing with customer issues. Toyota would have more support role function in redirecting customers to the correct customers. Tesco would have less to do because all their departments have been organised. This would be quicker for the customer.</a:t>
            </a:r>
          </a:p>
          <a:p>
            <a:r>
              <a:rPr lang="en-GB" baseline="0" dirty="0" smtClean="0"/>
              <a:t>Toyota has more general customer service which would deal with refunds, pricing enquiries and customer questions.</a:t>
            </a:r>
          </a:p>
        </p:txBody>
      </p:sp>
      <p:sp>
        <p:nvSpPr>
          <p:cNvPr id="4" name="Slide Number Placeholder 3"/>
          <p:cNvSpPr>
            <a:spLocks noGrp="1"/>
          </p:cNvSpPr>
          <p:nvPr>
            <p:ph type="sldNum" sz="quarter" idx="10"/>
          </p:nvPr>
        </p:nvSpPr>
        <p:spPr/>
        <p:txBody>
          <a:bodyPr/>
          <a:lstStyle/>
          <a:p>
            <a:fld id="{B89B5772-6E54-4142-924C-00C6F0048811}" type="slidenum">
              <a:rPr lang="en-GB" smtClean="0"/>
              <a:pPr/>
              <a:t>2</a:t>
            </a:fld>
            <a:endParaRPr lang="en-GB"/>
          </a:p>
        </p:txBody>
      </p:sp>
    </p:spTree>
    <p:extLst>
      <p:ext uri="{BB962C8B-B14F-4D97-AF65-F5344CB8AC3E}">
        <p14:creationId xmlns:p14="http://schemas.microsoft.com/office/powerpoint/2010/main" xmlns="" val="1333049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Within</a:t>
            </a:r>
            <a:r>
              <a:rPr lang="en-GB" baseline="0" dirty="0" smtClean="0"/>
              <a:t> the finance department, it is the employees job to manage money within the business, within Toyota and Tesco’s there are a lot of similarities between the finance department because of the format that everything needs to be done in except for one difference, this is that Tesco’s buy in their produce or have their ‘home brand’ products sourced elsewhere, whilst Toyota buy primary materials and make the cars with their own manufacturing sector. </a:t>
            </a:r>
          </a:p>
          <a:p>
            <a:r>
              <a:rPr lang="en-GB" baseline="0" dirty="0" smtClean="0"/>
              <a:t>One part of Tesco’s and Toyota’s finance department is the accounting role, in this role multiple people will work together to make final accounts for the end of the business year, the business has to do this correctly to ensure that they are not illegitimately making false accounts, for tax reasons they have to be correct. </a:t>
            </a:r>
          </a:p>
          <a:p>
            <a:r>
              <a:rPr lang="en-GB" baseline="0" dirty="0" smtClean="0"/>
              <a:t>Another support role within the finance sector is creating usable financial information in the business, such as the amount of profit created from bought goods, this means how much money the revenue the business is making from products they buy as stock, an employee in the finance department may make graphs or some form of presentation then show it to directors in other sectors to give financial advice.</a:t>
            </a:r>
          </a:p>
          <a:p>
            <a:r>
              <a:rPr lang="en-GB" dirty="0" smtClean="0"/>
              <a:t>Another</a:t>
            </a:r>
            <a:r>
              <a:rPr lang="en-GB" baseline="0" dirty="0" smtClean="0"/>
              <a:t> similarity in the finance is the support role of budgeting, a budget is given to a sector in the business to help them not overspend, if they work within the budget than they may receive a bonus salary from the business at the end of the business year.</a:t>
            </a:r>
            <a:endParaRPr lang="en-GB" dirty="0"/>
          </a:p>
        </p:txBody>
      </p:sp>
      <p:sp>
        <p:nvSpPr>
          <p:cNvPr id="4" name="Slide Number Placeholder 3"/>
          <p:cNvSpPr>
            <a:spLocks noGrp="1"/>
          </p:cNvSpPr>
          <p:nvPr>
            <p:ph type="sldNum" sz="quarter" idx="10"/>
          </p:nvPr>
        </p:nvSpPr>
        <p:spPr/>
        <p:txBody>
          <a:bodyPr/>
          <a:lstStyle/>
          <a:p>
            <a:fld id="{B89B5772-6E54-4142-924C-00C6F0048811}" type="slidenum">
              <a:rPr lang="en-GB" smtClean="0"/>
              <a:pPr/>
              <a:t>3</a:t>
            </a:fld>
            <a:endParaRPr lang="en-GB"/>
          </a:p>
        </p:txBody>
      </p:sp>
    </p:spTree>
    <p:extLst>
      <p:ext uri="{BB962C8B-B14F-4D97-AF65-F5344CB8AC3E}">
        <p14:creationId xmlns:p14="http://schemas.microsoft.com/office/powerpoint/2010/main" xmlns="" val="786420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sales departments main task is to</a:t>
            </a:r>
            <a:r>
              <a:rPr lang="en-GB" baseline="0" dirty="0" smtClean="0"/>
              <a:t> try and ensure the customer buys as much of their product as they can, this means that in the case of Toyota, they will try to sell as many cars to the dealership as possible, the dealership will then sell those to the customer, this is different to Tesco’s because they will buy the finished product for resale, making them the tertiary source, whilst Toyota is the secondary source of the goods they sell.</a:t>
            </a:r>
          </a:p>
          <a:p>
            <a:r>
              <a:rPr lang="en-GB" baseline="0" dirty="0" smtClean="0"/>
              <a:t>Tesco’s will attempt to show the items they want you to buy at the front of store, or perhaps put bigger price tags in plain view to show there is a deal on, this is contrasted against Toyota because they do not have a store, Toyota will try to ensure you buy their cars by advertising past their own buildings, because customers do not normally go into their business place, Toyota will use the sales department to create deals on specific cars which they are trying to get dealerships to sell, they may also offer a discounted price for large quantities of a certain vehicle.</a:t>
            </a:r>
          </a:p>
          <a:p>
            <a:r>
              <a:rPr lang="en-GB" baseline="0" dirty="0" smtClean="0"/>
              <a:t>Much like Toyota, Tesco’s will be trying to make money as they are a private sector business, this means that they will always want the customer to buy the products which will give them the most gain, for example within store they will put items with the soonest expiration dates at the front to avoid stock being spoilt, this can be compared to Toyota who doesn’t have stock that spoils, however they will still try to sell the vehicles with the highest profit margin to make the business more revenue.</a:t>
            </a:r>
          </a:p>
        </p:txBody>
      </p:sp>
      <p:sp>
        <p:nvSpPr>
          <p:cNvPr id="4" name="Slide Number Placeholder 3"/>
          <p:cNvSpPr>
            <a:spLocks noGrp="1"/>
          </p:cNvSpPr>
          <p:nvPr>
            <p:ph type="sldNum" sz="quarter" idx="10"/>
          </p:nvPr>
        </p:nvSpPr>
        <p:spPr/>
        <p:txBody>
          <a:bodyPr/>
          <a:lstStyle/>
          <a:p>
            <a:fld id="{B89B5772-6E54-4142-924C-00C6F0048811}" type="slidenum">
              <a:rPr lang="en-GB" smtClean="0"/>
              <a:pPr/>
              <a:t>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3B625E-2F18-4CE7-A1B0-E63622A13549}" type="slidenum">
              <a:rPr lang="en-GB" smtClean="0"/>
              <a:pPr/>
              <a:t>‹#›</a:t>
            </a:fld>
            <a:endParaRPr lang="en-GB"/>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9" name="Slide Number Placeholder 8"/>
          <p:cNvSpPr>
            <a:spLocks noGrp="1"/>
          </p:cNvSpPr>
          <p:nvPr>
            <p:ph type="sldNum" sz="quarter" idx="11"/>
          </p:nvPr>
        </p:nvSpPr>
        <p:spPr/>
        <p:txBody>
          <a:bodyPr/>
          <a:lstStyle/>
          <a:p>
            <a:fld id="{4B3B625E-2F18-4CE7-A1B0-E63622A13549}" type="slidenum">
              <a:rPr lang="en-GB" smtClean="0"/>
              <a:pPr/>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B3B625E-2F18-4CE7-A1B0-E63622A13549}" type="slidenum">
              <a:rPr lang="en-GB" smtClean="0"/>
              <a:pPr/>
              <a:t>‹#›</a:t>
            </a:fld>
            <a:endParaRPr lang="en-GB"/>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GB"/>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73D9936-DA26-4E2C-8DBD-A9349337C5CF}" type="datetimeFigureOut">
              <a:rPr lang="en-GB" smtClean="0"/>
              <a:pPr/>
              <a:t>13/11/2013</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Toyota and Tesco </a:t>
            </a:r>
            <a:endParaRPr lang="en-GB" dirty="0"/>
          </a:p>
        </p:txBody>
      </p:sp>
      <p:sp>
        <p:nvSpPr>
          <p:cNvPr id="3" name="Subtitle 2"/>
          <p:cNvSpPr>
            <a:spLocks noGrp="1"/>
          </p:cNvSpPr>
          <p:nvPr>
            <p:ph type="subTitle" idx="1"/>
          </p:nvPr>
        </p:nvSpPr>
        <p:spPr/>
        <p:txBody>
          <a:bodyPr>
            <a:normAutofit/>
          </a:bodyPr>
          <a:lstStyle/>
          <a:p>
            <a:r>
              <a:rPr lang="en-GB" dirty="0" smtClean="0"/>
              <a:t>Presentation by Diana </a:t>
            </a:r>
            <a:r>
              <a:rPr lang="en-GB" dirty="0" err="1" smtClean="0"/>
              <a:t>Filippova</a:t>
            </a:r>
            <a:r>
              <a:rPr lang="en-GB" dirty="0" smtClean="0"/>
              <a:t> and Nathan Hart</a:t>
            </a:r>
            <a:endParaRPr lang="en-GB" dirty="0"/>
          </a:p>
        </p:txBody>
      </p:sp>
    </p:spTree>
    <p:extLst>
      <p:ext uri="{BB962C8B-B14F-4D97-AF65-F5344CB8AC3E}">
        <p14:creationId xmlns:p14="http://schemas.microsoft.com/office/powerpoint/2010/main" xmlns="" val="21336538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Customer Service</a:t>
            </a:r>
            <a:endParaRPr lang="en-GB" dirty="0"/>
          </a:p>
        </p:txBody>
      </p:sp>
      <p:sp>
        <p:nvSpPr>
          <p:cNvPr id="3" name="Content Placeholder 2"/>
          <p:cNvSpPr>
            <a:spLocks noGrp="1"/>
          </p:cNvSpPr>
          <p:nvPr>
            <p:ph idx="1"/>
          </p:nvPr>
        </p:nvSpPr>
        <p:spPr>
          <a:xfrm>
            <a:off x="457200" y="1600200"/>
            <a:ext cx="3970784" cy="4800600"/>
          </a:xfrm>
        </p:spPr>
        <p:txBody>
          <a:bodyPr/>
          <a:lstStyle/>
          <a:p>
            <a:pPr marL="114300" indent="0" algn="ctr">
              <a:buNone/>
            </a:pPr>
            <a:r>
              <a:rPr lang="en-GB" b="1" u="sng" dirty="0" smtClean="0"/>
              <a:t>Toyota</a:t>
            </a:r>
          </a:p>
          <a:p>
            <a:r>
              <a:rPr lang="en-GB" dirty="0" smtClean="0"/>
              <a:t>Speak </a:t>
            </a:r>
            <a:r>
              <a:rPr lang="en-GB" dirty="0"/>
              <a:t>on the phone</a:t>
            </a:r>
          </a:p>
          <a:p>
            <a:r>
              <a:rPr lang="en-GB" dirty="0"/>
              <a:t>Transfer customers/clients to the correct department</a:t>
            </a:r>
          </a:p>
          <a:p>
            <a:r>
              <a:rPr lang="en-GB" dirty="0"/>
              <a:t>Resolve customer enquiries</a:t>
            </a:r>
          </a:p>
          <a:p>
            <a:r>
              <a:rPr lang="en-GB" dirty="0"/>
              <a:t>Pricing enquiries</a:t>
            </a:r>
          </a:p>
          <a:p>
            <a:r>
              <a:rPr lang="en-GB" dirty="0"/>
              <a:t>Proof of delivery </a:t>
            </a:r>
            <a:r>
              <a:rPr lang="en-GB" dirty="0" smtClean="0"/>
              <a:t>requests</a:t>
            </a:r>
          </a:p>
          <a:p>
            <a:r>
              <a:rPr lang="en-GB" dirty="0" smtClean="0"/>
              <a:t>Call centre</a:t>
            </a:r>
          </a:p>
          <a:p>
            <a:r>
              <a:rPr lang="en-GB" dirty="0" smtClean="0"/>
              <a:t>Website UK based</a:t>
            </a:r>
            <a:endParaRPr lang="en-GB" dirty="0"/>
          </a:p>
          <a:p>
            <a:endParaRPr lang="en-GB" dirty="0"/>
          </a:p>
        </p:txBody>
      </p:sp>
      <p:sp>
        <p:nvSpPr>
          <p:cNvPr id="5" name="Content Placeholder 2"/>
          <p:cNvSpPr txBox="1">
            <a:spLocks/>
          </p:cNvSpPr>
          <p:nvPr/>
        </p:nvSpPr>
        <p:spPr>
          <a:xfrm>
            <a:off x="4211960" y="1556792"/>
            <a:ext cx="3970784" cy="4800600"/>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None/>
            </a:pPr>
            <a:r>
              <a:rPr lang="en-GB" b="1" u="sng" dirty="0" smtClean="0"/>
              <a:t>Tesco</a:t>
            </a:r>
          </a:p>
          <a:p>
            <a:r>
              <a:rPr lang="en-GB" dirty="0" smtClean="0"/>
              <a:t>Phone</a:t>
            </a:r>
          </a:p>
          <a:p>
            <a:r>
              <a:rPr lang="en-GB" dirty="0" smtClean="0"/>
              <a:t>Website</a:t>
            </a:r>
          </a:p>
          <a:p>
            <a:r>
              <a:rPr lang="en-GB" dirty="0" smtClean="0"/>
              <a:t>In store</a:t>
            </a:r>
          </a:p>
          <a:p>
            <a:r>
              <a:rPr lang="en-GB" dirty="0" smtClean="0"/>
              <a:t>Customer service desk</a:t>
            </a:r>
          </a:p>
          <a:p>
            <a:r>
              <a:rPr lang="en-GB" dirty="0" smtClean="0"/>
              <a:t>Employees available for customer queries around the store</a:t>
            </a:r>
          </a:p>
          <a:p>
            <a:r>
              <a:rPr lang="en-GB" dirty="0" smtClean="0"/>
              <a:t>Call centres UK based</a:t>
            </a:r>
            <a:endParaRPr lang="en-GB" dirty="0"/>
          </a:p>
        </p:txBody>
      </p:sp>
    </p:spTree>
    <p:extLst>
      <p:ext uri="{BB962C8B-B14F-4D97-AF65-F5344CB8AC3E}">
        <p14:creationId xmlns:p14="http://schemas.microsoft.com/office/powerpoint/2010/main" xmlns="" val="1233991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Finance</a:t>
            </a:r>
            <a:endParaRPr lang="en-GB" dirty="0"/>
          </a:p>
        </p:txBody>
      </p:sp>
      <p:sp>
        <p:nvSpPr>
          <p:cNvPr id="4" name="Content Placeholder 2"/>
          <p:cNvSpPr>
            <a:spLocks noGrp="1"/>
          </p:cNvSpPr>
          <p:nvPr>
            <p:ph idx="1"/>
          </p:nvPr>
        </p:nvSpPr>
        <p:spPr>
          <a:xfrm>
            <a:off x="457200" y="1600200"/>
            <a:ext cx="3970784" cy="4800600"/>
          </a:xfrm>
        </p:spPr>
        <p:txBody>
          <a:bodyPr/>
          <a:lstStyle/>
          <a:p>
            <a:pPr marL="114300" indent="0" algn="ctr">
              <a:buNone/>
            </a:pPr>
            <a:r>
              <a:rPr lang="en-GB" b="1" u="sng" dirty="0" smtClean="0"/>
              <a:t>Toyota</a:t>
            </a:r>
          </a:p>
          <a:p>
            <a:r>
              <a:rPr lang="en-GB" dirty="0" smtClean="0"/>
              <a:t>Budgeting</a:t>
            </a:r>
          </a:p>
          <a:p>
            <a:r>
              <a:rPr lang="en-GB" dirty="0" smtClean="0"/>
              <a:t>Managing Resource Costs</a:t>
            </a:r>
          </a:p>
          <a:p>
            <a:r>
              <a:rPr lang="en-GB" dirty="0" smtClean="0"/>
              <a:t>Expenses</a:t>
            </a:r>
          </a:p>
          <a:p>
            <a:r>
              <a:rPr lang="en-GB" dirty="0" smtClean="0"/>
              <a:t>Managing Accounts</a:t>
            </a:r>
          </a:p>
          <a:p>
            <a:r>
              <a:rPr lang="en-GB" dirty="0" smtClean="0"/>
              <a:t>Advertisement Budgets</a:t>
            </a:r>
          </a:p>
          <a:p>
            <a:r>
              <a:rPr lang="en-GB" dirty="0" smtClean="0"/>
              <a:t>Transferring useful information</a:t>
            </a:r>
            <a:endParaRPr lang="en-GB" dirty="0"/>
          </a:p>
        </p:txBody>
      </p:sp>
      <p:sp>
        <p:nvSpPr>
          <p:cNvPr id="5" name="Content Placeholder 2"/>
          <p:cNvSpPr txBox="1">
            <a:spLocks/>
          </p:cNvSpPr>
          <p:nvPr/>
        </p:nvSpPr>
        <p:spPr>
          <a:xfrm>
            <a:off x="4211960" y="1556792"/>
            <a:ext cx="3970784" cy="4800600"/>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None/>
            </a:pPr>
            <a:r>
              <a:rPr lang="en-GB" b="1" u="sng" dirty="0" smtClean="0"/>
              <a:t>Tesco</a:t>
            </a:r>
          </a:p>
          <a:p>
            <a:r>
              <a:rPr lang="en-GB" dirty="0" smtClean="0"/>
              <a:t>Budgeting</a:t>
            </a:r>
          </a:p>
          <a:p>
            <a:r>
              <a:rPr lang="en-GB" dirty="0" smtClean="0"/>
              <a:t>Advertising Costs</a:t>
            </a:r>
          </a:p>
          <a:p>
            <a:r>
              <a:rPr lang="en-GB" dirty="0" smtClean="0"/>
              <a:t>Recording accounts</a:t>
            </a:r>
          </a:p>
          <a:p>
            <a:r>
              <a:rPr lang="en-GB" dirty="0" smtClean="0"/>
              <a:t>Managing profit figures</a:t>
            </a:r>
          </a:p>
          <a:p>
            <a:r>
              <a:rPr lang="en-GB" dirty="0" smtClean="0"/>
              <a:t>Handing useful information to other sectors</a:t>
            </a:r>
          </a:p>
          <a:p>
            <a:endParaRPr lang="en-GB" dirty="0"/>
          </a:p>
        </p:txBody>
      </p:sp>
    </p:spTree>
    <p:extLst>
      <p:ext uri="{BB962C8B-B14F-4D97-AF65-F5344CB8AC3E}">
        <p14:creationId xmlns:p14="http://schemas.microsoft.com/office/powerpoint/2010/main" xmlns="" val="381980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Marketing</a:t>
            </a:r>
            <a:endParaRPr lang="en-GB"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xmlns="" val="2816850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Sales</a:t>
            </a:r>
            <a:endParaRPr lang="en-GB" dirty="0"/>
          </a:p>
        </p:txBody>
      </p:sp>
      <p:sp>
        <p:nvSpPr>
          <p:cNvPr id="4" name="Content Placeholder 2"/>
          <p:cNvSpPr>
            <a:spLocks noGrp="1"/>
          </p:cNvSpPr>
          <p:nvPr>
            <p:ph idx="1"/>
          </p:nvPr>
        </p:nvSpPr>
        <p:spPr>
          <a:xfrm>
            <a:off x="457200" y="1508720"/>
            <a:ext cx="3970784" cy="4800600"/>
          </a:xfrm>
        </p:spPr>
        <p:txBody>
          <a:bodyPr/>
          <a:lstStyle/>
          <a:p>
            <a:pPr marL="114300" indent="0" algn="ctr">
              <a:buNone/>
            </a:pPr>
            <a:r>
              <a:rPr lang="en-GB" b="1" u="sng" dirty="0" smtClean="0"/>
              <a:t>Toyota</a:t>
            </a:r>
          </a:p>
          <a:p>
            <a:r>
              <a:rPr lang="en-GB" dirty="0" smtClean="0"/>
              <a:t>Try to push the most profitable products</a:t>
            </a:r>
          </a:p>
          <a:p>
            <a:r>
              <a:rPr lang="en-GB" dirty="0" smtClean="0"/>
              <a:t>Will not push vehicles with faults or issues</a:t>
            </a:r>
          </a:p>
          <a:p>
            <a:r>
              <a:rPr lang="en-GB" dirty="0" smtClean="0"/>
              <a:t>Will try to sell the most successful or fashionable cars to dealerships</a:t>
            </a:r>
          </a:p>
        </p:txBody>
      </p:sp>
      <p:sp>
        <p:nvSpPr>
          <p:cNvPr id="5" name="Content Placeholder 2"/>
          <p:cNvSpPr txBox="1">
            <a:spLocks/>
          </p:cNvSpPr>
          <p:nvPr/>
        </p:nvSpPr>
        <p:spPr>
          <a:xfrm>
            <a:off x="4211960" y="1556792"/>
            <a:ext cx="3970784" cy="4800600"/>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None/>
            </a:pPr>
            <a:r>
              <a:rPr lang="en-GB" b="1" u="sng" dirty="0" smtClean="0"/>
              <a:t>Tesco</a:t>
            </a:r>
          </a:p>
          <a:p>
            <a:r>
              <a:rPr lang="en-GB" dirty="0" smtClean="0"/>
              <a:t>Will try to convince you their products are the best</a:t>
            </a:r>
          </a:p>
          <a:p>
            <a:r>
              <a:rPr lang="en-GB" dirty="0" smtClean="0"/>
              <a:t>Show lower prices at the front of the store</a:t>
            </a:r>
          </a:p>
          <a:p>
            <a:r>
              <a:rPr lang="en-GB" dirty="0" smtClean="0"/>
              <a:t>Clear labelling to show how cheap to buy products are</a:t>
            </a:r>
          </a:p>
          <a:p>
            <a:r>
              <a:rPr lang="en-GB" dirty="0" smtClean="0"/>
              <a:t>Will push their most profitable goods to the customer</a:t>
            </a:r>
            <a:endParaRPr lang="en-GB" dirty="0"/>
          </a:p>
        </p:txBody>
      </p:sp>
    </p:spTree>
    <p:extLst>
      <p:ext uri="{BB962C8B-B14F-4D97-AF65-F5344CB8AC3E}">
        <p14:creationId xmlns:p14="http://schemas.microsoft.com/office/powerpoint/2010/main" xmlns="" val="33343203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xmlns="" val="13125669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170</TotalTime>
  <Words>999</Words>
  <Application>Microsoft Office PowerPoint</Application>
  <PresentationFormat>On-screen Show (4:3)</PresentationFormat>
  <Paragraphs>59</Paragraphs>
  <Slides>6</Slides>
  <Notes>4</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Adjacency</vt:lpstr>
      <vt:lpstr>Toyota and Tesco </vt:lpstr>
      <vt:lpstr>    Customer Service</vt:lpstr>
      <vt:lpstr>Finance</vt:lpstr>
      <vt:lpstr>Marketing</vt:lpstr>
      <vt:lpstr>Sales</vt:lpstr>
      <vt:lpstr>Slide 6</vt:lpstr>
    </vt:vector>
  </TitlesOfParts>
  <Company>Warwickshire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Toyota and Tesco</dc:title>
  <dc:creator>DIANA FILIPPOVA</dc:creator>
  <cp:lastModifiedBy>Nathan</cp:lastModifiedBy>
  <cp:revision>23</cp:revision>
  <dcterms:created xsi:type="dcterms:W3CDTF">2013-11-13T09:29:35Z</dcterms:created>
  <dcterms:modified xsi:type="dcterms:W3CDTF">2013-11-13T20:24:16Z</dcterms:modified>
</cp:coreProperties>
</file>