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6" r:id="rId2"/>
    <p:sldId id="257" r:id="rId3"/>
    <p:sldId id="265" r:id="rId4"/>
    <p:sldId id="260" r:id="rId5"/>
    <p:sldId id="266"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684" autoAdjust="0"/>
  </p:normalViewPr>
  <p:slideViewPr>
    <p:cSldViewPr>
      <p:cViewPr>
        <p:scale>
          <a:sx n="125" d="100"/>
          <a:sy n="125" d="100"/>
        </p:scale>
        <p:origin x="924" y="1176"/>
      </p:cViewPr>
      <p:guideLst>
        <p:guide orient="horz" pos="2160"/>
        <p:guide pos="2880"/>
      </p:guideLst>
    </p:cSldViewPr>
  </p:slideViewPr>
  <p:notesTextViewPr>
    <p:cViewPr>
      <p:scale>
        <a:sx n="1" d="1"/>
        <a:sy n="1" d="1"/>
      </p:scale>
      <p:origin x="0" y="336"/>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E53A08-F8BA-441D-9446-0E60C4F5E63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BA96739D-E391-4386-895F-580FAB68B9D5}">
      <dgm:prSet phldrT="[Text]"/>
      <dgm:spPr/>
      <dgm:t>
        <a:bodyPr/>
        <a:lstStyle/>
        <a:p>
          <a:r>
            <a:rPr lang="en-GB"/>
            <a:t>Assistant Manager</a:t>
          </a:r>
        </a:p>
      </dgm:t>
    </dgm:pt>
    <dgm:pt modelId="{4BD141E9-1ECC-468A-9D0E-8222ED1ADAEC}" type="parTrans" cxnId="{C3442276-A75E-4330-9D5A-F6792C4510A7}">
      <dgm:prSet/>
      <dgm:spPr/>
      <dgm:t>
        <a:bodyPr/>
        <a:lstStyle/>
        <a:p>
          <a:endParaRPr lang="en-GB"/>
        </a:p>
      </dgm:t>
    </dgm:pt>
    <dgm:pt modelId="{AE7BA954-C7B1-40CE-BADE-7BB064790FB4}" type="sibTrans" cxnId="{C3442276-A75E-4330-9D5A-F6792C4510A7}">
      <dgm:prSet/>
      <dgm:spPr/>
      <dgm:t>
        <a:bodyPr/>
        <a:lstStyle/>
        <a:p>
          <a:endParaRPr lang="en-GB"/>
        </a:p>
      </dgm:t>
    </dgm:pt>
    <dgm:pt modelId="{BD962705-D538-47D0-B449-AFDCBE77BA7C}">
      <dgm:prSet/>
      <dgm:spPr/>
      <dgm:t>
        <a:bodyPr/>
        <a:lstStyle/>
        <a:p>
          <a:r>
            <a:rPr lang="en-GB"/>
            <a:t>Team Leader</a:t>
          </a:r>
        </a:p>
      </dgm:t>
    </dgm:pt>
    <dgm:pt modelId="{7640FF60-5A5E-4950-B3B8-894B982824D1}" type="parTrans" cxnId="{757E545F-A425-418B-BBAB-756A3C830B96}">
      <dgm:prSet/>
      <dgm:spPr/>
      <dgm:t>
        <a:bodyPr/>
        <a:lstStyle/>
        <a:p>
          <a:endParaRPr lang="en-GB"/>
        </a:p>
      </dgm:t>
    </dgm:pt>
    <dgm:pt modelId="{E7EA2DB0-86AD-46C1-9C15-9BF6C030A5F0}" type="sibTrans" cxnId="{757E545F-A425-418B-BBAB-756A3C830B96}">
      <dgm:prSet/>
      <dgm:spPr/>
      <dgm:t>
        <a:bodyPr/>
        <a:lstStyle/>
        <a:p>
          <a:endParaRPr lang="en-GB"/>
        </a:p>
      </dgm:t>
    </dgm:pt>
    <dgm:pt modelId="{1E6DD791-FC21-46AD-9750-E730CF7726B9}">
      <dgm:prSet/>
      <dgm:spPr/>
      <dgm:t>
        <a:bodyPr/>
        <a:lstStyle/>
        <a:p>
          <a:r>
            <a:rPr lang="en-GB"/>
            <a:t>Associates</a:t>
          </a:r>
        </a:p>
      </dgm:t>
    </dgm:pt>
    <dgm:pt modelId="{F215FC17-3C11-489B-A27D-5F3A5BB9DE22}" type="parTrans" cxnId="{E336F456-D1EB-4A59-9CCE-AD0F0CBA6C85}">
      <dgm:prSet/>
      <dgm:spPr/>
      <dgm:t>
        <a:bodyPr/>
        <a:lstStyle/>
        <a:p>
          <a:endParaRPr lang="en-GB"/>
        </a:p>
      </dgm:t>
    </dgm:pt>
    <dgm:pt modelId="{9F0FBFD7-2A1B-4663-B2D7-52718E834963}" type="sibTrans" cxnId="{E336F456-D1EB-4A59-9CCE-AD0F0CBA6C85}">
      <dgm:prSet/>
      <dgm:spPr/>
      <dgm:t>
        <a:bodyPr/>
        <a:lstStyle/>
        <a:p>
          <a:endParaRPr lang="en-GB"/>
        </a:p>
      </dgm:t>
    </dgm:pt>
    <dgm:pt modelId="{14333551-0BF1-4F3D-AE07-40719BEBC697}">
      <dgm:prSet/>
      <dgm:spPr/>
      <dgm:t>
        <a:bodyPr/>
        <a:lstStyle/>
        <a:p>
          <a:r>
            <a:rPr lang="en-GB"/>
            <a:t>Store Manager</a:t>
          </a:r>
        </a:p>
      </dgm:t>
    </dgm:pt>
    <dgm:pt modelId="{A066BCC1-0650-4224-B5FF-5B3F9EB9EB7A}" type="parTrans" cxnId="{957A201A-8873-4C36-9284-F87144D1B612}">
      <dgm:prSet/>
      <dgm:spPr/>
      <dgm:t>
        <a:bodyPr/>
        <a:lstStyle/>
        <a:p>
          <a:endParaRPr lang="en-GB"/>
        </a:p>
      </dgm:t>
    </dgm:pt>
    <dgm:pt modelId="{3C99E1F5-D54A-4308-A5FE-54FF5101648C}" type="sibTrans" cxnId="{957A201A-8873-4C36-9284-F87144D1B612}">
      <dgm:prSet/>
      <dgm:spPr/>
      <dgm:t>
        <a:bodyPr/>
        <a:lstStyle/>
        <a:p>
          <a:endParaRPr lang="en-GB"/>
        </a:p>
      </dgm:t>
    </dgm:pt>
    <dgm:pt modelId="{853CDDF5-3A91-429D-A897-AB118296EB70}">
      <dgm:prSet/>
      <dgm:spPr/>
      <dgm:t>
        <a:bodyPr/>
        <a:lstStyle/>
        <a:p>
          <a:r>
            <a:rPr lang="en-GB"/>
            <a:t>Store Director</a:t>
          </a:r>
        </a:p>
      </dgm:t>
    </dgm:pt>
    <dgm:pt modelId="{0CAA130D-1D10-4494-BCBA-F8D695B4370F}" type="parTrans" cxnId="{CA6D8C97-C196-4652-9DDE-46568DAFE229}">
      <dgm:prSet/>
      <dgm:spPr/>
      <dgm:t>
        <a:bodyPr/>
        <a:lstStyle/>
        <a:p>
          <a:endParaRPr lang="en-GB"/>
        </a:p>
      </dgm:t>
    </dgm:pt>
    <dgm:pt modelId="{A109C560-D209-4066-9BE2-F34007A8CB4D}" type="sibTrans" cxnId="{CA6D8C97-C196-4652-9DDE-46568DAFE229}">
      <dgm:prSet/>
      <dgm:spPr/>
      <dgm:t>
        <a:bodyPr/>
        <a:lstStyle/>
        <a:p>
          <a:endParaRPr lang="en-GB"/>
        </a:p>
      </dgm:t>
    </dgm:pt>
    <dgm:pt modelId="{403052CC-20F2-458F-8F2D-667BEB451C71}">
      <dgm:prSet/>
      <dgm:spPr/>
      <dgm:t>
        <a:bodyPr/>
        <a:lstStyle/>
        <a:p>
          <a:r>
            <a:rPr lang="en-GB"/>
            <a:t>Food Manager</a:t>
          </a:r>
        </a:p>
      </dgm:t>
    </dgm:pt>
    <dgm:pt modelId="{EAFF80A0-04D4-43E3-A7C9-DCD641E014D9}" type="parTrans" cxnId="{CC6B73E4-897F-4A56-BD9B-813FE713BC26}">
      <dgm:prSet/>
      <dgm:spPr/>
      <dgm:t>
        <a:bodyPr/>
        <a:lstStyle/>
        <a:p>
          <a:endParaRPr lang="en-GB"/>
        </a:p>
      </dgm:t>
    </dgm:pt>
    <dgm:pt modelId="{D9E0E9AA-676E-4CDD-9228-6D8BCB372CC5}" type="sibTrans" cxnId="{CC6B73E4-897F-4A56-BD9B-813FE713BC26}">
      <dgm:prSet/>
      <dgm:spPr/>
      <dgm:t>
        <a:bodyPr/>
        <a:lstStyle/>
        <a:p>
          <a:endParaRPr lang="en-GB"/>
        </a:p>
      </dgm:t>
    </dgm:pt>
    <dgm:pt modelId="{8527D799-62CA-4DB3-A590-46C579034DA2}">
      <dgm:prSet/>
      <dgm:spPr/>
      <dgm:t>
        <a:bodyPr/>
        <a:lstStyle/>
        <a:p>
          <a:r>
            <a:rPr lang="en-GB"/>
            <a:t>Personnel Manager</a:t>
          </a:r>
        </a:p>
      </dgm:t>
    </dgm:pt>
    <dgm:pt modelId="{14C6BFFF-911F-4424-A6F4-99B24FB2621A}" type="parTrans" cxnId="{FEFF4391-67A0-4AFC-85A8-58F436CF5BB4}">
      <dgm:prSet/>
      <dgm:spPr/>
      <dgm:t>
        <a:bodyPr/>
        <a:lstStyle/>
        <a:p>
          <a:endParaRPr lang="en-GB"/>
        </a:p>
      </dgm:t>
    </dgm:pt>
    <dgm:pt modelId="{5174BCB4-56AB-4C20-95E4-8650C508DA27}" type="sibTrans" cxnId="{FEFF4391-67A0-4AFC-85A8-58F436CF5BB4}">
      <dgm:prSet/>
      <dgm:spPr/>
      <dgm:t>
        <a:bodyPr/>
        <a:lstStyle/>
        <a:p>
          <a:endParaRPr lang="en-GB"/>
        </a:p>
      </dgm:t>
    </dgm:pt>
    <dgm:pt modelId="{4C4665FB-254A-435D-96DB-A8161EBF8F9E}">
      <dgm:prSet/>
      <dgm:spPr/>
      <dgm:t>
        <a:bodyPr/>
        <a:lstStyle/>
        <a:p>
          <a:r>
            <a:rPr lang="en-GB"/>
            <a:t>Assistant Manager</a:t>
          </a:r>
        </a:p>
      </dgm:t>
    </dgm:pt>
    <dgm:pt modelId="{18975EEC-8A50-4857-B7D6-C2BB2D3E0D1D}" type="parTrans" cxnId="{358909B2-F5E7-43BC-BBF5-EA44D00755A9}">
      <dgm:prSet/>
      <dgm:spPr/>
      <dgm:t>
        <a:bodyPr/>
        <a:lstStyle/>
        <a:p>
          <a:endParaRPr lang="en-GB"/>
        </a:p>
      </dgm:t>
    </dgm:pt>
    <dgm:pt modelId="{4AFBF0EA-9919-4057-B07F-754AD6E1F89E}" type="sibTrans" cxnId="{358909B2-F5E7-43BC-BBF5-EA44D00755A9}">
      <dgm:prSet/>
      <dgm:spPr/>
      <dgm:t>
        <a:bodyPr/>
        <a:lstStyle/>
        <a:p>
          <a:endParaRPr lang="en-GB"/>
        </a:p>
      </dgm:t>
    </dgm:pt>
    <dgm:pt modelId="{F922A69A-3187-49D2-8C2E-E72C29C1BA4C}">
      <dgm:prSet/>
      <dgm:spPr/>
      <dgm:t>
        <a:bodyPr/>
        <a:lstStyle/>
        <a:p>
          <a:r>
            <a:rPr lang="en-GB"/>
            <a:t>Team Leader</a:t>
          </a:r>
        </a:p>
      </dgm:t>
    </dgm:pt>
    <dgm:pt modelId="{28DE5020-70AF-41C0-9944-FC799BAE9155}" type="parTrans" cxnId="{443A7883-FEC4-4967-BDD9-FF1C81BCA380}">
      <dgm:prSet/>
      <dgm:spPr/>
      <dgm:t>
        <a:bodyPr/>
        <a:lstStyle/>
        <a:p>
          <a:endParaRPr lang="en-GB"/>
        </a:p>
      </dgm:t>
    </dgm:pt>
    <dgm:pt modelId="{D4E92E0F-C88C-4D0C-A256-31E238166B44}" type="sibTrans" cxnId="{443A7883-FEC4-4967-BDD9-FF1C81BCA380}">
      <dgm:prSet/>
      <dgm:spPr/>
      <dgm:t>
        <a:bodyPr/>
        <a:lstStyle/>
        <a:p>
          <a:endParaRPr lang="en-GB"/>
        </a:p>
      </dgm:t>
    </dgm:pt>
    <dgm:pt modelId="{C976D94C-FA8E-4569-BC07-EF5817A65149}">
      <dgm:prSet/>
      <dgm:spPr/>
      <dgm:t>
        <a:bodyPr/>
        <a:lstStyle/>
        <a:p>
          <a:r>
            <a:rPr lang="en-GB"/>
            <a:t>Associates</a:t>
          </a:r>
        </a:p>
      </dgm:t>
    </dgm:pt>
    <dgm:pt modelId="{D52B7140-CF52-467A-A30F-D467B805DFC2}" type="parTrans" cxnId="{FAE55522-0ECD-4BCB-A16F-446307989276}">
      <dgm:prSet/>
      <dgm:spPr/>
      <dgm:t>
        <a:bodyPr/>
        <a:lstStyle/>
        <a:p>
          <a:endParaRPr lang="en-GB"/>
        </a:p>
      </dgm:t>
    </dgm:pt>
    <dgm:pt modelId="{A89E5CB5-2E7E-4BB3-8EA5-1D9BA67D8817}" type="sibTrans" cxnId="{FAE55522-0ECD-4BCB-A16F-446307989276}">
      <dgm:prSet/>
      <dgm:spPr/>
      <dgm:t>
        <a:bodyPr/>
        <a:lstStyle/>
        <a:p>
          <a:endParaRPr lang="en-GB"/>
        </a:p>
      </dgm:t>
    </dgm:pt>
    <dgm:pt modelId="{5B4C7D61-00C6-42DA-9BFC-2A6BC4C9071B}">
      <dgm:prSet/>
      <dgm:spPr/>
      <dgm:t>
        <a:bodyPr/>
        <a:lstStyle/>
        <a:p>
          <a:r>
            <a:rPr lang="en-GB"/>
            <a:t>Security Manager</a:t>
          </a:r>
        </a:p>
      </dgm:t>
    </dgm:pt>
    <dgm:pt modelId="{FF800482-E3D7-47CF-BA7B-94A21A722290}" type="parTrans" cxnId="{1669BFB7-20BA-4280-B73B-0DBC37F1FFF5}">
      <dgm:prSet/>
      <dgm:spPr/>
      <dgm:t>
        <a:bodyPr/>
        <a:lstStyle/>
        <a:p>
          <a:endParaRPr lang="en-GB"/>
        </a:p>
      </dgm:t>
    </dgm:pt>
    <dgm:pt modelId="{409206FF-5B91-4A31-A700-DC9C06DA82D1}" type="sibTrans" cxnId="{1669BFB7-20BA-4280-B73B-0DBC37F1FFF5}">
      <dgm:prSet/>
      <dgm:spPr/>
      <dgm:t>
        <a:bodyPr/>
        <a:lstStyle/>
        <a:p>
          <a:endParaRPr lang="en-GB"/>
        </a:p>
      </dgm:t>
    </dgm:pt>
    <dgm:pt modelId="{DD5FEA87-44E9-47E8-A6AD-DB12DDB1F52B}">
      <dgm:prSet/>
      <dgm:spPr/>
      <dgm:t>
        <a:bodyPr/>
        <a:lstStyle/>
        <a:p>
          <a:r>
            <a:rPr lang="en-GB"/>
            <a:t>Assistant Manager</a:t>
          </a:r>
        </a:p>
      </dgm:t>
    </dgm:pt>
    <dgm:pt modelId="{DCB33D27-55F4-412B-9723-1AC95E9FBB0C}" type="parTrans" cxnId="{6D95A6FB-FADC-4C6F-BE72-2C3E32217FCE}">
      <dgm:prSet/>
      <dgm:spPr/>
      <dgm:t>
        <a:bodyPr/>
        <a:lstStyle/>
        <a:p>
          <a:endParaRPr lang="en-GB"/>
        </a:p>
      </dgm:t>
    </dgm:pt>
    <dgm:pt modelId="{6078CE4B-3B9A-4798-B66B-2BFF1116C606}" type="sibTrans" cxnId="{6D95A6FB-FADC-4C6F-BE72-2C3E32217FCE}">
      <dgm:prSet/>
      <dgm:spPr/>
      <dgm:t>
        <a:bodyPr/>
        <a:lstStyle/>
        <a:p>
          <a:endParaRPr lang="en-GB"/>
        </a:p>
      </dgm:t>
    </dgm:pt>
    <dgm:pt modelId="{0D704960-2135-4004-9185-152AAF1DCB97}">
      <dgm:prSet/>
      <dgm:spPr/>
      <dgm:t>
        <a:bodyPr/>
        <a:lstStyle/>
        <a:p>
          <a:r>
            <a:rPr lang="en-GB"/>
            <a:t>Team Leader</a:t>
          </a:r>
        </a:p>
      </dgm:t>
    </dgm:pt>
    <dgm:pt modelId="{338ADF82-87AB-4C6D-818E-B062D19345A6}" type="parTrans" cxnId="{73F0DE33-E190-40E0-BCB7-C1952B4171AA}">
      <dgm:prSet/>
      <dgm:spPr/>
      <dgm:t>
        <a:bodyPr/>
        <a:lstStyle/>
        <a:p>
          <a:endParaRPr lang="en-GB"/>
        </a:p>
      </dgm:t>
    </dgm:pt>
    <dgm:pt modelId="{F1FD88E3-CB51-461C-8BE3-9924D17D5B3D}" type="sibTrans" cxnId="{73F0DE33-E190-40E0-BCB7-C1952B4171AA}">
      <dgm:prSet/>
      <dgm:spPr/>
      <dgm:t>
        <a:bodyPr/>
        <a:lstStyle/>
        <a:p>
          <a:endParaRPr lang="en-GB"/>
        </a:p>
      </dgm:t>
    </dgm:pt>
    <dgm:pt modelId="{3CE42647-1EC2-46DE-B3D1-C429A5D15EC9}">
      <dgm:prSet/>
      <dgm:spPr/>
      <dgm:t>
        <a:bodyPr/>
        <a:lstStyle/>
        <a:p>
          <a:r>
            <a:rPr lang="en-GB"/>
            <a:t>Associates</a:t>
          </a:r>
        </a:p>
      </dgm:t>
    </dgm:pt>
    <dgm:pt modelId="{6B059240-27D7-41C7-ADB9-EB6A3D4AF2F0}" type="parTrans" cxnId="{22E4DFE5-77E6-4021-AC62-3861310266C9}">
      <dgm:prSet/>
      <dgm:spPr/>
      <dgm:t>
        <a:bodyPr/>
        <a:lstStyle/>
        <a:p>
          <a:endParaRPr lang="en-GB"/>
        </a:p>
      </dgm:t>
    </dgm:pt>
    <dgm:pt modelId="{FE149912-806D-4E36-A3EB-A273F4FC7F3D}" type="sibTrans" cxnId="{22E4DFE5-77E6-4021-AC62-3861310266C9}">
      <dgm:prSet/>
      <dgm:spPr/>
      <dgm:t>
        <a:bodyPr/>
        <a:lstStyle/>
        <a:p>
          <a:endParaRPr lang="en-GB"/>
        </a:p>
      </dgm:t>
    </dgm:pt>
    <dgm:pt modelId="{FAF7CEE1-CE85-4D32-9326-8A3179B5CEA2}">
      <dgm:prSet/>
      <dgm:spPr/>
      <dgm:t>
        <a:bodyPr/>
        <a:lstStyle/>
        <a:p>
          <a:r>
            <a:rPr lang="en-GB"/>
            <a:t>Customer Service Manager</a:t>
          </a:r>
        </a:p>
      </dgm:t>
    </dgm:pt>
    <dgm:pt modelId="{045FC16B-6286-405C-A5DD-376341929DF8}" type="parTrans" cxnId="{06E222C6-BBAE-4B04-A48D-8558B6FBA0B2}">
      <dgm:prSet/>
      <dgm:spPr/>
      <dgm:t>
        <a:bodyPr/>
        <a:lstStyle/>
        <a:p>
          <a:endParaRPr lang="en-GB"/>
        </a:p>
      </dgm:t>
    </dgm:pt>
    <dgm:pt modelId="{D1D2ECC6-03D6-4EE4-9D28-B3D6779A0BBB}" type="sibTrans" cxnId="{06E222C6-BBAE-4B04-A48D-8558B6FBA0B2}">
      <dgm:prSet/>
      <dgm:spPr/>
      <dgm:t>
        <a:bodyPr/>
        <a:lstStyle/>
        <a:p>
          <a:endParaRPr lang="en-GB"/>
        </a:p>
      </dgm:t>
    </dgm:pt>
    <dgm:pt modelId="{841762A4-FA5F-4C70-B227-9FA50A0FE44F}">
      <dgm:prSet/>
      <dgm:spPr/>
      <dgm:t>
        <a:bodyPr/>
        <a:lstStyle/>
        <a:p>
          <a:r>
            <a:rPr lang="en-GB"/>
            <a:t>Assistant Manager</a:t>
          </a:r>
        </a:p>
      </dgm:t>
    </dgm:pt>
    <dgm:pt modelId="{6AFF4196-7E11-4207-98E7-7815D3DC7F8D}" type="parTrans" cxnId="{FC16E796-D1D5-431F-9A08-5D72F4A52B4A}">
      <dgm:prSet/>
      <dgm:spPr/>
      <dgm:t>
        <a:bodyPr/>
        <a:lstStyle/>
        <a:p>
          <a:endParaRPr lang="en-GB"/>
        </a:p>
      </dgm:t>
    </dgm:pt>
    <dgm:pt modelId="{0D088BA8-FB07-4557-B284-967536788CCC}" type="sibTrans" cxnId="{FC16E796-D1D5-431F-9A08-5D72F4A52B4A}">
      <dgm:prSet/>
      <dgm:spPr/>
      <dgm:t>
        <a:bodyPr/>
        <a:lstStyle/>
        <a:p>
          <a:endParaRPr lang="en-GB"/>
        </a:p>
      </dgm:t>
    </dgm:pt>
    <dgm:pt modelId="{520938E9-B8D2-4507-A3F7-C4BD20F6516C}">
      <dgm:prSet/>
      <dgm:spPr/>
      <dgm:t>
        <a:bodyPr/>
        <a:lstStyle/>
        <a:p>
          <a:r>
            <a:rPr lang="en-GB"/>
            <a:t>Team Leader</a:t>
          </a:r>
        </a:p>
      </dgm:t>
    </dgm:pt>
    <dgm:pt modelId="{3F028065-90E7-4274-9EEA-411F3AE19AB1}" type="parTrans" cxnId="{DAC1264A-0E73-464C-90BE-97BB748ABB9D}">
      <dgm:prSet/>
      <dgm:spPr/>
      <dgm:t>
        <a:bodyPr/>
        <a:lstStyle/>
        <a:p>
          <a:endParaRPr lang="en-GB"/>
        </a:p>
      </dgm:t>
    </dgm:pt>
    <dgm:pt modelId="{9A8F78A8-7B63-4F67-8C58-D256A62BC7E0}" type="sibTrans" cxnId="{DAC1264A-0E73-464C-90BE-97BB748ABB9D}">
      <dgm:prSet/>
      <dgm:spPr/>
      <dgm:t>
        <a:bodyPr/>
        <a:lstStyle/>
        <a:p>
          <a:endParaRPr lang="en-GB"/>
        </a:p>
      </dgm:t>
    </dgm:pt>
    <dgm:pt modelId="{6DD202E4-1168-4D43-A3C1-242349ED3D3D}">
      <dgm:prSet/>
      <dgm:spPr/>
      <dgm:t>
        <a:bodyPr/>
        <a:lstStyle/>
        <a:p>
          <a:r>
            <a:rPr lang="en-GB"/>
            <a:t>Associates</a:t>
          </a:r>
        </a:p>
      </dgm:t>
    </dgm:pt>
    <dgm:pt modelId="{34A89C38-F0E8-4E4A-86C2-E721E17E16E3}" type="parTrans" cxnId="{5021153D-36C8-4511-8403-3E46292729F3}">
      <dgm:prSet/>
      <dgm:spPr/>
      <dgm:t>
        <a:bodyPr/>
        <a:lstStyle/>
        <a:p>
          <a:endParaRPr lang="en-GB"/>
        </a:p>
      </dgm:t>
    </dgm:pt>
    <dgm:pt modelId="{FF739B23-F0E8-41FF-9596-EE46C600C8C0}" type="sibTrans" cxnId="{5021153D-36C8-4511-8403-3E46292729F3}">
      <dgm:prSet/>
      <dgm:spPr/>
      <dgm:t>
        <a:bodyPr/>
        <a:lstStyle/>
        <a:p>
          <a:endParaRPr lang="en-GB"/>
        </a:p>
      </dgm:t>
    </dgm:pt>
    <dgm:pt modelId="{5B1C0C72-F447-4C1C-B4B4-7C410541AAC5}">
      <dgm:prSet/>
      <dgm:spPr/>
      <dgm:t>
        <a:bodyPr/>
        <a:lstStyle/>
        <a:p>
          <a:r>
            <a:rPr lang="en-GB" dirty="0" smtClean="0"/>
            <a:t>Administration</a:t>
          </a:r>
          <a:endParaRPr lang="en-GB" dirty="0"/>
        </a:p>
      </dgm:t>
    </dgm:pt>
    <dgm:pt modelId="{89B82726-0D21-4F5B-B336-9004298B0C72}" type="parTrans" cxnId="{1E503258-B5A9-45B5-9079-CFA0482E7C74}">
      <dgm:prSet/>
      <dgm:spPr/>
      <dgm:t>
        <a:bodyPr/>
        <a:lstStyle/>
        <a:p>
          <a:endParaRPr lang="en-GB"/>
        </a:p>
      </dgm:t>
    </dgm:pt>
    <dgm:pt modelId="{508EF8D3-487A-47BE-BC04-5FFDEA4B7753}" type="sibTrans" cxnId="{1E503258-B5A9-45B5-9079-CFA0482E7C74}">
      <dgm:prSet/>
      <dgm:spPr/>
      <dgm:t>
        <a:bodyPr/>
        <a:lstStyle/>
        <a:p>
          <a:endParaRPr lang="en-GB"/>
        </a:p>
      </dgm:t>
    </dgm:pt>
    <dgm:pt modelId="{951B6ED5-168F-4649-94A9-12460BCE94AF}">
      <dgm:prSet/>
      <dgm:spPr/>
      <dgm:t>
        <a:bodyPr/>
        <a:lstStyle/>
        <a:p>
          <a:r>
            <a:rPr lang="en-GB" dirty="0" smtClean="0"/>
            <a:t>Administration</a:t>
          </a:r>
          <a:endParaRPr lang="en-GB" dirty="0"/>
        </a:p>
      </dgm:t>
    </dgm:pt>
    <dgm:pt modelId="{97FEE98C-732F-4926-937F-095170237E62}" type="parTrans" cxnId="{0F31D8E4-985D-4510-925C-E24DCDBACE73}">
      <dgm:prSet/>
      <dgm:spPr/>
      <dgm:t>
        <a:bodyPr/>
        <a:lstStyle/>
        <a:p>
          <a:endParaRPr lang="en-GB"/>
        </a:p>
      </dgm:t>
    </dgm:pt>
    <dgm:pt modelId="{61B24C0C-D0E8-4D40-A21E-E7B6BD1859D6}" type="sibTrans" cxnId="{0F31D8E4-985D-4510-925C-E24DCDBACE73}">
      <dgm:prSet/>
      <dgm:spPr/>
      <dgm:t>
        <a:bodyPr/>
        <a:lstStyle/>
        <a:p>
          <a:endParaRPr lang="en-GB"/>
        </a:p>
      </dgm:t>
    </dgm:pt>
    <dgm:pt modelId="{91A98D5C-C7EC-489E-8CAC-493F74A21DE0}">
      <dgm:prSet/>
      <dgm:spPr/>
      <dgm:t>
        <a:bodyPr/>
        <a:lstStyle/>
        <a:p>
          <a:r>
            <a:rPr lang="en-GB" dirty="0" smtClean="0"/>
            <a:t>Administration</a:t>
          </a:r>
          <a:endParaRPr lang="en-GB" dirty="0"/>
        </a:p>
      </dgm:t>
    </dgm:pt>
    <dgm:pt modelId="{732C97C5-FB93-4DB5-9F33-B66A1B38BE31}" type="parTrans" cxnId="{6C7C282E-F30B-45C4-91B1-3D67BD0AE05A}">
      <dgm:prSet/>
      <dgm:spPr/>
      <dgm:t>
        <a:bodyPr/>
        <a:lstStyle/>
        <a:p>
          <a:endParaRPr lang="en-GB"/>
        </a:p>
      </dgm:t>
    </dgm:pt>
    <dgm:pt modelId="{5AC21AC3-38B2-4A5C-A73E-E214DC0F5B5F}" type="sibTrans" cxnId="{6C7C282E-F30B-45C4-91B1-3D67BD0AE05A}">
      <dgm:prSet/>
      <dgm:spPr/>
      <dgm:t>
        <a:bodyPr/>
        <a:lstStyle/>
        <a:p>
          <a:endParaRPr lang="en-GB"/>
        </a:p>
      </dgm:t>
    </dgm:pt>
    <dgm:pt modelId="{B29B34F9-0DA6-4504-B89E-E4AB4A2C876D}">
      <dgm:prSet/>
      <dgm:spPr/>
      <dgm:t>
        <a:bodyPr/>
        <a:lstStyle/>
        <a:p>
          <a:r>
            <a:rPr lang="en-GB" dirty="0" smtClean="0"/>
            <a:t>Administration</a:t>
          </a:r>
          <a:endParaRPr lang="en-GB" dirty="0"/>
        </a:p>
      </dgm:t>
    </dgm:pt>
    <dgm:pt modelId="{4BE61A37-88FD-4552-8E80-90D2E801C9C8}" type="parTrans" cxnId="{5E731D57-ED64-49FC-AC6B-816D3273FC6E}">
      <dgm:prSet/>
      <dgm:spPr/>
      <dgm:t>
        <a:bodyPr/>
        <a:lstStyle/>
        <a:p>
          <a:endParaRPr lang="en-GB"/>
        </a:p>
      </dgm:t>
    </dgm:pt>
    <dgm:pt modelId="{231E5686-7C0A-4E09-9408-8070D8262427}" type="sibTrans" cxnId="{5E731D57-ED64-49FC-AC6B-816D3273FC6E}">
      <dgm:prSet/>
      <dgm:spPr/>
      <dgm:t>
        <a:bodyPr/>
        <a:lstStyle/>
        <a:p>
          <a:endParaRPr lang="en-GB"/>
        </a:p>
      </dgm:t>
    </dgm:pt>
    <dgm:pt modelId="{36693898-CCB2-43D4-A45C-4B6ADB39C97E}">
      <dgm:prSet/>
      <dgm:spPr/>
      <dgm:t>
        <a:bodyPr/>
        <a:lstStyle/>
        <a:p>
          <a:r>
            <a:rPr lang="en-GB" dirty="0" smtClean="0"/>
            <a:t>Human Resources</a:t>
          </a:r>
        </a:p>
      </dgm:t>
    </dgm:pt>
    <dgm:pt modelId="{F0289A43-DB4B-41AC-B042-EF30F2EF5A1E}" type="parTrans" cxnId="{53D4382A-D591-4A84-9EF1-0FAAE2943F6A}">
      <dgm:prSet/>
      <dgm:spPr/>
      <dgm:t>
        <a:bodyPr/>
        <a:lstStyle/>
        <a:p>
          <a:endParaRPr lang="en-GB"/>
        </a:p>
      </dgm:t>
    </dgm:pt>
    <dgm:pt modelId="{C3948012-4CE8-4BCE-AE88-AE667BADF7F7}" type="sibTrans" cxnId="{53D4382A-D591-4A84-9EF1-0FAAE2943F6A}">
      <dgm:prSet/>
      <dgm:spPr/>
      <dgm:t>
        <a:bodyPr/>
        <a:lstStyle/>
        <a:p>
          <a:endParaRPr lang="en-GB"/>
        </a:p>
      </dgm:t>
    </dgm:pt>
    <dgm:pt modelId="{BB2EAE5B-2757-418F-8B8C-24B51316CF7C}">
      <dgm:prSet/>
      <dgm:spPr/>
      <dgm:t>
        <a:bodyPr/>
        <a:lstStyle/>
        <a:p>
          <a:r>
            <a:rPr lang="en-GB" dirty="0" smtClean="0"/>
            <a:t>Finance</a:t>
          </a:r>
          <a:endParaRPr lang="en-GB" dirty="0"/>
        </a:p>
      </dgm:t>
    </dgm:pt>
    <dgm:pt modelId="{F03814EE-EE61-4048-9998-7AFE73894221}" type="parTrans" cxnId="{0B0476A1-E9B7-4CA0-85DC-4A58185BE7F2}">
      <dgm:prSet/>
      <dgm:spPr/>
    </dgm:pt>
    <dgm:pt modelId="{F0D463A5-08C7-49BD-A6C7-DB13F35818EB}" type="sibTrans" cxnId="{0B0476A1-E9B7-4CA0-85DC-4A58185BE7F2}">
      <dgm:prSet/>
      <dgm:spPr/>
    </dgm:pt>
    <dgm:pt modelId="{E3BA428B-ECC1-4459-ADE7-2560BC69322E}" type="pres">
      <dgm:prSet presAssocID="{98E53A08-F8BA-441D-9446-0E60C4F5E63E}" presName="hierChild1" presStyleCnt="0">
        <dgm:presLayoutVars>
          <dgm:orgChart val="1"/>
          <dgm:chPref val="1"/>
          <dgm:dir/>
          <dgm:animOne val="branch"/>
          <dgm:animLvl val="lvl"/>
          <dgm:resizeHandles/>
        </dgm:presLayoutVars>
      </dgm:prSet>
      <dgm:spPr/>
      <dgm:t>
        <a:bodyPr/>
        <a:lstStyle/>
        <a:p>
          <a:endParaRPr lang="en-GB"/>
        </a:p>
      </dgm:t>
    </dgm:pt>
    <dgm:pt modelId="{DF87EF26-7AB5-4C93-8C4E-9EAAFD110492}" type="pres">
      <dgm:prSet presAssocID="{BB2EAE5B-2757-418F-8B8C-24B51316CF7C}" presName="hierRoot1" presStyleCnt="0">
        <dgm:presLayoutVars>
          <dgm:hierBranch val="init"/>
        </dgm:presLayoutVars>
      </dgm:prSet>
      <dgm:spPr/>
    </dgm:pt>
    <dgm:pt modelId="{739EBB97-3C78-44E2-A398-30509F72E07E}" type="pres">
      <dgm:prSet presAssocID="{BB2EAE5B-2757-418F-8B8C-24B51316CF7C}" presName="rootComposite1" presStyleCnt="0"/>
      <dgm:spPr/>
    </dgm:pt>
    <dgm:pt modelId="{F1936E84-6CAB-4A61-A465-9A17DDBBF439}" type="pres">
      <dgm:prSet presAssocID="{BB2EAE5B-2757-418F-8B8C-24B51316CF7C}" presName="rootText1" presStyleLbl="node0" presStyleIdx="0" presStyleCnt="2" custLinFactX="100000" custLinFactNeighborX="136057" custLinFactNeighborY="-349">
        <dgm:presLayoutVars>
          <dgm:chPref val="3"/>
        </dgm:presLayoutVars>
      </dgm:prSet>
      <dgm:spPr/>
      <dgm:t>
        <a:bodyPr/>
        <a:lstStyle/>
        <a:p>
          <a:endParaRPr lang="en-GB"/>
        </a:p>
      </dgm:t>
    </dgm:pt>
    <dgm:pt modelId="{BCBCAABE-6A91-48F3-87F7-D829D2588244}" type="pres">
      <dgm:prSet presAssocID="{BB2EAE5B-2757-418F-8B8C-24B51316CF7C}" presName="rootConnector1" presStyleLbl="node1" presStyleIdx="0" presStyleCnt="0"/>
      <dgm:spPr/>
    </dgm:pt>
    <dgm:pt modelId="{BF8B6881-5913-4EF5-81E3-54BDC5FBEDDA}" type="pres">
      <dgm:prSet presAssocID="{BB2EAE5B-2757-418F-8B8C-24B51316CF7C}" presName="hierChild2" presStyleCnt="0"/>
      <dgm:spPr/>
    </dgm:pt>
    <dgm:pt modelId="{107E97CE-BD37-4489-84EB-BB1467741E0B}" type="pres">
      <dgm:prSet presAssocID="{BB2EAE5B-2757-418F-8B8C-24B51316CF7C}" presName="hierChild3" presStyleCnt="0"/>
      <dgm:spPr/>
    </dgm:pt>
    <dgm:pt modelId="{5235C7A6-9CB8-4C77-AAD2-4ABDA3CC56A0}" type="pres">
      <dgm:prSet presAssocID="{36693898-CCB2-43D4-A45C-4B6ADB39C97E}" presName="hierRoot1" presStyleCnt="0">
        <dgm:presLayoutVars>
          <dgm:hierBranch val="init"/>
        </dgm:presLayoutVars>
      </dgm:prSet>
      <dgm:spPr/>
    </dgm:pt>
    <dgm:pt modelId="{D48B28EF-A28A-44F5-9FDA-2CF10E26010B}" type="pres">
      <dgm:prSet presAssocID="{36693898-CCB2-43D4-A45C-4B6ADB39C97E}" presName="rootComposite1" presStyleCnt="0"/>
      <dgm:spPr/>
    </dgm:pt>
    <dgm:pt modelId="{D7A73093-34E3-4D70-97E2-F3533D9D3030}" type="pres">
      <dgm:prSet presAssocID="{36693898-CCB2-43D4-A45C-4B6ADB39C97E}" presName="rootText1" presStyleLbl="node0" presStyleIdx="1" presStyleCnt="2">
        <dgm:presLayoutVars>
          <dgm:chPref val="3"/>
        </dgm:presLayoutVars>
      </dgm:prSet>
      <dgm:spPr/>
      <dgm:t>
        <a:bodyPr/>
        <a:lstStyle/>
        <a:p>
          <a:endParaRPr lang="en-GB"/>
        </a:p>
      </dgm:t>
    </dgm:pt>
    <dgm:pt modelId="{0B75457B-6599-4730-807E-4177AC7501DF}" type="pres">
      <dgm:prSet presAssocID="{36693898-CCB2-43D4-A45C-4B6ADB39C97E}" presName="rootConnector1" presStyleLbl="node1" presStyleIdx="0" presStyleCnt="0"/>
      <dgm:spPr/>
    </dgm:pt>
    <dgm:pt modelId="{07C28FC8-0DCD-445F-A9B1-F941ADE6B48C}" type="pres">
      <dgm:prSet presAssocID="{36693898-CCB2-43D4-A45C-4B6ADB39C97E}" presName="hierChild2" presStyleCnt="0"/>
      <dgm:spPr/>
    </dgm:pt>
    <dgm:pt modelId="{D76DED58-A51A-41CE-B480-0CB0CFB28949}" type="pres">
      <dgm:prSet presAssocID="{0CAA130D-1D10-4494-BCBA-F8D695B4370F}" presName="Name37" presStyleLbl="parChTrans1D2" presStyleIdx="0" presStyleCnt="1"/>
      <dgm:spPr/>
      <dgm:t>
        <a:bodyPr/>
        <a:lstStyle/>
        <a:p>
          <a:endParaRPr lang="en-GB"/>
        </a:p>
      </dgm:t>
    </dgm:pt>
    <dgm:pt modelId="{1555E53E-121B-4284-8DDE-43E71696D508}" type="pres">
      <dgm:prSet presAssocID="{853CDDF5-3A91-429D-A897-AB118296EB70}" presName="hierRoot2" presStyleCnt="0">
        <dgm:presLayoutVars>
          <dgm:hierBranch val="init"/>
        </dgm:presLayoutVars>
      </dgm:prSet>
      <dgm:spPr/>
    </dgm:pt>
    <dgm:pt modelId="{5FEAA76C-4923-4BC8-8851-801A31234D6A}" type="pres">
      <dgm:prSet presAssocID="{853CDDF5-3A91-429D-A897-AB118296EB70}" presName="rootComposite" presStyleCnt="0"/>
      <dgm:spPr/>
    </dgm:pt>
    <dgm:pt modelId="{CEA5E45E-6739-4E40-B89D-0266516F04BC}" type="pres">
      <dgm:prSet presAssocID="{853CDDF5-3A91-429D-A897-AB118296EB70}" presName="rootText" presStyleLbl="node2" presStyleIdx="0" presStyleCnt="1">
        <dgm:presLayoutVars>
          <dgm:chPref val="3"/>
        </dgm:presLayoutVars>
      </dgm:prSet>
      <dgm:spPr/>
      <dgm:t>
        <a:bodyPr/>
        <a:lstStyle/>
        <a:p>
          <a:endParaRPr lang="en-GB"/>
        </a:p>
      </dgm:t>
    </dgm:pt>
    <dgm:pt modelId="{36427304-9288-4123-8E90-9FC6B7DC11EC}" type="pres">
      <dgm:prSet presAssocID="{853CDDF5-3A91-429D-A897-AB118296EB70}" presName="rootConnector" presStyleLbl="node2" presStyleIdx="0" presStyleCnt="1"/>
      <dgm:spPr/>
      <dgm:t>
        <a:bodyPr/>
        <a:lstStyle/>
        <a:p>
          <a:endParaRPr lang="en-GB"/>
        </a:p>
      </dgm:t>
    </dgm:pt>
    <dgm:pt modelId="{820115F6-8A8B-495B-BD45-482B700DF933}" type="pres">
      <dgm:prSet presAssocID="{853CDDF5-3A91-429D-A897-AB118296EB70}" presName="hierChild4" presStyleCnt="0"/>
      <dgm:spPr/>
    </dgm:pt>
    <dgm:pt modelId="{07CA1E94-482F-4EC4-8D84-3C7F76B04834}" type="pres">
      <dgm:prSet presAssocID="{A066BCC1-0650-4224-B5FF-5B3F9EB9EB7A}" presName="Name37" presStyleLbl="parChTrans1D3" presStyleIdx="0" presStyleCnt="1"/>
      <dgm:spPr/>
      <dgm:t>
        <a:bodyPr/>
        <a:lstStyle/>
        <a:p>
          <a:endParaRPr lang="en-GB"/>
        </a:p>
      </dgm:t>
    </dgm:pt>
    <dgm:pt modelId="{C0D43D58-12A4-4A53-BC02-0B3FECA4DD25}" type="pres">
      <dgm:prSet presAssocID="{14333551-0BF1-4F3D-AE07-40719BEBC697}" presName="hierRoot2" presStyleCnt="0">
        <dgm:presLayoutVars>
          <dgm:hierBranch val="init"/>
        </dgm:presLayoutVars>
      </dgm:prSet>
      <dgm:spPr/>
    </dgm:pt>
    <dgm:pt modelId="{6FBFD3AF-04FA-46EA-89DF-D2A4AB37FF93}" type="pres">
      <dgm:prSet presAssocID="{14333551-0BF1-4F3D-AE07-40719BEBC697}" presName="rootComposite" presStyleCnt="0"/>
      <dgm:spPr/>
    </dgm:pt>
    <dgm:pt modelId="{1E779034-8E14-4A92-89C5-EF93EEFD1443}" type="pres">
      <dgm:prSet presAssocID="{14333551-0BF1-4F3D-AE07-40719BEBC697}" presName="rootText" presStyleLbl="node3" presStyleIdx="0" presStyleCnt="1">
        <dgm:presLayoutVars>
          <dgm:chPref val="3"/>
        </dgm:presLayoutVars>
      </dgm:prSet>
      <dgm:spPr/>
      <dgm:t>
        <a:bodyPr/>
        <a:lstStyle/>
        <a:p>
          <a:endParaRPr lang="en-GB"/>
        </a:p>
      </dgm:t>
    </dgm:pt>
    <dgm:pt modelId="{5FD73E08-5AC5-416D-BB14-3F9233D447C0}" type="pres">
      <dgm:prSet presAssocID="{14333551-0BF1-4F3D-AE07-40719BEBC697}" presName="rootConnector" presStyleLbl="node3" presStyleIdx="0" presStyleCnt="1"/>
      <dgm:spPr/>
      <dgm:t>
        <a:bodyPr/>
        <a:lstStyle/>
        <a:p>
          <a:endParaRPr lang="en-GB"/>
        </a:p>
      </dgm:t>
    </dgm:pt>
    <dgm:pt modelId="{AABA2287-2F1B-4A1D-9886-E3A7A944B290}" type="pres">
      <dgm:prSet presAssocID="{14333551-0BF1-4F3D-AE07-40719BEBC697}" presName="hierChild4" presStyleCnt="0"/>
      <dgm:spPr/>
    </dgm:pt>
    <dgm:pt modelId="{6C29FF05-62D1-4054-BC4B-9FA302C4EF16}" type="pres">
      <dgm:prSet presAssocID="{EAFF80A0-04D4-43E3-A7C9-DCD641E014D9}" presName="Name37" presStyleLbl="parChTrans1D4" presStyleIdx="0" presStyleCnt="20"/>
      <dgm:spPr/>
      <dgm:t>
        <a:bodyPr/>
        <a:lstStyle/>
        <a:p>
          <a:endParaRPr lang="en-GB"/>
        </a:p>
      </dgm:t>
    </dgm:pt>
    <dgm:pt modelId="{0603A901-8583-404C-B6B6-2DCD27B90BF8}" type="pres">
      <dgm:prSet presAssocID="{403052CC-20F2-458F-8F2D-667BEB451C71}" presName="hierRoot2" presStyleCnt="0">
        <dgm:presLayoutVars>
          <dgm:hierBranch val="init"/>
        </dgm:presLayoutVars>
      </dgm:prSet>
      <dgm:spPr/>
    </dgm:pt>
    <dgm:pt modelId="{FC06C062-2DDD-4567-8AAC-62C637DEAD13}" type="pres">
      <dgm:prSet presAssocID="{403052CC-20F2-458F-8F2D-667BEB451C71}" presName="rootComposite" presStyleCnt="0"/>
      <dgm:spPr/>
    </dgm:pt>
    <dgm:pt modelId="{1829DD98-9045-4C84-9DC7-07C6B13544E8}" type="pres">
      <dgm:prSet presAssocID="{403052CC-20F2-458F-8F2D-667BEB451C71}" presName="rootText" presStyleLbl="node4" presStyleIdx="0" presStyleCnt="20">
        <dgm:presLayoutVars>
          <dgm:chPref val="3"/>
        </dgm:presLayoutVars>
      </dgm:prSet>
      <dgm:spPr/>
      <dgm:t>
        <a:bodyPr/>
        <a:lstStyle/>
        <a:p>
          <a:endParaRPr lang="en-GB"/>
        </a:p>
      </dgm:t>
    </dgm:pt>
    <dgm:pt modelId="{3CAB21D7-B67F-4E43-BCFC-2FD05310906C}" type="pres">
      <dgm:prSet presAssocID="{403052CC-20F2-458F-8F2D-667BEB451C71}" presName="rootConnector" presStyleLbl="node4" presStyleIdx="0" presStyleCnt="20"/>
      <dgm:spPr/>
      <dgm:t>
        <a:bodyPr/>
        <a:lstStyle/>
        <a:p>
          <a:endParaRPr lang="en-GB"/>
        </a:p>
      </dgm:t>
    </dgm:pt>
    <dgm:pt modelId="{277CDD38-DD90-4516-B633-7CEE9FBF891B}" type="pres">
      <dgm:prSet presAssocID="{403052CC-20F2-458F-8F2D-667BEB451C71}" presName="hierChild4" presStyleCnt="0"/>
      <dgm:spPr/>
    </dgm:pt>
    <dgm:pt modelId="{5C2985FB-25B9-40CC-8020-060B09B03DDF}" type="pres">
      <dgm:prSet presAssocID="{4BD141E9-1ECC-468A-9D0E-8222ED1ADAEC}" presName="Name37" presStyleLbl="parChTrans1D4" presStyleIdx="1" presStyleCnt="20"/>
      <dgm:spPr/>
      <dgm:t>
        <a:bodyPr/>
        <a:lstStyle/>
        <a:p>
          <a:endParaRPr lang="en-GB"/>
        </a:p>
      </dgm:t>
    </dgm:pt>
    <dgm:pt modelId="{1DF368E0-99E8-418F-A689-604480E87C9E}" type="pres">
      <dgm:prSet presAssocID="{BA96739D-E391-4386-895F-580FAB68B9D5}" presName="hierRoot2" presStyleCnt="0">
        <dgm:presLayoutVars>
          <dgm:hierBranch val="init"/>
        </dgm:presLayoutVars>
      </dgm:prSet>
      <dgm:spPr/>
    </dgm:pt>
    <dgm:pt modelId="{13DB1859-154F-4985-BAEB-439D8F787FA8}" type="pres">
      <dgm:prSet presAssocID="{BA96739D-E391-4386-895F-580FAB68B9D5}" presName="rootComposite" presStyleCnt="0"/>
      <dgm:spPr/>
    </dgm:pt>
    <dgm:pt modelId="{4781D7B4-C8AC-4274-8403-5015EE0A98DB}" type="pres">
      <dgm:prSet presAssocID="{BA96739D-E391-4386-895F-580FAB68B9D5}" presName="rootText" presStyleLbl="node4" presStyleIdx="1" presStyleCnt="20" custLinFactNeighborX="-48402">
        <dgm:presLayoutVars>
          <dgm:chPref val="3"/>
        </dgm:presLayoutVars>
      </dgm:prSet>
      <dgm:spPr/>
      <dgm:t>
        <a:bodyPr/>
        <a:lstStyle/>
        <a:p>
          <a:endParaRPr lang="en-GB"/>
        </a:p>
      </dgm:t>
    </dgm:pt>
    <dgm:pt modelId="{F289916A-E758-4444-AF6B-DE106AE5E6F0}" type="pres">
      <dgm:prSet presAssocID="{BA96739D-E391-4386-895F-580FAB68B9D5}" presName="rootConnector" presStyleLbl="node4" presStyleIdx="1" presStyleCnt="20"/>
      <dgm:spPr/>
      <dgm:t>
        <a:bodyPr/>
        <a:lstStyle/>
        <a:p>
          <a:endParaRPr lang="en-GB"/>
        </a:p>
      </dgm:t>
    </dgm:pt>
    <dgm:pt modelId="{74DEDB85-25F1-4822-BB85-BC4636721994}" type="pres">
      <dgm:prSet presAssocID="{BA96739D-E391-4386-895F-580FAB68B9D5}" presName="hierChild4" presStyleCnt="0"/>
      <dgm:spPr/>
    </dgm:pt>
    <dgm:pt modelId="{A286F129-B046-4E97-84CA-3A1070E4483C}" type="pres">
      <dgm:prSet presAssocID="{7640FF60-5A5E-4950-B3B8-894B982824D1}" presName="Name37" presStyleLbl="parChTrans1D4" presStyleIdx="2" presStyleCnt="20"/>
      <dgm:spPr/>
      <dgm:t>
        <a:bodyPr/>
        <a:lstStyle/>
        <a:p>
          <a:endParaRPr lang="en-GB"/>
        </a:p>
      </dgm:t>
    </dgm:pt>
    <dgm:pt modelId="{6D53F6E7-E3B1-4B6D-914E-D29CE5137FD1}" type="pres">
      <dgm:prSet presAssocID="{BD962705-D538-47D0-B449-AFDCBE77BA7C}" presName="hierRoot2" presStyleCnt="0">
        <dgm:presLayoutVars>
          <dgm:hierBranch val="init"/>
        </dgm:presLayoutVars>
      </dgm:prSet>
      <dgm:spPr/>
    </dgm:pt>
    <dgm:pt modelId="{4D06BBEB-4819-425E-8E4A-33810D59B750}" type="pres">
      <dgm:prSet presAssocID="{BD962705-D538-47D0-B449-AFDCBE77BA7C}" presName="rootComposite" presStyleCnt="0"/>
      <dgm:spPr/>
    </dgm:pt>
    <dgm:pt modelId="{607C02D6-EB9E-4073-89D7-565D8FC24D71}" type="pres">
      <dgm:prSet presAssocID="{BD962705-D538-47D0-B449-AFDCBE77BA7C}" presName="rootText" presStyleLbl="node4" presStyleIdx="2" presStyleCnt="20" custLinFactNeighborX="-48402" custLinFactNeighborY="3872">
        <dgm:presLayoutVars>
          <dgm:chPref val="3"/>
        </dgm:presLayoutVars>
      </dgm:prSet>
      <dgm:spPr/>
      <dgm:t>
        <a:bodyPr/>
        <a:lstStyle/>
        <a:p>
          <a:endParaRPr lang="en-GB"/>
        </a:p>
      </dgm:t>
    </dgm:pt>
    <dgm:pt modelId="{54A70015-E8FC-44F0-A2F2-7314B711100C}" type="pres">
      <dgm:prSet presAssocID="{BD962705-D538-47D0-B449-AFDCBE77BA7C}" presName="rootConnector" presStyleLbl="node4" presStyleIdx="2" presStyleCnt="20"/>
      <dgm:spPr/>
      <dgm:t>
        <a:bodyPr/>
        <a:lstStyle/>
        <a:p>
          <a:endParaRPr lang="en-GB"/>
        </a:p>
      </dgm:t>
    </dgm:pt>
    <dgm:pt modelId="{573FF996-D7CC-4E5A-95E3-FD424412958D}" type="pres">
      <dgm:prSet presAssocID="{BD962705-D538-47D0-B449-AFDCBE77BA7C}" presName="hierChild4" presStyleCnt="0"/>
      <dgm:spPr/>
    </dgm:pt>
    <dgm:pt modelId="{692663B9-0BE4-4CBA-854C-C4ECCB2047AC}" type="pres">
      <dgm:prSet presAssocID="{F215FC17-3C11-489B-A27D-5F3A5BB9DE22}" presName="Name37" presStyleLbl="parChTrans1D4" presStyleIdx="3" presStyleCnt="20"/>
      <dgm:spPr/>
      <dgm:t>
        <a:bodyPr/>
        <a:lstStyle/>
        <a:p>
          <a:endParaRPr lang="en-GB"/>
        </a:p>
      </dgm:t>
    </dgm:pt>
    <dgm:pt modelId="{C5248672-B3BF-4C52-B6D3-B5A0183DB502}" type="pres">
      <dgm:prSet presAssocID="{1E6DD791-FC21-46AD-9750-E730CF7726B9}" presName="hierRoot2" presStyleCnt="0">
        <dgm:presLayoutVars>
          <dgm:hierBranch val="init"/>
        </dgm:presLayoutVars>
      </dgm:prSet>
      <dgm:spPr/>
    </dgm:pt>
    <dgm:pt modelId="{5447BB73-A126-4A69-B883-F6937BE8EED2}" type="pres">
      <dgm:prSet presAssocID="{1E6DD791-FC21-46AD-9750-E730CF7726B9}" presName="rootComposite" presStyleCnt="0"/>
      <dgm:spPr/>
    </dgm:pt>
    <dgm:pt modelId="{9434F6AC-3490-4504-985E-06C54286FF02}" type="pres">
      <dgm:prSet presAssocID="{1E6DD791-FC21-46AD-9750-E730CF7726B9}" presName="rootText" presStyleLbl="node4" presStyleIdx="3" presStyleCnt="20" custLinFactNeighborX="-98519" custLinFactNeighborY="-346">
        <dgm:presLayoutVars>
          <dgm:chPref val="3"/>
        </dgm:presLayoutVars>
      </dgm:prSet>
      <dgm:spPr/>
      <dgm:t>
        <a:bodyPr/>
        <a:lstStyle/>
        <a:p>
          <a:endParaRPr lang="en-GB"/>
        </a:p>
      </dgm:t>
    </dgm:pt>
    <dgm:pt modelId="{CB92EC37-D37C-4CEF-A753-2FA2218E6A1F}" type="pres">
      <dgm:prSet presAssocID="{1E6DD791-FC21-46AD-9750-E730CF7726B9}" presName="rootConnector" presStyleLbl="node4" presStyleIdx="3" presStyleCnt="20"/>
      <dgm:spPr/>
      <dgm:t>
        <a:bodyPr/>
        <a:lstStyle/>
        <a:p>
          <a:endParaRPr lang="en-GB"/>
        </a:p>
      </dgm:t>
    </dgm:pt>
    <dgm:pt modelId="{CA6A2857-95BB-48F3-9BDB-6A98CE7F6D16}" type="pres">
      <dgm:prSet presAssocID="{1E6DD791-FC21-46AD-9750-E730CF7726B9}" presName="hierChild4" presStyleCnt="0"/>
      <dgm:spPr/>
    </dgm:pt>
    <dgm:pt modelId="{01E52E19-12AA-414B-AA9D-C33F50AF71F0}" type="pres">
      <dgm:prSet presAssocID="{1E6DD791-FC21-46AD-9750-E730CF7726B9}" presName="hierChild5" presStyleCnt="0"/>
      <dgm:spPr/>
    </dgm:pt>
    <dgm:pt modelId="{C0D5FC89-BC00-474B-AED0-FCE655131F18}" type="pres">
      <dgm:prSet presAssocID="{4BE61A37-88FD-4552-8E80-90D2E801C9C8}" presName="Name37" presStyleLbl="parChTrans1D4" presStyleIdx="4" presStyleCnt="20"/>
      <dgm:spPr/>
      <dgm:t>
        <a:bodyPr/>
        <a:lstStyle/>
        <a:p>
          <a:endParaRPr lang="en-GB"/>
        </a:p>
      </dgm:t>
    </dgm:pt>
    <dgm:pt modelId="{AAC56FE4-7DC4-4985-8436-A64726574F81}" type="pres">
      <dgm:prSet presAssocID="{B29B34F9-0DA6-4504-B89E-E4AB4A2C876D}" presName="hierRoot2" presStyleCnt="0">
        <dgm:presLayoutVars>
          <dgm:hierBranch val="init"/>
        </dgm:presLayoutVars>
      </dgm:prSet>
      <dgm:spPr/>
    </dgm:pt>
    <dgm:pt modelId="{746DC984-C24D-4ED6-8F2B-F3B0E7FF7636}" type="pres">
      <dgm:prSet presAssocID="{B29B34F9-0DA6-4504-B89E-E4AB4A2C876D}" presName="rootComposite" presStyleCnt="0"/>
      <dgm:spPr/>
    </dgm:pt>
    <dgm:pt modelId="{FE1FF8FE-3A9D-4CE8-B4E2-F19EECF02C47}" type="pres">
      <dgm:prSet presAssocID="{B29B34F9-0DA6-4504-B89E-E4AB4A2C876D}" presName="rootText" presStyleLbl="node4" presStyleIdx="4" presStyleCnt="20" custLinFactNeighborX="-98519" custLinFactNeighborY="279">
        <dgm:presLayoutVars>
          <dgm:chPref val="3"/>
        </dgm:presLayoutVars>
      </dgm:prSet>
      <dgm:spPr/>
      <dgm:t>
        <a:bodyPr/>
        <a:lstStyle/>
        <a:p>
          <a:endParaRPr lang="en-GB"/>
        </a:p>
      </dgm:t>
    </dgm:pt>
    <dgm:pt modelId="{9B597B5B-D61A-4E2D-AA4D-7F264EF12A2A}" type="pres">
      <dgm:prSet presAssocID="{B29B34F9-0DA6-4504-B89E-E4AB4A2C876D}" presName="rootConnector" presStyleLbl="node4" presStyleIdx="4" presStyleCnt="20"/>
      <dgm:spPr/>
      <dgm:t>
        <a:bodyPr/>
        <a:lstStyle/>
        <a:p>
          <a:endParaRPr lang="en-GB"/>
        </a:p>
      </dgm:t>
    </dgm:pt>
    <dgm:pt modelId="{8DD14602-1440-4F78-A620-110A5553CDF1}" type="pres">
      <dgm:prSet presAssocID="{B29B34F9-0DA6-4504-B89E-E4AB4A2C876D}" presName="hierChild4" presStyleCnt="0"/>
      <dgm:spPr/>
    </dgm:pt>
    <dgm:pt modelId="{92C4E7F1-45DC-48D5-890F-AE5E2165328E}" type="pres">
      <dgm:prSet presAssocID="{B29B34F9-0DA6-4504-B89E-E4AB4A2C876D}" presName="hierChild5" presStyleCnt="0"/>
      <dgm:spPr/>
    </dgm:pt>
    <dgm:pt modelId="{CA95BB4C-D737-481B-916C-C2545503DBCD}" type="pres">
      <dgm:prSet presAssocID="{BD962705-D538-47D0-B449-AFDCBE77BA7C}" presName="hierChild5" presStyleCnt="0"/>
      <dgm:spPr/>
    </dgm:pt>
    <dgm:pt modelId="{0E8C75B0-9B6B-4668-A2CB-2E15682836BC}" type="pres">
      <dgm:prSet presAssocID="{BA96739D-E391-4386-895F-580FAB68B9D5}" presName="hierChild5" presStyleCnt="0"/>
      <dgm:spPr/>
    </dgm:pt>
    <dgm:pt modelId="{08FCA821-32C8-4297-B08A-5E0D4D4C3A64}" type="pres">
      <dgm:prSet presAssocID="{403052CC-20F2-458F-8F2D-667BEB451C71}" presName="hierChild5" presStyleCnt="0"/>
      <dgm:spPr/>
    </dgm:pt>
    <dgm:pt modelId="{F2922C82-EA1A-4F6F-A952-DE5474CC3EE0}" type="pres">
      <dgm:prSet presAssocID="{14C6BFFF-911F-4424-A6F4-99B24FB2621A}" presName="Name37" presStyleLbl="parChTrans1D4" presStyleIdx="5" presStyleCnt="20"/>
      <dgm:spPr/>
      <dgm:t>
        <a:bodyPr/>
        <a:lstStyle/>
        <a:p>
          <a:endParaRPr lang="en-GB"/>
        </a:p>
      </dgm:t>
    </dgm:pt>
    <dgm:pt modelId="{C5BE5677-02C9-4C14-AC3F-30D228F5EAC6}" type="pres">
      <dgm:prSet presAssocID="{8527D799-62CA-4DB3-A590-46C579034DA2}" presName="hierRoot2" presStyleCnt="0">
        <dgm:presLayoutVars>
          <dgm:hierBranch val="init"/>
        </dgm:presLayoutVars>
      </dgm:prSet>
      <dgm:spPr/>
    </dgm:pt>
    <dgm:pt modelId="{720053D5-3835-4ED4-BD7D-1A67B1A37B10}" type="pres">
      <dgm:prSet presAssocID="{8527D799-62CA-4DB3-A590-46C579034DA2}" presName="rootComposite" presStyleCnt="0"/>
      <dgm:spPr/>
    </dgm:pt>
    <dgm:pt modelId="{4767C28F-B5AC-4154-9E51-60C0E1DEA218}" type="pres">
      <dgm:prSet presAssocID="{8527D799-62CA-4DB3-A590-46C579034DA2}" presName="rootText" presStyleLbl="node4" presStyleIdx="5" presStyleCnt="20">
        <dgm:presLayoutVars>
          <dgm:chPref val="3"/>
        </dgm:presLayoutVars>
      </dgm:prSet>
      <dgm:spPr/>
      <dgm:t>
        <a:bodyPr/>
        <a:lstStyle/>
        <a:p>
          <a:endParaRPr lang="en-GB"/>
        </a:p>
      </dgm:t>
    </dgm:pt>
    <dgm:pt modelId="{6C1725EF-9993-450F-914E-617196FA4D6C}" type="pres">
      <dgm:prSet presAssocID="{8527D799-62CA-4DB3-A590-46C579034DA2}" presName="rootConnector" presStyleLbl="node4" presStyleIdx="5" presStyleCnt="20"/>
      <dgm:spPr/>
      <dgm:t>
        <a:bodyPr/>
        <a:lstStyle/>
        <a:p>
          <a:endParaRPr lang="en-GB"/>
        </a:p>
      </dgm:t>
    </dgm:pt>
    <dgm:pt modelId="{225AF0CE-87BD-486A-AF7D-83EBDF54C1F2}" type="pres">
      <dgm:prSet presAssocID="{8527D799-62CA-4DB3-A590-46C579034DA2}" presName="hierChild4" presStyleCnt="0"/>
      <dgm:spPr/>
    </dgm:pt>
    <dgm:pt modelId="{536B5031-D89F-413B-BFF8-8781BF4571D5}" type="pres">
      <dgm:prSet presAssocID="{18975EEC-8A50-4857-B7D6-C2BB2D3E0D1D}" presName="Name37" presStyleLbl="parChTrans1D4" presStyleIdx="6" presStyleCnt="20"/>
      <dgm:spPr/>
      <dgm:t>
        <a:bodyPr/>
        <a:lstStyle/>
        <a:p>
          <a:endParaRPr lang="en-GB"/>
        </a:p>
      </dgm:t>
    </dgm:pt>
    <dgm:pt modelId="{250A9DC5-975B-4553-B3F0-116ECAD9B73D}" type="pres">
      <dgm:prSet presAssocID="{4C4665FB-254A-435D-96DB-A8161EBF8F9E}" presName="hierRoot2" presStyleCnt="0">
        <dgm:presLayoutVars>
          <dgm:hierBranch val="init"/>
        </dgm:presLayoutVars>
      </dgm:prSet>
      <dgm:spPr/>
    </dgm:pt>
    <dgm:pt modelId="{24FF366E-198B-4371-A3E9-E12381BF6D80}" type="pres">
      <dgm:prSet presAssocID="{4C4665FB-254A-435D-96DB-A8161EBF8F9E}" presName="rootComposite" presStyleCnt="0"/>
      <dgm:spPr/>
    </dgm:pt>
    <dgm:pt modelId="{24403BE3-A1DA-452A-AC18-BEA2E2DDEB03}" type="pres">
      <dgm:prSet presAssocID="{4C4665FB-254A-435D-96DB-A8161EBF8F9E}" presName="rootText" presStyleLbl="node4" presStyleIdx="6" presStyleCnt="20">
        <dgm:presLayoutVars>
          <dgm:chPref val="3"/>
        </dgm:presLayoutVars>
      </dgm:prSet>
      <dgm:spPr/>
      <dgm:t>
        <a:bodyPr/>
        <a:lstStyle/>
        <a:p>
          <a:endParaRPr lang="en-GB"/>
        </a:p>
      </dgm:t>
    </dgm:pt>
    <dgm:pt modelId="{09382765-A39B-4A54-B496-142CAC309C9A}" type="pres">
      <dgm:prSet presAssocID="{4C4665FB-254A-435D-96DB-A8161EBF8F9E}" presName="rootConnector" presStyleLbl="node4" presStyleIdx="6" presStyleCnt="20"/>
      <dgm:spPr/>
      <dgm:t>
        <a:bodyPr/>
        <a:lstStyle/>
        <a:p>
          <a:endParaRPr lang="en-GB"/>
        </a:p>
      </dgm:t>
    </dgm:pt>
    <dgm:pt modelId="{DC4D6F8A-E155-4DD7-8F1F-E367AB7FB6B2}" type="pres">
      <dgm:prSet presAssocID="{4C4665FB-254A-435D-96DB-A8161EBF8F9E}" presName="hierChild4" presStyleCnt="0"/>
      <dgm:spPr/>
    </dgm:pt>
    <dgm:pt modelId="{FDB94675-3A99-4A20-9446-14C0CCCACF46}" type="pres">
      <dgm:prSet presAssocID="{28DE5020-70AF-41C0-9944-FC799BAE9155}" presName="Name37" presStyleLbl="parChTrans1D4" presStyleIdx="7" presStyleCnt="20"/>
      <dgm:spPr/>
      <dgm:t>
        <a:bodyPr/>
        <a:lstStyle/>
        <a:p>
          <a:endParaRPr lang="en-GB"/>
        </a:p>
      </dgm:t>
    </dgm:pt>
    <dgm:pt modelId="{62AAF339-0E48-4839-A3BA-2348D19BCC21}" type="pres">
      <dgm:prSet presAssocID="{F922A69A-3187-49D2-8C2E-E72C29C1BA4C}" presName="hierRoot2" presStyleCnt="0">
        <dgm:presLayoutVars>
          <dgm:hierBranch val="init"/>
        </dgm:presLayoutVars>
      </dgm:prSet>
      <dgm:spPr/>
    </dgm:pt>
    <dgm:pt modelId="{85FFA150-7F44-445E-A0E3-230DF4E699ED}" type="pres">
      <dgm:prSet presAssocID="{F922A69A-3187-49D2-8C2E-E72C29C1BA4C}" presName="rootComposite" presStyleCnt="0"/>
      <dgm:spPr/>
    </dgm:pt>
    <dgm:pt modelId="{E1EF79B9-B41A-42AB-A89D-4D8F8D4E590F}" type="pres">
      <dgm:prSet presAssocID="{F922A69A-3187-49D2-8C2E-E72C29C1BA4C}" presName="rootText" presStyleLbl="node4" presStyleIdx="7" presStyleCnt="20" custLinFactNeighborX="-22265">
        <dgm:presLayoutVars>
          <dgm:chPref val="3"/>
        </dgm:presLayoutVars>
      </dgm:prSet>
      <dgm:spPr/>
      <dgm:t>
        <a:bodyPr/>
        <a:lstStyle/>
        <a:p>
          <a:endParaRPr lang="en-GB"/>
        </a:p>
      </dgm:t>
    </dgm:pt>
    <dgm:pt modelId="{910EF568-202A-445C-89C2-9C76889A4494}" type="pres">
      <dgm:prSet presAssocID="{F922A69A-3187-49D2-8C2E-E72C29C1BA4C}" presName="rootConnector" presStyleLbl="node4" presStyleIdx="7" presStyleCnt="20"/>
      <dgm:spPr/>
      <dgm:t>
        <a:bodyPr/>
        <a:lstStyle/>
        <a:p>
          <a:endParaRPr lang="en-GB"/>
        </a:p>
      </dgm:t>
    </dgm:pt>
    <dgm:pt modelId="{B3B85DDE-B00A-4AE1-832B-15EB0E7B1738}" type="pres">
      <dgm:prSet presAssocID="{F922A69A-3187-49D2-8C2E-E72C29C1BA4C}" presName="hierChild4" presStyleCnt="0"/>
      <dgm:spPr/>
    </dgm:pt>
    <dgm:pt modelId="{F454E618-5EC0-43E8-B995-A654E68D2621}" type="pres">
      <dgm:prSet presAssocID="{D52B7140-CF52-467A-A30F-D467B805DFC2}" presName="Name37" presStyleLbl="parChTrans1D4" presStyleIdx="8" presStyleCnt="20"/>
      <dgm:spPr/>
      <dgm:t>
        <a:bodyPr/>
        <a:lstStyle/>
        <a:p>
          <a:endParaRPr lang="en-GB"/>
        </a:p>
      </dgm:t>
    </dgm:pt>
    <dgm:pt modelId="{9F0669A4-4802-4FA2-A1FC-0FDEE93A4C1B}" type="pres">
      <dgm:prSet presAssocID="{C976D94C-FA8E-4569-BC07-EF5817A65149}" presName="hierRoot2" presStyleCnt="0">
        <dgm:presLayoutVars>
          <dgm:hierBranch val="init"/>
        </dgm:presLayoutVars>
      </dgm:prSet>
      <dgm:spPr/>
    </dgm:pt>
    <dgm:pt modelId="{EE8D3F92-8C08-4C97-9E92-261A6733C0CC}" type="pres">
      <dgm:prSet presAssocID="{C976D94C-FA8E-4569-BC07-EF5817A65149}" presName="rootComposite" presStyleCnt="0"/>
      <dgm:spPr/>
    </dgm:pt>
    <dgm:pt modelId="{F39BE4F2-543E-4535-B23A-BDF82D85E160}" type="pres">
      <dgm:prSet presAssocID="{C976D94C-FA8E-4569-BC07-EF5817A65149}" presName="rootText" presStyleLbl="node4" presStyleIdx="8" presStyleCnt="20" custLinFactNeighborX="-48402" custLinFactNeighborY="-3872">
        <dgm:presLayoutVars>
          <dgm:chPref val="3"/>
        </dgm:presLayoutVars>
      </dgm:prSet>
      <dgm:spPr/>
      <dgm:t>
        <a:bodyPr/>
        <a:lstStyle/>
        <a:p>
          <a:endParaRPr lang="en-GB"/>
        </a:p>
      </dgm:t>
    </dgm:pt>
    <dgm:pt modelId="{682876A0-7FA9-407B-BC6A-4B049CA949B6}" type="pres">
      <dgm:prSet presAssocID="{C976D94C-FA8E-4569-BC07-EF5817A65149}" presName="rootConnector" presStyleLbl="node4" presStyleIdx="8" presStyleCnt="20"/>
      <dgm:spPr/>
      <dgm:t>
        <a:bodyPr/>
        <a:lstStyle/>
        <a:p>
          <a:endParaRPr lang="en-GB"/>
        </a:p>
      </dgm:t>
    </dgm:pt>
    <dgm:pt modelId="{D9F82293-8AB2-45CE-A868-54132FFC6552}" type="pres">
      <dgm:prSet presAssocID="{C976D94C-FA8E-4569-BC07-EF5817A65149}" presName="hierChild4" presStyleCnt="0"/>
      <dgm:spPr/>
    </dgm:pt>
    <dgm:pt modelId="{822B57E7-FD1D-41B1-A54B-B941FEC7B7DB}" type="pres">
      <dgm:prSet presAssocID="{C976D94C-FA8E-4569-BC07-EF5817A65149}" presName="hierChild5" presStyleCnt="0"/>
      <dgm:spPr/>
    </dgm:pt>
    <dgm:pt modelId="{52B06BB4-CF66-4920-8F36-BEF1D019297D}" type="pres">
      <dgm:prSet presAssocID="{732C97C5-FB93-4DB5-9F33-B66A1B38BE31}" presName="Name37" presStyleLbl="parChTrans1D4" presStyleIdx="9" presStyleCnt="20"/>
      <dgm:spPr/>
      <dgm:t>
        <a:bodyPr/>
        <a:lstStyle/>
        <a:p>
          <a:endParaRPr lang="en-GB"/>
        </a:p>
      </dgm:t>
    </dgm:pt>
    <dgm:pt modelId="{978AF2F5-E447-4FDC-A213-1BDC0D91E206}" type="pres">
      <dgm:prSet presAssocID="{91A98D5C-C7EC-489E-8CAC-493F74A21DE0}" presName="hierRoot2" presStyleCnt="0">
        <dgm:presLayoutVars>
          <dgm:hierBranch val="init"/>
        </dgm:presLayoutVars>
      </dgm:prSet>
      <dgm:spPr/>
    </dgm:pt>
    <dgm:pt modelId="{00905D70-0840-4A75-A1EB-FF798096D3C9}" type="pres">
      <dgm:prSet presAssocID="{91A98D5C-C7EC-489E-8CAC-493F74A21DE0}" presName="rootComposite" presStyleCnt="0"/>
      <dgm:spPr/>
    </dgm:pt>
    <dgm:pt modelId="{DC8E441D-6F9D-4593-A507-B205282BF64E}" type="pres">
      <dgm:prSet presAssocID="{91A98D5C-C7EC-489E-8CAC-493F74A21DE0}" presName="rootText" presStyleLbl="node4" presStyleIdx="9" presStyleCnt="20" custLinFactNeighborX="-50338" custLinFactNeighborY="279">
        <dgm:presLayoutVars>
          <dgm:chPref val="3"/>
        </dgm:presLayoutVars>
      </dgm:prSet>
      <dgm:spPr/>
      <dgm:t>
        <a:bodyPr/>
        <a:lstStyle/>
        <a:p>
          <a:endParaRPr lang="en-GB"/>
        </a:p>
      </dgm:t>
    </dgm:pt>
    <dgm:pt modelId="{585D120B-463D-422D-934B-BD521E3B990F}" type="pres">
      <dgm:prSet presAssocID="{91A98D5C-C7EC-489E-8CAC-493F74A21DE0}" presName="rootConnector" presStyleLbl="node4" presStyleIdx="9" presStyleCnt="20"/>
      <dgm:spPr/>
      <dgm:t>
        <a:bodyPr/>
        <a:lstStyle/>
        <a:p>
          <a:endParaRPr lang="en-GB"/>
        </a:p>
      </dgm:t>
    </dgm:pt>
    <dgm:pt modelId="{D8B64869-DF98-48ED-BD8D-C26AB0865068}" type="pres">
      <dgm:prSet presAssocID="{91A98D5C-C7EC-489E-8CAC-493F74A21DE0}" presName="hierChild4" presStyleCnt="0"/>
      <dgm:spPr/>
    </dgm:pt>
    <dgm:pt modelId="{AC638BBB-EBED-4D4F-9890-22E4282AF272}" type="pres">
      <dgm:prSet presAssocID="{91A98D5C-C7EC-489E-8CAC-493F74A21DE0}" presName="hierChild5" presStyleCnt="0"/>
      <dgm:spPr/>
    </dgm:pt>
    <dgm:pt modelId="{F05E7D8A-0F55-4B7D-854A-DF3D1ECD58B4}" type="pres">
      <dgm:prSet presAssocID="{F922A69A-3187-49D2-8C2E-E72C29C1BA4C}" presName="hierChild5" presStyleCnt="0"/>
      <dgm:spPr/>
    </dgm:pt>
    <dgm:pt modelId="{00A6D109-2D0D-4629-9350-99C238321B03}" type="pres">
      <dgm:prSet presAssocID="{4C4665FB-254A-435D-96DB-A8161EBF8F9E}" presName="hierChild5" presStyleCnt="0"/>
      <dgm:spPr/>
    </dgm:pt>
    <dgm:pt modelId="{F6D5682B-0CAA-49EF-A17D-0956D26A5DF2}" type="pres">
      <dgm:prSet presAssocID="{8527D799-62CA-4DB3-A590-46C579034DA2}" presName="hierChild5" presStyleCnt="0"/>
      <dgm:spPr/>
    </dgm:pt>
    <dgm:pt modelId="{47C513E2-E252-4881-884C-454098196300}" type="pres">
      <dgm:prSet presAssocID="{FF800482-E3D7-47CF-BA7B-94A21A722290}" presName="Name37" presStyleLbl="parChTrans1D4" presStyleIdx="10" presStyleCnt="20"/>
      <dgm:spPr/>
      <dgm:t>
        <a:bodyPr/>
        <a:lstStyle/>
        <a:p>
          <a:endParaRPr lang="en-GB"/>
        </a:p>
      </dgm:t>
    </dgm:pt>
    <dgm:pt modelId="{17718F50-C54E-4D16-9865-FD90FF063C34}" type="pres">
      <dgm:prSet presAssocID="{5B4C7D61-00C6-42DA-9BFC-2A6BC4C9071B}" presName="hierRoot2" presStyleCnt="0">
        <dgm:presLayoutVars>
          <dgm:hierBranch val="init"/>
        </dgm:presLayoutVars>
      </dgm:prSet>
      <dgm:spPr/>
    </dgm:pt>
    <dgm:pt modelId="{2D95945A-2B93-4057-8C2E-8771E5DE14BD}" type="pres">
      <dgm:prSet presAssocID="{5B4C7D61-00C6-42DA-9BFC-2A6BC4C9071B}" presName="rootComposite" presStyleCnt="0"/>
      <dgm:spPr/>
    </dgm:pt>
    <dgm:pt modelId="{4469D653-B014-4427-9392-20F5D10C1449}" type="pres">
      <dgm:prSet presAssocID="{5B4C7D61-00C6-42DA-9BFC-2A6BC4C9071B}" presName="rootText" presStyleLbl="node4" presStyleIdx="10" presStyleCnt="20">
        <dgm:presLayoutVars>
          <dgm:chPref val="3"/>
        </dgm:presLayoutVars>
      </dgm:prSet>
      <dgm:spPr/>
      <dgm:t>
        <a:bodyPr/>
        <a:lstStyle/>
        <a:p>
          <a:endParaRPr lang="en-GB"/>
        </a:p>
      </dgm:t>
    </dgm:pt>
    <dgm:pt modelId="{31405242-5410-4D12-8774-4EB2B57327A6}" type="pres">
      <dgm:prSet presAssocID="{5B4C7D61-00C6-42DA-9BFC-2A6BC4C9071B}" presName="rootConnector" presStyleLbl="node4" presStyleIdx="10" presStyleCnt="20"/>
      <dgm:spPr/>
      <dgm:t>
        <a:bodyPr/>
        <a:lstStyle/>
        <a:p>
          <a:endParaRPr lang="en-GB"/>
        </a:p>
      </dgm:t>
    </dgm:pt>
    <dgm:pt modelId="{468C6D0A-E683-4D36-9EF9-81F2DADE7D9D}" type="pres">
      <dgm:prSet presAssocID="{5B4C7D61-00C6-42DA-9BFC-2A6BC4C9071B}" presName="hierChild4" presStyleCnt="0"/>
      <dgm:spPr/>
    </dgm:pt>
    <dgm:pt modelId="{5E647E7E-D31A-4443-916C-E6C7354369C4}" type="pres">
      <dgm:prSet presAssocID="{DCB33D27-55F4-412B-9723-1AC95E9FBB0C}" presName="Name37" presStyleLbl="parChTrans1D4" presStyleIdx="11" presStyleCnt="20"/>
      <dgm:spPr/>
      <dgm:t>
        <a:bodyPr/>
        <a:lstStyle/>
        <a:p>
          <a:endParaRPr lang="en-GB"/>
        </a:p>
      </dgm:t>
    </dgm:pt>
    <dgm:pt modelId="{D2CC252B-8D2F-48FA-9A1A-9E20C3DFED5C}" type="pres">
      <dgm:prSet presAssocID="{DD5FEA87-44E9-47E8-A6AD-DB12DDB1F52B}" presName="hierRoot2" presStyleCnt="0">
        <dgm:presLayoutVars>
          <dgm:hierBranch val="init"/>
        </dgm:presLayoutVars>
      </dgm:prSet>
      <dgm:spPr/>
    </dgm:pt>
    <dgm:pt modelId="{B8E55C40-6E8D-4D0B-B25B-E1517DEF12D1}" type="pres">
      <dgm:prSet presAssocID="{DD5FEA87-44E9-47E8-A6AD-DB12DDB1F52B}" presName="rootComposite" presStyleCnt="0"/>
      <dgm:spPr/>
    </dgm:pt>
    <dgm:pt modelId="{93EA6ACB-1253-4940-84E9-0B431DEDD8B9}" type="pres">
      <dgm:prSet presAssocID="{DD5FEA87-44E9-47E8-A6AD-DB12DDB1F52B}" presName="rootText" presStyleLbl="node4" presStyleIdx="11" presStyleCnt="20">
        <dgm:presLayoutVars>
          <dgm:chPref val="3"/>
        </dgm:presLayoutVars>
      </dgm:prSet>
      <dgm:spPr/>
      <dgm:t>
        <a:bodyPr/>
        <a:lstStyle/>
        <a:p>
          <a:endParaRPr lang="en-GB"/>
        </a:p>
      </dgm:t>
    </dgm:pt>
    <dgm:pt modelId="{A525612A-1FA8-4070-81D8-BAB55C90365D}" type="pres">
      <dgm:prSet presAssocID="{DD5FEA87-44E9-47E8-A6AD-DB12DDB1F52B}" presName="rootConnector" presStyleLbl="node4" presStyleIdx="11" presStyleCnt="20"/>
      <dgm:spPr/>
      <dgm:t>
        <a:bodyPr/>
        <a:lstStyle/>
        <a:p>
          <a:endParaRPr lang="en-GB"/>
        </a:p>
      </dgm:t>
    </dgm:pt>
    <dgm:pt modelId="{E4837AE0-1637-486E-B555-665BDBF93E30}" type="pres">
      <dgm:prSet presAssocID="{DD5FEA87-44E9-47E8-A6AD-DB12DDB1F52B}" presName="hierChild4" presStyleCnt="0"/>
      <dgm:spPr/>
    </dgm:pt>
    <dgm:pt modelId="{D03AEB6D-43C9-486C-8AAB-C1A43920E544}" type="pres">
      <dgm:prSet presAssocID="{338ADF82-87AB-4C6D-818E-B062D19345A6}" presName="Name37" presStyleLbl="parChTrans1D4" presStyleIdx="12" presStyleCnt="20"/>
      <dgm:spPr/>
      <dgm:t>
        <a:bodyPr/>
        <a:lstStyle/>
        <a:p>
          <a:endParaRPr lang="en-GB"/>
        </a:p>
      </dgm:t>
    </dgm:pt>
    <dgm:pt modelId="{16CE8D59-4B81-4FF0-8315-B9980F378D5A}" type="pres">
      <dgm:prSet presAssocID="{0D704960-2135-4004-9185-152AAF1DCB97}" presName="hierRoot2" presStyleCnt="0">
        <dgm:presLayoutVars>
          <dgm:hierBranch val="init"/>
        </dgm:presLayoutVars>
      </dgm:prSet>
      <dgm:spPr/>
    </dgm:pt>
    <dgm:pt modelId="{13844B5A-00BE-4531-A331-3DAA7B080B4E}" type="pres">
      <dgm:prSet presAssocID="{0D704960-2135-4004-9185-152AAF1DCB97}" presName="rootComposite" presStyleCnt="0"/>
      <dgm:spPr/>
    </dgm:pt>
    <dgm:pt modelId="{451A011A-62A2-4342-B1E9-77E6CA43ABC8}" type="pres">
      <dgm:prSet presAssocID="{0D704960-2135-4004-9185-152AAF1DCB97}" presName="rootText" presStyleLbl="node4" presStyleIdx="12" presStyleCnt="20" custLinFactNeighborX="21297">
        <dgm:presLayoutVars>
          <dgm:chPref val="3"/>
        </dgm:presLayoutVars>
      </dgm:prSet>
      <dgm:spPr/>
      <dgm:t>
        <a:bodyPr/>
        <a:lstStyle/>
        <a:p>
          <a:endParaRPr lang="en-GB"/>
        </a:p>
      </dgm:t>
    </dgm:pt>
    <dgm:pt modelId="{B3C70148-4C3E-4BD3-976E-A03A0032A2BC}" type="pres">
      <dgm:prSet presAssocID="{0D704960-2135-4004-9185-152AAF1DCB97}" presName="rootConnector" presStyleLbl="node4" presStyleIdx="12" presStyleCnt="20"/>
      <dgm:spPr/>
      <dgm:t>
        <a:bodyPr/>
        <a:lstStyle/>
        <a:p>
          <a:endParaRPr lang="en-GB"/>
        </a:p>
      </dgm:t>
    </dgm:pt>
    <dgm:pt modelId="{8FD836CE-D262-433C-AD3A-678815518000}" type="pres">
      <dgm:prSet presAssocID="{0D704960-2135-4004-9185-152AAF1DCB97}" presName="hierChild4" presStyleCnt="0"/>
      <dgm:spPr/>
    </dgm:pt>
    <dgm:pt modelId="{957E5457-D67C-46B0-88B2-F1821E286B6F}" type="pres">
      <dgm:prSet presAssocID="{6B059240-27D7-41C7-ADB9-EB6A3D4AF2F0}" presName="Name37" presStyleLbl="parChTrans1D4" presStyleIdx="13" presStyleCnt="20"/>
      <dgm:spPr/>
      <dgm:t>
        <a:bodyPr/>
        <a:lstStyle/>
        <a:p>
          <a:endParaRPr lang="en-GB"/>
        </a:p>
      </dgm:t>
    </dgm:pt>
    <dgm:pt modelId="{56829A42-ADC8-4158-AF2C-5C050E941D7C}" type="pres">
      <dgm:prSet presAssocID="{3CE42647-1EC2-46DE-B3D1-C429A5D15EC9}" presName="hierRoot2" presStyleCnt="0">
        <dgm:presLayoutVars>
          <dgm:hierBranch val="init"/>
        </dgm:presLayoutVars>
      </dgm:prSet>
      <dgm:spPr/>
    </dgm:pt>
    <dgm:pt modelId="{29B9632E-0874-4E5D-90FF-D4E732ACC3A3}" type="pres">
      <dgm:prSet presAssocID="{3CE42647-1EC2-46DE-B3D1-C429A5D15EC9}" presName="rootComposite" presStyleCnt="0"/>
      <dgm:spPr/>
    </dgm:pt>
    <dgm:pt modelId="{8ED9364C-9CBA-49F0-BD50-1CA323F7BEE9}" type="pres">
      <dgm:prSet presAssocID="{3CE42647-1EC2-46DE-B3D1-C429A5D15EC9}" presName="rootText" presStyleLbl="node4" presStyleIdx="13" presStyleCnt="20">
        <dgm:presLayoutVars>
          <dgm:chPref val="3"/>
        </dgm:presLayoutVars>
      </dgm:prSet>
      <dgm:spPr/>
      <dgm:t>
        <a:bodyPr/>
        <a:lstStyle/>
        <a:p>
          <a:endParaRPr lang="en-GB"/>
        </a:p>
      </dgm:t>
    </dgm:pt>
    <dgm:pt modelId="{0D85D2B4-D083-4511-AD21-51E32C87BD68}" type="pres">
      <dgm:prSet presAssocID="{3CE42647-1EC2-46DE-B3D1-C429A5D15EC9}" presName="rootConnector" presStyleLbl="node4" presStyleIdx="13" presStyleCnt="20"/>
      <dgm:spPr/>
      <dgm:t>
        <a:bodyPr/>
        <a:lstStyle/>
        <a:p>
          <a:endParaRPr lang="en-GB"/>
        </a:p>
      </dgm:t>
    </dgm:pt>
    <dgm:pt modelId="{1E3CB755-4B7C-415E-90D5-ADC8B72F240E}" type="pres">
      <dgm:prSet presAssocID="{3CE42647-1EC2-46DE-B3D1-C429A5D15EC9}" presName="hierChild4" presStyleCnt="0"/>
      <dgm:spPr/>
    </dgm:pt>
    <dgm:pt modelId="{E7F475B3-3EB1-4A7F-B9AA-7F534377625C}" type="pres">
      <dgm:prSet presAssocID="{3CE42647-1EC2-46DE-B3D1-C429A5D15EC9}" presName="hierChild5" presStyleCnt="0"/>
      <dgm:spPr/>
    </dgm:pt>
    <dgm:pt modelId="{D1AD556C-D8B0-4104-AC6C-1C234AABE7E5}" type="pres">
      <dgm:prSet presAssocID="{97FEE98C-732F-4926-937F-095170237E62}" presName="Name37" presStyleLbl="parChTrans1D4" presStyleIdx="14" presStyleCnt="20"/>
      <dgm:spPr/>
      <dgm:t>
        <a:bodyPr/>
        <a:lstStyle/>
        <a:p>
          <a:endParaRPr lang="en-GB"/>
        </a:p>
      </dgm:t>
    </dgm:pt>
    <dgm:pt modelId="{1D4E9FE5-5F43-49B4-901A-A54E0E22D4DB}" type="pres">
      <dgm:prSet presAssocID="{951B6ED5-168F-4649-94A9-12460BCE94AF}" presName="hierRoot2" presStyleCnt="0">
        <dgm:presLayoutVars>
          <dgm:hierBranch val="init"/>
        </dgm:presLayoutVars>
      </dgm:prSet>
      <dgm:spPr/>
    </dgm:pt>
    <dgm:pt modelId="{CBCCDF31-9F6D-4E67-A6F1-FE28DF41EA7D}" type="pres">
      <dgm:prSet presAssocID="{951B6ED5-168F-4649-94A9-12460BCE94AF}" presName="rootComposite" presStyleCnt="0"/>
      <dgm:spPr/>
    </dgm:pt>
    <dgm:pt modelId="{32F01027-3747-4FA2-80B2-F24C5B7675AE}" type="pres">
      <dgm:prSet presAssocID="{951B6ED5-168F-4649-94A9-12460BCE94AF}" presName="rootText" presStyleLbl="node4" presStyleIdx="14" presStyleCnt="20">
        <dgm:presLayoutVars>
          <dgm:chPref val="3"/>
        </dgm:presLayoutVars>
      </dgm:prSet>
      <dgm:spPr/>
      <dgm:t>
        <a:bodyPr/>
        <a:lstStyle/>
        <a:p>
          <a:endParaRPr lang="en-GB"/>
        </a:p>
      </dgm:t>
    </dgm:pt>
    <dgm:pt modelId="{FDBE405F-19D4-4E31-B436-CDC52A70590B}" type="pres">
      <dgm:prSet presAssocID="{951B6ED5-168F-4649-94A9-12460BCE94AF}" presName="rootConnector" presStyleLbl="node4" presStyleIdx="14" presStyleCnt="20"/>
      <dgm:spPr/>
      <dgm:t>
        <a:bodyPr/>
        <a:lstStyle/>
        <a:p>
          <a:endParaRPr lang="en-GB"/>
        </a:p>
      </dgm:t>
    </dgm:pt>
    <dgm:pt modelId="{E5863C7C-DA2F-46AA-A0A9-42B51078C743}" type="pres">
      <dgm:prSet presAssocID="{951B6ED5-168F-4649-94A9-12460BCE94AF}" presName="hierChild4" presStyleCnt="0"/>
      <dgm:spPr/>
    </dgm:pt>
    <dgm:pt modelId="{090B0B92-4C5A-45E4-A03A-23227BEAF866}" type="pres">
      <dgm:prSet presAssocID="{951B6ED5-168F-4649-94A9-12460BCE94AF}" presName="hierChild5" presStyleCnt="0"/>
      <dgm:spPr/>
    </dgm:pt>
    <dgm:pt modelId="{BC236F88-61EB-4B65-B4C3-729BE7487F62}" type="pres">
      <dgm:prSet presAssocID="{0D704960-2135-4004-9185-152AAF1DCB97}" presName="hierChild5" presStyleCnt="0"/>
      <dgm:spPr/>
    </dgm:pt>
    <dgm:pt modelId="{435C55DB-6EC7-4353-A3DB-936FBE59CF3B}" type="pres">
      <dgm:prSet presAssocID="{DD5FEA87-44E9-47E8-A6AD-DB12DDB1F52B}" presName="hierChild5" presStyleCnt="0"/>
      <dgm:spPr/>
    </dgm:pt>
    <dgm:pt modelId="{6808D28C-17E6-4007-879A-9E991179DF41}" type="pres">
      <dgm:prSet presAssocID="{5B4C7D61-00C6-42DA-9BFC-2A6BC4C9071B}" presName="hierChild5" presStyleCnt="0"/>
      <dgm:spPr/>
    </dgm:pt>
    <dgm:pt modelId="{8FA43622-CECE-48F0-B255-D462B354C9A2}" type="pres">
      <dgm:prSet presAssocID="{045FC16B-6286-405C-A5DD-376341929DF8}" presName="Name37" presStyleLbl="parChTrans1D4" presStyleIdx="15" presStyleCnt="20"/>
      <dgm:spPr/>
      <dgm:t>
        <a:bodyPr/>
        <a:lstStyle/>
        <a:p>
          <a:endParaRPr lang="en-GB"/>
        </a:p>
      </dgm:t>
    </dgm:pt>
    <dgm:pt modelId="{24D90231-24D1-42BF-87DC-6BFCD28D167D}" type="pres">
      <dgm:prSet presAssocID="{FAF7CEE1-CE85-4D32-9326-8A3179B5CEA2}" presName="hierRoot2" presStyleCnt="0">
        <dgm:presLayoutVars>
          <dgm:hierBranch val="init"/>
        </dgm:presLayoutVars>
      </dgm:prSet>
      <dgm:spPr/>
    </dgm:pt>
    <dgm:pt modelId="{385E7715-40AE-48D0-B0CA-D8B8CB19D8B1}" type="pres">
      <dgm:prSet presAssocID="{FAF7CEE1-CE85-4D32-9326-8A3179B5CEA2}" presName="rootComposite" presStyleCnt="0"/>
      <dgm:spPr/>
    </dgm:pt>
    <dgm:pt modelId="{DE37D8CA-C20D-441D-BEC5-27D360DDFA43}" type="pres">
      <dgm:prSet presAssocID="{FAF7CEE1-CE85-4D32-9326-8A3179B5CEA2}" presName="rootText" presStyleLbl="node4" presStyleIdx="15" presStyleCnt="20">
        <dgm:presLayoutVars>
          <dgm:chPref val="3"/>
        </dgm:presLayoutVars>
      </dgm:prSet>
      <dgm:spPr/>
      <dgm:t>
        <a:bodyPr/>
        <a:lstStyle/>
        <a:p>
          <a:endParaRPr lang="en-GB"/>
        </a:p>
      </dgm:t>
    </dgm:pt>
    <dgm:pt modelId="{3F7B7AC9-1581-4001-93D0-03A4F3CB3E91}" type="pres">
      <dgm:prSet presAssocID="{FAF7CEE1-CE85-4D32-9326-8A3179B5CEA2}" presName="rootConnector" presStyleLbl="node4" presStyleIdx="15" presStyleCnt="20"/>
      <dgm:spPr/>
      <dgm:t>
        <a:bodyPr/>
        <a:lstStyle/>
        <a:p>
          <a:endParaRPr lang="en-GB"/>
        </a:p>
      </dgm:t>
    </dgm:pt>
    <dgm:pt modelId="{7374BF5C-FD49-4B1E-9EAF-9C843D9E2AC3}" type="pres">
      <dgm:prSet presAssocID="{FAF7CEE1-CE85-4D32-9326-8A3179B5CEA2}" presName="hierChild4" presStyleCnt="0"/>
      <dgm:spPr/>
    </dgm:pt>
    <dgm:pt modelId="{4917828A-F1E1-416D-BAF3-BA5A5294C7D3}" type="pres">
      <dgm:prSet presAssocID="{6AFF4196-7E11-4207-98E7-7815D3DC7F8D}" presName="Name37" presStyleLbl="parChTrans1D4" presStyleIdx="16" presStyleCnt="20"/>
      <dgm:spPr/>
      <dgm:t>
        <a:bodyPr/>
        <a:lstStyle/>
        <a:p>
          <a:endParaRPr lang="en-GB"/>
        </a:p>
      </dgm:t>
    </dgm:pt>
    <dgm:pt modelId="{9B3469F4-1728-4CF8-8E6D-A4CA7EBADACD}" type="pres">
      <dgm:prSet presAssocID="{841762A4-FA5F-4C70-B227-9FA50A0FE44F}" presName="hierRoot2" presStyleCnt="0">
        <dgm:presLayoutVars>
          <dgm:hierBranch val="init"/>
        </dgm:presLayoutVars>
      </dgm:prSet>
      <dgm:spPr/>
    </dgm:pt>
    <dgm:pt modelId="{741A9120-00F5-4782-B634-063624D37768}" type="pres">
      <dgm:prSet presAssocID="{841762A4-FA5F-4C70-B227-9FA50A0FE44F}" presName="rootComposite" presStyleCnt="0"/>
      <dgm:spPr/>
    </dgm:pt>
    <dgm:pt modelId="{8BAD219C-642C-4E8E-ACD5-AA4AB535FA31}" type="pres">
      <dgm:prSet presAssocID="{841762A4-FA5F-4C70-B227-9FA50A0FE44F}" presName="rootText" presStyleLbl="node4" presStyleIdx="16" presStyleCnt="20" custLinFactNeighborX="47434" custLinFactNeighborY="-1936">
        <dgm:presLayoutVars>
          <dgm:chPref val="3"/>
        </dgm:presLayoutVars>
      </dgm:prSet>
      <dgm:spPr/>
      <dgm:t>
        <a:bodyPr/>
        <a:lstStyle/>
        <a:p>
          <a:endParaRPr lang="en-GB"/>
        </a:p>
      </dgm:t>
    </dgm:pt>
    <dgm:pt modelId="{64D2E35D-4051-4B84-A8DA-EE9B5D9DB006}" type="pres">
      <dgm:prSet presAssocID="{841762A4-FA5F-4C70-B227-9FA50A0FE44F}" presName="rootConnector" presStyleLbl="node4" presStyleIdx="16" presStyleCnt="20"/>
      <dgm:spPr/>
      <dgm:t>
        <a:bodyPr/>
        <a:lstStyle/>
        <a:p>
          <a:endParaRPr lang="en-GB"/>
        </a:p>
      </dgm:t>
    </dgm:pt>
    <dgm:pt modelId="{B903F648-CFB2-40C5-A383-653959E8C55B}" type="pres">
      <dgm:prSet presAssocID="{841762A4-FA5F-4C70-B227-9FA50A0FE44F}" presName="hierChild4" presStyleCnt="0"/>
      <dgm:spPr/>
    </dgm:pt>
    <dgm:pt modelId="{36DBF13A-CDCA-4B9B-9A25-7CC275CAF273}" type="pres">
      <dgm:prSet presAssocID="{3F028065-90E7-4274-9EEA-411F3AE19AB1}" presName="Name37" presStyleLbl="parChTrans1D4" presStyleIdx="17" presStyleCnt="20"/>
      <dgm:spPr/>
      <dgm:t>
        <a:bodyPr/>
        <a:lstStyle/>
        <a:p>
          <a:endParaRPr lang="en-GB"/>
        </a:p>
      </dgm:t>
    </dgm:pt>
    <dgm:pt modelId="{C3E56829-5476-48C6-8566-B71F54C76B51}" type="pres">
      <dgm:prSet presAssocID="{520938E9-B8D2-4507-A3F7-C4BD20F6516C}" presName="hierRoot2" presStyleCnt="0">
        <dgm:presLayoutVars>
          <dgm:hierBranch val="init"/>
        </dgm:presLayoutVars>
      </dgm:prSet>
      <dgm:spPr/>
    </dgm:pt>
    <dgm:pt modelId="{6005C3D3-CF68-4F0A-90AA-09DC3637347A}" type="pres">
      <dgm:prSet presAssocID="{520938E9-B8D2-4507-A3F7-C4BD20F6516C}" presName="rootComposite" presStyleCnt="0"/>
      <dgm:spPr/>
    </dgm:pt>
    <dgm:pt modelId="{FD15567E-8738-4EC8-8AD3-7E90EE66B8FE}" type="pres">
      <dgm:prSet presAssocID="{520938E9-B8D2-4507-A3F7-C4BD20F6516C}" presName="rootText" presStyleLbl="node4" presStyleIdx="17" presStyleCnt="20" custLinFactNeighborX="50338" custLinFactNeighborY="1936">
        <dgm:presLayoutVars>
          <dgm:chPref val="3"/>
        </dgm:presLayoutVars>
      </dgm:prSet>
      <dgm:spPr/>
      <dgm:t>
        <a:bodyPr/>
        <a:lstStyle/>
        <a:p>
          <a:endParaRPr lang="en-GB"/>
        </a:p>
      </dgm:t>
    </dgm:pt>
    <dgm:pt modelId="{D4D1D491-A6A1-4D25-95A2-48EA1A32F486}" type="pres">
      <dgm:prSet presAssocID="{520938E9-B8D2-4507-A3F7-C4BD20F6516C}" presName="rootConnector" presStyleLbl="node4" presStyleIdx="17" presStyleCnt="20"/>
      <dgm:spPr/>
      <dgm:t>
        <a:bodyPr/>
        <a:lstStyle/>
        <a:p>
          <a:endParaRPr lang="en-GB"/>
        </a:p>
      </dgm:t>
    </dgm:pt>
    <dgm:pt modelId="{F072BE73-FA00-4CC8-8336-A57361DA1A8C}" type="pres">
      <dgm:prSet presAssocID="{520938E9-B8D2-4507-A3F7-C4BD20F6516C}" presName="hierChild4" presStyleCnt="0"/>
      <dgm:spPr/>
    </dgm:pt>
    <dgm:pt modelId="{A95B39D1-32AC-43C6-BE06-DF3536BF8F0A}" type="pres">
      <dgm:prSet presAssocID="{34A89C38-F0E8-4E4A-86C2-E721E17E16E3}" presName="Name37" presStyleLbl="parChTrans1D4" presStyleIdx="18" presStyleCnt="20"/>
      <dgm:spPr/>
      <dgm:t>
        <a:bodyPr/>
        <a:lstStyle/>
        <a:p>
          <a:endParaRPr lang="en-GB"/>
        </a:p>
      </dgm:t>
    </dgm:pt>
    <dgm:pt modelId="{F481E27E-0710-4F8C-AD95-4428A37058D6}" type="pres">
      <dgm:prSet presAssocID="{6DD202E4-1168-4D43-A3C1-242349ED3D3D}" presName="hierRoot2" presStyleCnt="0">
        <dgm:presLayoutVars>
          <dgm:hierBranch val="init"/>
        </dgm:presLayoutVars>
      </dgm:prSet>
      <dgm:spPr/>
    </dgm:pt>
    <dgm:pt modelId="{1362DDCA-CECF-4FB8-A662-88E2E79771AB}" type="pres">
      <dgm:prSet presAssocID="{6DD202E4-1168-4D43-A3C1-242349ED3D3D}" presName="rootComposite" presStyleCnt="0"/>
      <dgm:spPr/>
    </dgm:pt>
    <dgm:pt modelId="{070CB742-EEF3-472C-932F-2C6BE34004A6}" type="pres">
      <dgm:prSet presAssocID="{6DD202E4-1168-4D43-A3C1-242349ED3D3D}" presName="rootText" presStyleLbl="node4" presStyleIdx="18" presStyleCnt="20" custLinFactNeighborX="73519" custLinFactNeighborY="-1936">
        <dgm:presLayoutVars>
          <dgm:chPref val="3"/>
        </dgm:presLayoutVars>
      </dgm:prSet>
      <dgm:spPr/>
      <dgm:t>
        <a:bodyPr/>
        <a:lstStyle/>
        <a:p>
          <a:endParaRPr lang="en-GB"/>
        </a:p>
      </dgm:t>
    </dgm:pt>
    <dgm:pt modelId="{AA37501D-6F74-4948-829A-AFAEB896B869}" type="pres">
      <dgm:prSet presAssocID="{6DD202E4-1168-4D43-A3C1-242349ED3D3D}" presName="rootConnector" presStyleLbl="node4" presStyleIdx="18" presStyleCnt="20"/>
      <dgm:spPr/>
      <dgm:t>
        <a:bodyPr/>
        <a:lstStyle/>
        <a:p>
          <a:endParaRPr lang="en-GB"/>
        </a:p>
      </dgm:t>
    </dgm:pt>
    <dgm:pt modelId="{5DCA79AD-03FC-4DA0-B15D-199F23418816}" type="pres">
      <dgm:prSet presAssocID="{6DD202E4-1168-4D43-A3C1-242349ED3D3D}" presName="hierChild4" presStyleCnt="0"/>
      <dgm:spPr/>
    </dgm:pt>
    <dgm:pt modelId="{9903AA6A-721E-406E-B95D-80BC693ADD74}" type="pres">
      <dgm:prSet presAssocID="{6DD202E4-1168-4D43-A3C1-242349ED3D3D}" presName="hierChild5" presStyleCnt="0"/>
      <dgm:spPr/>
    </dgm:pt>
    <dgm:pt modelId="{C8B8E074-5EB1-4F2C-A261-81D9CCE656FD}" type="pres">
      <dgm:prSet presAssocID="{89B82726-0D21-4F5B-B336-9004298B0C72}" presName="Name37" presStyleLbl="parChTrans1D4" presStyleIdx="19" presStyleCnt="20"/>
      <dgm:spPr/>
      <dgm:t>
        <a:bodyPr/>
        <a:lstStyle/>
        <a:p>
          <a:endParaRPr lang="en-GB"/>
        </a:p>
      </dgm:t>
    </dgm:pt>
    <dgm:pt modelId="{5C2091B8-4C52-4E82-B4C3-F7B88F95B194}" type="pres">
      <dgm:prSet presAssocID="{5B1C0C72-F447-4C1C-B4B4-7C410541AAC5}" presName="hierRoot2" presStyleCnt="0">
        <dgm:presLayoutVars>
          <dgm:hierBranch val="init"/>
        </dgm:presLayoutVars>
      </dgm:prSet>
      <dgm:spPr/>
    </dgm:pt>
    <dgm:pt modelId="{CB000665-E8E9-4606-9E5A-58A604E5E3EB}" type="pres">
      <dgm:prSet presAssocID="{5B1C0C72-F447-4C1C-B4B4-7C410541AAC5}" presName="rootComposite" presStyleCnt="0"/>
      <dgm:spPr/>
    </dgm:pt>
    <dgm:pt modelId="{C98DB990-F92A-4082-A83A-0CD50AA765CE}" type="pres">
      <dgm:prSet presAssocID="{5B1C0C72-F447-4C1C-B4B4-7C410541AAC5}" presName="rootText" presStyleLbl="node4" presStyleIdx="19" presStyleCnt="20" custLinFactNeighborX="73519" custLinFactNeighborY="279">
        <dgm:presLayoutVars>
          <dgm:chPref val="3"/>
        </dgm:presLayoutVars>
      </dgm:prSet>
      <dgm:spPr/>
      <dgm:t>
        <a:bodyPr/>
        <a:lstStyle/>
        <a:p>
          <a:endParaRPr lang="en-GB"/>
        </a:p>
      </dgm:t>
    </dgm:pt>
    <dgm:pt modelId="{958E0D8D-7ECE-40A8-A98B-03ED672D78F8}" type="pres">
      <dgm:prSet presAssocID="{5B1C0C72-F447-4C1C-B4B4-7C410541AAC5}" presName="rootConnector" presStyleLbl="node4" presStyleIdx="19" presStyleCnt="20"/>
      <dgm:spPr/>
      <dgm:t>
        <a:bodyPr/>
        <a:lstStyle/>
        <a:p>
          <a:endParaRPr lang="en-GB"/>
        </a:p>
      </dgm:t>
    </dgm:pt>
    <dgm:pt modelId="{18488FB6-77AC-4B68-98B5-B341F4E4AFD7}" type="pres">
      <dgm:prSet presAssocID="{5B1C0C72-F447-4C1C-B4B4-7C410541AAC5}" presName="hierChild4" presStyleCnt="0"/>
      <dgm:spPr/>
    </dgm:pt>
    <dgm:pt modelId="{26A26B13-2361-4DDC-A9DF-99D290C6EB0C}" type="pres">
      <dgm:prSet presAssocID="{5B1C0C72-F447-4C1C-B4B4-7C410541AAC5}" presName="hierChild5" presStyleCnt="0"/>
      <dgm:spPr/>
    </dgm:pt>
    <dgm:pt modelId="{62F14DD6-32C5-4893-B18C-F1DDABEC0F54}" type="pres">
      <dgm:prSet presAssocID="{520938E9-B8D2-4507-A3F7-C4BD20F6516C}" presName="hierChild5" presStyleCnt="0"/>
      <dgm:spPr/>
    </dgm:pt>
    <dgm:pt modelId="{ADA57471-1B13-4A25-9ECE-8F77124EC690}" type="pres">
      <dgm:prSet presAssocID="{841762A4-FA5F-4C70-B227-9FA50A0FE44F}" presName="hierChild5" presStyleCnt="0"/>
      <dgm:spPr/>
    </dgm:pt>
    <dgm:pt modelId="{40D4D9D7-FC9E-4E3F-B235-969AAD6E109A}" type="pres">
      <dgm:prSet presAssocID="{FAF7CEE1-CE85-4D32-9326-8A3179B5CEA2}" presName="hierChild5" presStyleCnt="0"/>
      <dgm:spPr/>
    </dgm:pt>
    <dgm:pt modelId="{651AC45A-367C-479C-B5BB-EC35578A5B6B}" type="pres">
      <dgm:prSet presAssocID="{14333551-0BF1-4F3D-AE07-40719BEBC697}" presName="hierChild5" presStyleCnt="0"/>
      <dgm:spPr/>
    </dgm:pt>
    <dgm:pt modelId="{08EE13F4-AA6A-43DC-B112-693143AF7947}" type="pres">
      <dgm:prSet presAssocID="{853CDDF5-3A91-429D-A897-AB118296EB70}" presName="hierChild5" presStyleCnt="0"/>
      <dgm:spPr/>
    </dgm:pt>
    <dgm:pt modelId="{4FF77477-6416-491D-A018-DF2EEF38D57B}" type="pres">
      <dgm:prSet presAssocID="{36693898-CCB2-43D4-A45C-4B6ADB39C97E}" presName="hierChild3" presStyleCnt="0"/>
      <dgm:spPr/>
    </dgm:pt>
  </dgm:ptLst>
  <dgm:cxnLst>
    <dgm:cxn modelId="{E5D03FC9-E5D3-4878-8510-639C4D5CB3F0}" type="presOf" srcId="{951B6ED5-168F-4649-94A9-12460BCE94AF}" destId="{32F01027-3747-4FA2-80B2-F24C5B7675AE}" srcOrd="0" destOrd="0" presId="urn:microsoft.com/office/officeart/2005/8/layout/orgChart1"/>
    <dgm:cxn modelId="{0C481B33-FB01-440C-9329-83C1AB2D59B9}" type="presOf" srcId="{841762A4-FA5F-4C70-B227-9FA50A0FE44F}" destId="{64D2E35D-4051-4B84-A8DA-EE9B5D9DB006}" srcOrd="1" destOrd="0" presId="urn:microsoft.com/office/officeart/2005/8/layout/orgChart1"/>
    <dgm:cxn modelId="{0B93C80E-2FDD-4A65-A3B2-07183590F3C3}" type="presOf" srcId="{BB2EAE5B-2757-418F-8B8C-24B51316CF7C}" destId="{F1936E84-6CAB-4A61-A465-9A17DDBBF439}" srcOrd="0" destOrd="0" presId="urn:microsoft.com/office/officeart/2005/8/layout/orgChart1"/>
    <dgm:cxn modelId="{3C78AD3F-C60B-45E1-B672-A493B9694DB6}" type="presOf" srcId="{91A98D5C-C7EC-489E-8CAC-493F74A21DE0}" destId="{DC8E441D-6F9D-4593-A507-B205282BF64E}" srcOrd="0" destOrd="0" presId="urn:microsoft.com/office/officeart/2005/8/layout/orgChart1"/>
    <dgm:cxn modelId="{BA536DA6-22D6-4584-A03D-4689AE958432}" type="presOf" srcId="{6DD202E4-1168-4D43-A3C1-242349ED3D3D}" destId="{AA37501D-6F74-4948-829A-AFAEB896B869}" srcOrd="1" destOrd="0" presId="urn:microsoft.com/office/officeart/2005/8/layout/orgChart1"/>
    <dgm:cxn modelId="{FAE55522-0ECD-4BCB-A16F-446307989276}" srcId="{F922A69A-3187-49D2-8C2E-E72C29C1BA4C}" destId="{C976D94C-FA8E-4569-BC07-EF5817A65149}" srcOrd="0" destOrd="0" parTransId="{D52B7140-CF52-467A-A30F-D467B805DFC2}" sibTransId="{A89E5CB5-2E7E-4BB3-8EA5-1D9BA67D8817}"/>
    <dgm:cxn modelId="{FCE738D4-43B6-45BE-8235-2297CDB871CF}" type="presOf" srcId="{8527D799-62CA-4DB3-A590-46C579034DA2}" destId="{6C1725EF-9993-450F-914E-617196FA4D6C}" srcOrd="1" destOrd="0" presId="urn:microsoft.com/office/officeart/2005/8/layout/orgChart1"/>
    <dgm:cxn modelId="{6538D544-E5AA-4BC1-A2F8-371B18C616C8}" type="presOf" srcId="{3F028065-90E7-4274-9EEA-411F3AE19AB1}" destId="{36DBF13A-CDCA-4B9B-9A25-7CC275CAF273}" srcOrd="0" destOrd="0" presId="urn:microsoft.com/office/officeart/2005/8/layout/orgChart1"/>
    <dgm:cxn modelId="{4F9AFF3D-0D82-4636-830E-E76F50D0B3CD}" type="presOf" srcId="{DCB33D27-55F4-412B-9723-1AC95E9FBB0C}" destId="{5E647E7E-D31A-4443-916C-E6C7354369C4}" srcOrd="0" destOrd="0" presId="urn:microsoft.com/office/officeart/2005/8/layout/orgChart1"/>
    <dgm:cxn modelId="{F81ADD5B-A04C-49C0-8A5B-F092C093D26C}" type="presOf" srcId="{6B059240-27D7-41C7-ADB9-EB6A3D4AF2F0}" destId="{957E5457-D67C-46B0-88B2-F1821E286B6F}" srcOrd="0" destOrd="0" presId="urn:microsoft.com/office/officeart/2005/8/layout/orgChart1"/>
    <dgm:cxn modelId="{443A7883-FEC4-4967-BDD9-FF1C81BCA380}" srcId="{4C4665FB-254A-435D-96DB-A8161EBF8F9E}" destId="{F922A69A-3187-49D2-8C2E-E72C29C1BA4C}" srcOrd="0" destOrd="0" parTransId="{28DE5020-70AF-41C0-9944-FC799BAE9155}" sibTransId="{D4E92E0F-C88C-4D0C-A256-31E238166B44}"/>
    <dgm:cxn modelId="{693BC076-DC17-4028-8A85-7BA744721354}" type="presOf" srcId="{36693898-CCB2-43D4-A45C-4B6ADB39C97E}" destId="{0B75457B-6599-4730-807E-4177AC7501DF}" srcOrd="1" destOrd="0" presId="urn:microsoft.com/office/officeart/2005/8/layout/orgChart1"/>
    <dgm:cxn modelId="{B21CA3C1-181C-4454-90EA-58CF3F45007B}" type="presOf" srcId="{BA96739D-E391-4386-895F-580FAB68B9D5}" destId="{4781D7B4-C8AC-4274-8403-5015EE0A98DB}" srcOrd="0" destOrd="0" presId="urn:microsoft.com/office/officeart/2005/8/layout/orgChart1"/>
    <dgm:cxn modelId="{E7FC3073-FA17-4FF4-AC2E-A106229F6116}" type="presOf" srcId="{14333551-0BF1-4F3D-AE07-40719BEBC697}" destId="{5FD73E08-5AC5-416D-BB14-3F9233D447C0}" srcOrd="1" destOrd="0" presId="urn:microsoft.com/office/officeart/2005/8/layout/orgChart1"/>
    <dgm:cxn modelId="{5021153D-36C8-4511-8403-3E46292729F3}" srcId="{520938E9-B8D2-4507-A3F7-C4BD20F6516C}" destId="{6DD202E4-1168-4D43-A3C1-242349ED3D3D}" srcOrd="0" destOrd="0" parTransId="{34A89C38-F0E8-4E4A-86C2-E721E17E16E3}" sibTransId="{FF739B23-F0E8-41FF-9596-EE46C600C8C0}"/>
    <dgm:cxn modelId="{38898B91-EDC5-48DF-AD05-17DF4248EB09}" type="presOf" srcId="{C976D94C-FA8E-4569-BC07-EF5817A65149}" destId="{F39BE4F2-543E-4535-B23A-BDF82D85E160}" srcOrd="0" destOrd="0" presId="urn:microsoft.com/office/officeart/2005/8/layout/orgChart1"/>
    <dgm:cxn modelId="{BEDC6121-6E3A-4BA3-BB4A-04752C2B77D6}" type="presOf" srcId="{403052CC-20F2-458F-8F2D-667BEB451C71}" destId="{1829DD98-9045-4C84-9DC7-07C6B13544E8}" srcOrd="0" destOrd="0" presId="urn:microsoft.com/office/officeart/2005/8/layout/orgChart1"/>
    <dgm:cxn modelId="{43F36468-B778-4FE6-9BD0-7B16D3C7F7AE}" type="presOf" srcId="{B29B34F9-0DA6-4504-B89E-E4AB4A2C876D}" destId="{9B597B5B-D61A-4E2D-AA4D-7F264EF12A2A}" srcOrd="1" destOrd="0" presId="urn:microsoft.com/office/officeart/2005/8/layout/orgChart1"/>
    <dgm:cxn modelId="{96A15EDA-C972-48AA-AB92-D20D46C3F1D2}" type="presOf" srcId="{DD5FEA87-44E9-47E8-A6AD-DB12DDB1F52B}" destId="{93EA6ACB-1253-4940-84E9-0B431DEDD8B9}" srcOrd="0" destOrd="0" presId="urn:microsoft.com/office/officeart/2005/8/layout/orgChart1"/>
    <dgm:cxn modelId="{7079FC8C-E130-4E90-B9A7-C73CE40273FD}" type="presOf" srcId="{1E6DD791-FC21-46AD-9750-E730CF7726B9}" destId="{CB92EC37-D37C-4CEF-A753-2FA2218E6A1F}" srcOrd="1" destOrd="0" presId="urn:microsoft.com/office/officeart/2005/8/layout/orgChart1"/>
    <dgm:cxn modelId="{757E545F-A425-418B-BBAB-756A3C830B96}" srcId="{BA96739D-E391-4386-895F-580FAB68B9D5}" destId="{BD962705-D538-47D0-B449-AFDCBE77BA7C}" srcOrd="0" destOrd="0" parTransId="{7640FF60-5A5E-4950-B3B8-894B982824D1}" sibTransId="{E7EA2DB0-86AD-46C1-9C15-9BF6C030A5F0}"/>
    <dgm:cxn modelId="{A6C5997D-9775-4E51-AAB5-A2BD937459C0}" type="presOf" srcId="{841762A4-FA5F-4C70-B227-9FA50A0FE44F}" destId="{8BAD219C-642C-4E8E-ACD5-AA4AB535FA31}" srcOrd="0" destOrd="0" presId="urn:microsoft.com/office/officeart/2005/8/layout/orgChart1"/>
    <dgm:cxn modelId="{39061985-5305-4F31-8773-F470678AC1A8}" type="presOf" srcId="{338ADF82-87AB-4C6D-818E-B062D19345A6}" destId="{D03AEB6D-43C9-486C-8AAB-C1A43920E544}" srcOrd="0" destOrd="0" presId="urn:microsoft.com/office/officeart/2005/8/layout/orgChart1"/>
    <dgm:cxn modelId="{8090D486-A1E7-4708-9F58-B89F863D642B}" type="presOf" srcId="{5B1C0C72-F447-4C1C-B4B4-7C410541AAC5}" destId="{958E0D8D-7ECE-40A8-A98B-03ED672D78F8}" srcOrd="1" destOrd="0" presId="urn:microsoft.com/office/officeart/2005/8/layout/orgChart1"/>
    <dgm:cxn modelId="{FEFF4391-67A0-4AFC-85A8-58F436CF5BB4}" srcId="{14333551-0BF1-4F3D-AE07-40719BEBC697}" destId="{8527D799-62CA-4DB3-A590-46C579034DA2}" srcOrd="1" destOrd="0" parTransId="{14C6BFFF-911F-4424-A6F4-99B24FB2621A}" sibTransId="{5174BCB4-56AB-4C20-95E4-8650C508DA27}"/>
    <dgm:cxn modelId="{87D8C95D-CF5E-4A7D-BAA2-052B66BB10F4}" type="presOf" srcId="{DD5FEA87-44E9-47E8-A6AD-DB12DDB1F52B}" destId="{A525612A-1FA8-4070-81D8-BAB55C90365D}" srcOrd="1" destOrd="0" presId="urn:microsoft.com/office/officeart/2005/8/layout/orgChart1"/>
    <dgm:cxn modelId="{09791404-7AF8-45A8-A2C4-528DE39859C0}" type="presOf" srcId="{BB2EAE5B-2757-418F-8B8C-24B51316CF7C}" destId="{BCBCAABE-6A91-48F3-87F7-D829D2588244}" srcOrd="1" destOrd="0" presId="urn:microsoft.com/office/officeart/2005/8/layout/orgChart1"/>
    <dgm:cxn modelId="{1669BFB7-20BA-4280-B73B-0DBC37F1FFF5}" srcId="{14333551-0BF1-4F3D-AE07-40719BEBC697}" destId="{5B4C7D61-00C6-42DA-9BFC-2A6BC4C9071B}" srcOrd="2" destOrd="0" parTransId="{FF800482-E3D7-47CF-BA7B-94A21A722290}" sibTransId="{409206FF-5B91-4A31-A700-DC9C06DA82D1}"/>
    <dgm:cxn modelId="{AB4D3A36-736A-4C24-8499-394701EE8BB3}" type="presOf" srcId="{6AFF4196-7E11-4207-98E7-7815D3DC7F8D}" destId="{4917828A-F1E1-416D-BAF3-BA5A5294C7D3}" srcOrd="0" destOrd="0" presId="urn:microsoft.com/office/officeart/2005/8/layout/orgChart1"/>
    <dgm:cxn modelId="{AEFF685D-4401-4229-8B62-A42DBE722919}" type="presOf" srcId="{1E6DD791-FC21-46AD-9750-E730CF7726B9}" destId="{9434F6AC-3490-4504-985E-06C54286FF02}" srcOrd="0" destOrd="0" presId="urn:microsoft.com/office/officeart/2005/8/layout/orgChart1"/>
    <dgm:cxn modelId="{AF08D707-7070-4842-B0C0-2463ED7A14E8}" type="presOf" srcId="{3CE42647-1EC2-46DE-B3D1-C429A5D15EC9}" destId="{0D85D2B4-D083-4511-AD21-51E32C87BD68}" srcOrd="1" destOrd="0" presId="urn:microsoft.com/office/officeart/2005/8/layout/orgChart1"/>
    <dgm:cxn modelId="{1E503258-B5A9-45B5-9079-CFA0482E7C74}" srcId="{520938E9-B8D2-4507-A3F7-C4BD20F6516C}" destId="{5B1C0C72-F447-4C1C-B4B4-7C410541AAC5}" srcOrd="1" destOrd="0" parTransId="{89B82726-0D21-4F5B-B336-9004298B0C72}" sibTransId="{508EF8D3-487A-47BE-BC04-5FFDEA4B7753}"/>
    <dgm:cxn modelId="{22E4DFE5-77E6-4021-AC62-3861310266C9}" srcId="{0D704960-2135-4004-9185-152AAF1DCB97}" destId="{3CE42647-1EC2-46DE-B3D1-C429A5D15EC9}" srcOrd="0" destOrd="0" parTransId="{6B059240-27D7-41C7-ADB9-EB6A3D4AF2F0}" sibTransId="{FE149912-806D-4E36-A3EB-A273F4FC7F3D}"/>
    <dgm:cxn modelId="{2DE36E70-659E-4A2C-97EC-8119517529A4}" type="presOf" srcId="{4C4665FB-254A-435D-96DB-A8161EBF8F9E}" destId="{09382765-A39B-4A54-B496-142CAC309C9A}" srcOrd="1" destOrd="0" presId="urn:microsoft.com/office/officeart/2005/8/layout/orgChart1"/>
    <dgm:cxn modelId="{0D4203B3-81CD-4C42-BF35-A0DA00C718D9}" type="presOf" srcId="{732C97C5-FB93-4DB5-9F33-B66A1B38BE31}" destId="{52B06BB4-CF66-4920-8F36-BEF1D019297D}" srcOrd="0" destOrd="0" presId="urn:microsoft.com/office/officeart/2005/8/layout/orgChart1"/>
    <dgm:cxn modelId="{0B0476A1-E9B7-4CA0-85DC-4A58185BE7F2}" srcId="{98E53A08-F8BA-441D-9446-0E60C4F5E63E}" destId="{BB2EAE5B-2757-418F-8B8C-24B51316CF7C}" srcOrd="0" destOrd="0" parTransId="{F03814EE-EE61-4048-9998-7AFE73894221}" sibTransId="{F0D463A5-08C7-49BD-A6C7-DB13F35818EB}"/>
    <dgm:cxn modelId="{53D4382A-D591-4A84-9EF1-0FAAE2943F6A}" srcId="{98E53A08-F8BA-441D-9446-0E60C4F5E63E}" destId="{36693898-CCB2-43D4-A45C-4B6ADB39C97E}" srcOrd="1" destOrd="0" parTransId="{F0289A43-DB4B-41AC-B042-EF30F2EF5A1E}" sibTransId="{C3948012-4CE8-4BCE-AE88-AE667BADF7F7}"/>
    <dgm:cxn modelId="{71303E49-BA14-461C-AA8D-3A83DCE8142C}" type="presOf" srcId="{0D704960-2135-4004-9185-152AAF1DCB97}" destId="{451A011A-62A2-4342-B1E9-77E6CA43ABC8}" srcOrd="0" destOrd="0" presId="urn:microsoft.com/office/officeart/2005/8/layout/orgChart1"/>
    <dgm:cxn modelId="{D0852140-622D-4CAD-B1E1-DDF3F70D023F}" type="presOf" srcId="{520938E9-B8D2-4507-A3F7-C4BD20F6516C}" destId="{FD15567E-8738-4EC8-8AD3-7E90EE66B8FE}" srcOrd="0" destOrd="0" presId="urn:microsoft.com/office/officeart/2005/8/layout/orgChart1"/>
    <dgm:cxn modelId="{AAD30183-A2CC-41CA-8CDE-01C2E78DBDC1}" type="presOf" srcId="{EAFF80A0-04D4-43E3-A7C9-DCD641E014D9}" destId="{6C29FF05-62D1-4054-BC4B-9FA302C4EF16}" srcOrd="0" destOrd="0" presId="urn:microsoft.com/office/officeart/2005/8/layout/orgChart1"/>
    <dgm:cxn modelId="{BC6A5692-9DAF-4BB2-8292-51D21300D83F}" type="presOf" srcId="{A066BCC1-0650-4224-B5FF-5B3F9EB9EB7A}" destId="{07CA1E94-482F-4EC4-8D84-3C7F76B04834}" srcOrd="0" destOrd="0" presId="urn:microsoft.com/office/officeart/2005/8/layout/orgChart1"/>
    <dgm:cxn modelId="{DAC1264A-0E73-464C-90BE-97BB748ABB9D}" srcId="{841762A4-FA5F-4C70-B227-9FA50A0FE44F}" destId="{520938E9-B8D2-4507-A3F7-C4BD20F6516C}" srcOrd="0" destOrd="0" parTransId="{3F028065-90E7-4274-9EEA-411F3AE19AB1}" sibTransId="{9A8F78A8-7B63-4F67-8C58-D256A62BC7E0}"/>
    <dgm:cxn modelId="{2DE2DD89-BC9D-4131-8101-5005B1A88FCC}" type="presOf" srcId="{18975EEC-8A50-4857-B7D6-C2BB2D3E0D1D}" destId="{536B5031-D89F-413B-BFF8-8781BF4571D5}" srcOrd="0" destOrd="0" presId="urn:microsoft.com/office/officeart/2005/8/layout/orgChart1"/>
    <dgm:cxn modelId="{0BF293BD-5B94-47C5-8A82-8578FEF31283}" type="presOf" srcId="{28DE5020-70AF-41C0-9944-FC799BAE9155}" destId="{FDB94675-3A99-4A20-9446-14C0CCCACF46}" srcOrd="0" destOrd="0" presId="urn:microsoft.com/office/officeart/2005/8/layout/orgChart1"/>
    <dgm:cxn modelId="{C3442276-A75E-4330-9D5A-F6792C4510A7}" srcId="{403052CC-20F2-458F-8F2D-667BEB451C71}" destId="{BA96739D-E391-4386-895F-580FAB68B9D5}" srcOrd="0" destOrd="0" parTransId="{4BD141E9-1ECC-468A-9D0E-8222ED1ADAEC}" sibTransId="{AE7BA954-C7B1-40CE-BADE-7BB064790FB4}"/>
    <dgm:cxn modelId="{780FB26A-04F6-40A2-8F00-1A11F3AE4AEF}" type="presOf" srcId="{FAF7CEE1-CE85-4D32-9326-8A3179B5CEA2}" destId="{DE37D8CA-C20D-441D-BEC5-27D360DDFA43}" srcOrd="0" destOrd="0" presId="urn:microsoft.com/office/officeart/2005/8/layout/orgChart1"/>
    <dgm:cxn modelId="{5E731D57-ED64-49FC-AC6B-816D3273FC6E}" srcId="{BD962705-D538-47D0-B449-AFDCBE77BA7C}" destId="{B29B34F9-0DA6-4504-B89E-E4AB4A2C876D}" srcOrd="1" destOrd="0" parTransId="{4BE61A37-88FD-4552-8E80-90D2E801C9C8}" sibTransId="{231E5686-7C0A-4E09-9408-8070D8262427}"/>
    <dgm:cxn modelId="{537A34D6-8E3C-4505-B4F3-A504CCDA414E}" type="presOf" srcId="{520938E9-B8D2-4507-A3F7-C4BD20F6516C}" destId="{D4D1D491-A6A1-4D25-95A2-48EA1A32F486}" srcOrd="1" destOrd="0" presId="urn:microsoft.com/office/officeart/2005/8/layout/orgChart1"/>
    <dgm:cxn modelId="{4E71A656-1BB8-4439-AF5E-1251400C22BC}" type="presOf" srcId="{F922A69A-3187-49D2-8C2E-E72C29C1BA4C}" destId="{E1EF79B9-B41A-42AB-A89D-4D8F8D4E590F}" srcOrd="0" destOrd="0" presId="urn:microsoft.com/office/officeart/2005/8/layout/orgChart1"/>
    <dgm:cxn modelId="{E0BEB584-582F-461D-BB9D-E3A49A71938D}" type="presOf" srcId="{4C4665FB-254A-435D-96DB-A8161EBF8F9E}" destId="{24403BE3-A1DA-452A-AC18-BEA2E2DDEB03}" srcOrd="0" destOrd="0" presId="urn:microsoft.com/office/officeart/2005/8/layout/orgChart1"/>
    <dgm:cxn modelId="{B70F5925-D7DB-44B0-8465-3FE0CEE3BDED}" type="presOf" srcId="{89B82726-0D21-4F5B-B336-9004298B0C72}" destId="{C8B8E074-5EB1-4F2C-A261-81D9CCE656FD}" srcOrd="0" destOrd="0" presId="urn:microsoft.com/office/officeart/2005/8/layout/orgChart1"/>
    <dgm:cxn modelId="{FAB85722-B9F5-4A92-8852-F35DAE3A59F9}" type="presOf" srcId="{BA96739D-E391-4386-895F-580FAB68B9D5}" destId="{F289916A-E758-4444-AF6B-DE106AE5E6F0}" srcOrd="1" destOrd="0" presId="urn:microsoft.com/office/officeart/2005/8/layout/orgChart1"/>
    <dgm:cxn modelId="{DBA7A258-1F8F-4CC9-BE88-1D245F8671E0}" type="presOf" srcId="{4BD141E9-1ECC-468A-9D0E-8222ED1ADAEC}" destId="{5C2985FB-25B9-40CC-8020-060B09B03DDF}" srcOrd="0" destOrd="0" presId="urn:microsoft.com/office/officeart/2005/8/layout/orgChart1"/>
    <dgm:cxn modelId="{E336F456-D1EB-4A59-9CCE-AD0F0CBA6C85}" srcId="{BD962705-D538-47D0-B449-AFDCBE77BA7C}" destId="{1E6DD791-FC21-46AD-9750-E730CF7726B9}" srcOrd="0" destOrd="0" parTransId="{F215FC17-3C11-489B-A27D-5F3A5BB9DE22}" sibTransId="{9F0FBFD7-2A1B-4663-B2D7-52718E834963}"/>
    <dgm:cxn modelId="{A9C42D16-AE97-4818-BA5C-06D7BFF6C4F2}" type="presOf" srcId="{0CAA130D-1D10-4494-BCBA-F8D695B4370F}" destId="{D76DED58-A51A-41CE-B480-0CB0CFB28949}" srcOrd="0" destOrd="0" presId="urn:microsoft.com/office/officeart/2005/8/layout/orgChart1"/>
    <dgm:cxn modelId="{CA6D8C97-C196-4652-9DDE-46568DAFE229}" srcId="{36693898-CCB2-43D4-A45C-4B6ADB39C97E}" destId="{853CDDF5-3A91-429D-A897-AB118296EB70}" srcOrd="0" destOrd="0" parTransId="{0CAA130D-1D10-4494-BCBA-F8D695B4370F}" sibTransId="{A109C560-D209-4066-9BE2-F34007A8CB4D}"/>
    <dgm:cxn modelId="{7F7A22ED-845F-409F-A25E-408DB6C997F0}" type="presOf" srcId="{0D704960-2135-4004-9185-152AAF1DCB97}" destId="{B3C70148-4C3E-4BD3-976E-A03A0032A2BC}" srcOrd="1" destOrd="0" presId="urn:microsoft.com/office/officeart/2005/8/layout/orgChart1"/>
    <dgm:cxn modelId="{C95D7962-E8BB-4D6C-A4BC-530419BE2DD5}" type="presOf" srcId="{98E53A08-F8BA-441D-9446-0E60C4F5E63E}" destId="{E3BA428B-ECC1-4459-ADE7-2560BC69322E}" srcOrd="0" destOrd="0" presId="urn:microsoft.com/office/officeart/2005/8/layout/orgChart1"/>
    <dgm:cxn modelId="{FC16E796-D1D5-431F-9A08-5D72F4A52B4A}" srcId="{FAF7CEE1-CE85-4D32-9326-8A3179B5CEA2}" destId="{841762A4-FA5F-4C70-B227-9FA50A0FE44F}" srcOrd="0" destOrd="0" parTransId="{6AFF4196-7E11-4207-98E7-7815D3DC7F8D}" sibTransId="{0D088BA8-FB07-4557-B284-967536788CCC}"/>
    <dgm:cxn modelId="{9586022A-6354-43EB-AD39-CAB0A5130F9E}" type="presOf" srcId="{C976D94C-FA8E-4569-BC07-EF5817A65149}" destId="{682876A0-7FA9-407B-BC6A-4B049CA949B6}" srcOrd="1" destOrd="0" presId="urn:microsoft.com/office/officeart/2005/8/layout/orgChart1"/>
    <dgm:cxn modelId="{8B847C09-80FB-45AA-8C76-0825D6C82716}" type="presOf" srcId="{91A98D5C-C7EC-489E-8CAC-493F74A21DE0}" destId="{585D120B-463D-422D-934B-BD521E3B990F}" srcOrd="1" destOrd="0" presId="urn:microsoft.com/office/officeart/2005/8/layout/orgChart1"/>
    <dgm:cxn modelId="{222E7DE2-0913-471A-9199-C30983BF7E61}" type="presOf" srcId="{951B6ED5-168F-4649-94A9-12460BCE94AF}" destId="{FDBE405F-19D4-4E31-B436-CDC52A70590B}" srcOrd="1" destOrd="0" presId="urn:microsoft.com/office/officeart/2005/8/layout/orgChart1"/>
    <dgm:cxn modelId="{4BAFC00F-1987-44D8-BA19-9C3AF7731CBD}" type="presOf" srcId="{BD962705-D538-47D0-B449-AFDCBE77BA7C}" destId="{54A70015-E8FC-44F0-A2F2-7314B711100C}" srcOrd="1" destOrd="0" presId="urn:microsoft.com/office/officeart/2005/8/layout/orgChart1"/>
    <dgm:cxn modelId="{16F6E2FD-CAE9-47D6-BDEC-A07AD566541B}" type="presOf" srcId="{853CDDF5-3A91-429D-A897-AB118296EB70}" destId="{CEA5E45E-6739-4E40-B89D-0266516F04BC}" srcOrd="0" destOrd="0" presId="urn:microsoft.com/office/officeart/2005/8/layout/orgChart1"/>
    <dgm:cxn modelId="{D827A587-4030-4785-A5A0-5FBC51ABBFCF}" type="presOf" srcId="{36693898-CCB2-43D4-A45C-4B6ADB39C97E}" destId="{D7A73093-34E3-4D70-97E2-F3533D9D3030}" srcOrd="0" destOrd="0" presId="urn:microsoft.com/office/officeart/2005/8/layout/orgChart1"/>
    <dgm:cxn modelId="{C2C618BD-011B-4930-9688-9FE4FE4A6A93}" type="presOf" srcId="{3CE42647-1EC2-46DE-B3D1-C429A5D15EC9}" destId="{8ED9364C-9CBA-49F0-BD50-1CA323F7BEE9}" srcOrd="0" destOrd="0" presId="urn:microsoft.com/office/officeart/2005/8/layout/orgChart1"/>
    <dgm:cxn modelId="{AB1423B2-7AFC-4889-ADE6-551FF4434EA7}" type="presOf" srcId="{BD962705-D538-47D0-B449-AFDCBE77BA7C}" destId="{607C02D6-EB9E-4073-89D7-565D8FC24D71}" srcOrd="0" destOrd="0" presId="urn:microsoft.com/office/officeart/2005/8/layout/orgChart1"/>
    <dgm:cxn modelId="{CC6B73E4-897F-4A56-BD9B-813FE713BC26}" srcId="{14333551-0BF1-4F3D-AE07-40719BEBC697}" destId="{403052CC-20F2-458F-8F2D-667BEB451C71}" srcOrd="0" destOrd="0" parTransId="{EAFF80A0-04D4-43E3-A7C9-DCD641E014D9}" sibTransId="{D9E0E9AA-676E-4CDD-9228-6D8BCB372CC5}"/>
    <dgm:cxn modelId="{75703D3A-65CC-4435-BF12-1FA42542292B}" type="presOf" srcId="{34A89C38-F0E8-4E4A-86C2-E721E17E16E3}" destId="{A95B39D1-32AC-43C6-BE06-DF3536BF8F0A}" srcOrd="0" destOrd="0" presId="urn:microsoft.com/office/officeart/2005/8/layout/orgChart1"/>
    <dgm:cxn modelId="{2E5CF5D4-8D03-4B57-A252-EB827B7A941D}" type="presOf" srcId="{F922A69A-3187-49D2-8C2E-E72C29C1BA4C}" destId="{910EF568-202A-445C-89C2-9C76889A4494}" srcOrd="1" destOrd="0" presId="urn:microsoft.com/office/officeart/2005/8/layout/orgChart1"/>
    <dgm:cxn modelId="{E575A6C2-5D59-4982-8F43-8398CD1442C4}" type="presOf" srcId="{403052CC-20F2-458F-8F2D-667BEB451C71}" destId="{3CAB21D7-B67F-4E43-BCFC-2FD05310906C}" srcOrd="1" destOrd="0" presId="urn:microsoft.com/office/officeart/2005/8/layout/orgChart1"/>
    <dgm:cxn modelId="{1FFB126D-3E92-4FAF-9213-1876C03F200A}" type="presOf" srcId="{14C6BFFF-911F-4424-A6F4-99B24FB2621A}" destId="{F2922C82-EA1A-4F6F-A952-DE5474CC3EE0}" srcOrd="0" destOrd="0" presId="urn:microsoft.com/office/officeart/2005/8/layout/orgChart1"/>
    <dgm:cxn modelId="{63854950-FE08-4EBB-85FD-86F63751B233}" type="presOf" srcId="{FF800482-E3D7-47CF-BA7B-94A21A722290}" destId="{47C513E2-E252-4881-884C-454098196300}" srcOrd="0" destOrd="0" presId="urn:microsoft.com/office/officeart/2005/8/layout/orgChart1"/>
    <dgm:cxn modelId="{0F31D8E4-985D-4510-925C-E24DCDBACE73}" srcId="{0D704960-2135-4004-9185-152AAF1DCB97}" destId="{951B6ED5-168F-4649-94A9-12460BCE94AF}" srcOrd="1" destOrd="0" parTransId="{97FEE98C-732F-4926-937F-095170237E62}" sibTransId="{61B24C0C-D0E8-4D40-A21E-E7B6BD1859D6}"/>
    <dgm:cxn modelId="{06E222C6-BBAE-4B04-A48D-8558B6FBA0B2}" srcId="{14333551-0BF1-4F3D-AE07-40719BEBC697}" destId="{FAF7CEE1-CE85-4D32-9326-8A3179B5CEA2}" srcOrd="3" destOrd="0" parTransId="{045FC16B-6286-405C-A5DD-376341929DF8}" sibTransId="{D1D2ECC6-03D6-4EE4-9D28-B3D6779A0BBB}"/>
    <dgm:cxn modelId="{01BCADBF-8C92-455E-AAC3-BEE8094AC518}" type="presOf" srcId="{7640FF60-5A5E-4950-B3B8-894B982824D1}" destId="{A286F129-B046-4E97-84CA-3A1070E4483C}" srcOrd="0" destOrd="0" presId="urn:microsoft.com/office/officeart/2005/8/layout/orgChart1"/>
    <dgm:cxn modelId="{DB2FA32C-F835-416E-B9A6-379CF0CFE5D2}" type="presOf" srcId="{853CDDF5-3A91-429D-A897-AB118296EB70}" destId="{36427304-9288-4123-8E90-9FC6B7DC11EC}" srcOrd="1" destOrd="0" presId="urn:microsoft.com/office/officeart/2005/8/layout/orgChart1"/>
    <dgm:cxn modelId="{2C9AE9DB-B2F9-48F5-B4C3-771D21422BD1}" type="presOf" srcId="{8527D799-62CA-4DB3-A590-46C579034DA2}" destId="{4767C28F-B5AC-4154-9E51-60C0E1DEA218}" srcOrd="0" destOrd="0" presId="urn:microsoft.com/office/officeart/2005/8/layout/orgChart1"/>
    <dgm:cxn modelId="{9A23326E-8E69-499E-9D94-468042331BA2}" type="presOf" srcId="{5B4C7D61-00C6-42DA-9BFC-2A6BC4C9071B}" destId="{31405242-5410-4D12-8774-4EB2B57327A6}" srcOrd="1" destOrd="0" presId="urn:microsoft.com/office/officeart/2005/8/layout/orgChart1"/>
    <dgm:cxn modelId="{6A230529-2982-44E8-9F91-0AEA664DF22C}" type="presOf" srcId="{B29B34F9-0DA6-4504-B89E-E4AB4A2C876D}" destId="{FE1FF8FE-3A9D-4CE8-B4E2-F19EECF02C47}" srcOrd="0" destOrd="0" presId="urn:microsoft.com/office/officeart/2005/8/layout/orgChart1"/>
    <dgm:cxn modelId="{358909B2-F5E7-43BC-BBF5-EA44D00755A9}" srcId="{8527D799-62CA-4DB3-A590-46C579034DA2}" destId="{4C4665FB-254A-435D-96DB-A8161EBF8F9E}" srcOrd="0" destOrd="0" parTransId="{18975EEC-8A50-4857-B7D6-C2BB2D3E0D1D}" sibTransId="{4AFBF0EA-9919-4057-B07F-754AD6E1F89E}"/>
    <dgm:cxn modelId="{B7B4890C-4486-4B2A-BAF4-1DBA10252291}" type="presOf" srcId="{97FEE98C-732F-4926-937F-095170237E62}" destId="{D1AD556C-D8B0-4104-AC6C-1C234AABE7E5}" srcOrd="0" destOrd="0" presId="urn:microsoft.com/office/officeart/2005/8/layout/orgChart1"/>
    <dgm:cxn modelId="{44239E6F-74B3-41C1-AD91-D7F47E3095CF}" type="presOf" srcId="{6DD202E4-1168-4D43-A3C1-242349ED3D3D}" destId="{070CB742-EEF3-472C-932F-2C6BE34004A6}" srcOrd="0" destOrd="0" presId="urn:microsoft.com/office/officeart/2005/8/layout/orgChart1"/>
    <dgm:cxn modelId="{CFA9F513-35EF-42F3-B95F-B3C82C7F9FEA}" type="presOf" srcId="{F215FC17-3C11-489B-A27D-5F3A5BB9DE22}" destId="{692663B9-0BE4-4CBA-854C-C4ECCB2047AC}" srcOrd="0" destOrd="0" presId="urn:microsoft.com/office/officeart/2005/8/layout/orgChart1"/>
    <dgm:cxn modelId="{8E52156D-D441-420A-AC18-AE87448205BD}" type="presOf" srcId="{5B4C7D61-00C6-42DA-9BFC-2A6BC4C9071B}" destId="{4469D653-B014-4427-9392-20F5D10C1449}" srcOrd="0" destOrd="0" presId="urn:microsoft.com/office/officeart/2005/8/layout/orgChart1"/>
    <dgm:cxn modelId="{74BA5090-ECB0-4FAC-967A-B2879877CFD7}" type="presOf" srcId="{5B1C0C72-F447-4C1C-B4B4-7C410541AAC5}" destId="{C98DB990-F92A-4082-A83A-0CD50AA765CE}" srcOrd="0" destOrd="0" presId="urn:microsoft.com/office/officeart/2005/8/layout/orgChart1"/>
    <dgm:cxn modelId="{6C7C282E-F30B-45C4-91B1-3D67BD0AE05A}" srcId="{F922A69A-3187-49D2-8C2E-E72C29C1BA4C}" destId="{91A98D5C-C7EC-489E-8CAC-493F74A21DE0}" srcOrd="1" destOrd="0" parTransId="{732C97C5-FB93-4DB5-9F33-B66A1B38BE31}" sibTransId="{5AC21AC3-38B2-4A5C-A73E-E214DC0F5B5F}"/>
    <dgm:cxn modelId="{71BAE582-6107-4921-9963-E2115115F35D}" type="presOf" srcId="{FAF7CEE1-CE85-4D32-9326-8A3179B5CEA2}" destId="{3F7B7AC9-1581-4001-93D0-03A4F3CB3E91}" srcOrd="1" destOrd="0" presId="urn:microsoft.com/office/officeart/2005/8/layout/orgChart1"/>
    <dgm:cxn modelId="{083601DA-11AB-444A-9022-ADC23BCBE8EC}" type="presOf" srcId="{14333551-0BF1-4F3D-AE07-40719BEBC697}" destId="{1E779034-8E14-4A92-89C5-EF93EEFD1443}" srcOrd="0" destOrd="0" presId="urn:microsoft.com/office/officeart/2005/8/layout/orgChart1"/>
    <dgm:cxn modelId="{EF488B5F-947E-402C-8540-BE31357C4B5F}" type="presOf" srcId="{D52B7140-CF52-467A-A30F-D467B805DFC2}" destId="{F454E618-5EC0-43E8-B995-A654E68D2621}" srcOrd="0" destOrd="0" presId="urn:microsoft.com/office/officeart/2005/8/layout/orgChart1"/>
    <dgm:cxn modelId="{73F0DE33-E190-40E0-BCB7-C1952B4171AA}" srcId="{DD5FEA87-44E9-47E8-A6AD-DB12DDB1F52B}" destId="{0D704960-2135-4004-9185-152AAF1DCB97}" srcOrd="0" destOrd="0" parTransId="{338ADF82-87AB-4C6D-818E-B062D19345A6}" sibTransId="{F1FD88E3-CB51-461C-8BE3-9924D17D5B3D}"/>
    <dgm:cxn modelId="{B5FEF3B9-8F76-4EA2-AFAC-4A18FC8044D2}" type="presOf" srcId="{045FC16B-6286-405C-A5DD-376341929DF8}" destId="{8FA43622-CECE-48F0-B255-D462B354C9A2}" srcOrd="0" destOrd="0" presId="urn:microsoft.com/office/officeart/2005/8/layout/orgChart1"/>
    <dgm:cxn modelId="{6D95A6FB-FADC-4C6F-BE72-2C3E32217FCE}" srcId="{5B4C7D61-00C6-42DA-9BFC-2A6BC4C9071B}" destId="{DD5FEA87-44E9-47E8-A6AD-DB12DDB1F52B}" srcOrd="0" destOrd="0" parTransId="{DCB33D27-55F4-412B-9723-1AC95E9FBB0C}" sibTransId="{6078CE4B-3B9A-4798-B66B-2BFF1116C606}"/>
    <dgm:cxn modelId="{266EC5D8-079E-4422-9C09-729948D7E98C}" type="presOf" srcId="{4BE61A37-88FD-4552-8E80-90D2E801C9C8}" destId="{C0D5FC89-BC00-474B-AED0-FCE655131F18}" srcOrd="0" destOrd="0" presId="urn:microsoft.com/office/officeart/2005/8/layout/orgChart1"/>
    <dgm:cxn modelId="{957A201A-8873-4C36-9284-F87144D1B612}" srcId="{853CDDF5-3A91-429D-A897-AB118296EB70}" destId="{14333551-0BF1-4F3D-AE07-40719BEBC697}" srcOrd="0" destOrd="0" parTransId="{A066BCC1-0650-4224-B5FF-5B3F9EB9EB7A}" sibTransId="{3C99E1F5-D54A-4308-A5FE-54FF5101648C}"/>
    <dgm:cxn modelId="{F9FB525F-3CB4-426B-B577-288A40A71063}" type="presParOf" srcId="{E3BA428B-ECC1-4459-ADE7-2560BC69322E}" destId="{DF87EF26-7AB5-4C93-8C4E-9EAAFD110492}" srcOrd="0" destOrd="0" presId="urn:microsoft.com/office/officeart/2005/8/layout/orgChart1"/>
    <dgm:cxn modelId="{7DA60311-3F31-48B9-AE87-69105C3B41B5}" type="presParOf" srcId="{DF87EF26-7AB5-4C93-8C4E-9EAAFD110492}" destId="{739EBB97-3C78-44E2-A398-30509F72E07E}" srcOrd="0" destOrd="0" presId="urn:microsoft.com/office/officeart/2005/8/layout/orgChart1"/>
    <dgm:cxn modelId="{E94A3903-1EE4-4C54-A251-D72C9ED82522}" type="presParOf" srcId="{739EBB97-3C78-44E2-A398-30509F72E07E}" destId="{F1936E84-6CAB-4A61-A465-9A17DDBBF439}" srcOrd="0" destOrd="0" presId="urn:microsoft.com/office/officeart/2005/8/layout/orgChart1"/>
    <dgm:cxn modelId="{BACC9CAC-C6CC-4E0C-807D-C8C5888BE5D6}" type="presParOf" srcId="{739EBB97-3C78-44E2-A398-30509F72E07E}" destId="{BCBCAABE-6A91-48F3-87F7-D829D2588244}" srcOrd="1" destOrd="0" presId="urn:microsoft.com/office/officeart/2005/8/layout/orgChart1"/>
    <dgm:cxn modelId="{85AFAA92-5C9A-410C-8445-EED625ECD95B}" type="presParOf" srcId="{DF87EF26-7AB5-4C93-8C4E-9EAAFD110492}" destId="{BF8B6881-5913-4EF5-81E3-54BDC5FBEDDA}" srcOrd="1" destOrd="0" presId="urn:microsoft.com/office/officeart/2005/8/layout/orgChart1"/>
    <dgm:cxn modelId="{40A146F4-6C63-4266-87D6-F569B790DD50}" type="presParOf" srcId="{DF87EF26-7AB5-4C93-8C4E-9EAAFD110492}" destId="{107E97CE-BD37-4489-84EB-BB1467741E0B}" srcOrd="2" destOrd="0" presId="urn:microsoft.com/office/officeart/2005/8/layout/orgChart1"/>
    <dgm:cxn modelId="{234E518E-1C7D-429F-BEC1-942C2244F6B3}" type="presParOf" srcId="{E3BA428B-ECC1-4459-ADE7-2560BC69322E}" destId="{5235C7A6-9CB8-4C77-AAD2-4ABDA3CC56A0}" srcOrd="1" destOrd="0" presId="urn:microsoft.com/office/officeart/2005/8/layout/orgChart1"/>
    <dgm:cxn modelId="{3311D691-543B-4C62-80C9-8325C514776C}" type="presParOf" srcId="{5235C7A6-9CB8-4C77-AAD2-4ABDA3CC56A0}" destId="{D48B28EF-A28A-44F5-9FDA-2CF10E26010B}" srcOrd="0" destOrd="0" presId="urn:microsoft.com/office/officeart/2005/8/layout/orgChart1"/>
    <dgm:cxn modelId="{957288AD-30B2-4EE0-B223-7E51D831281C}" type="presParOf" srcId="{D48B28EF-A28A-44F5-9FDA-2CF10E26010B}" destId="{D7A73093-34E3-4D70-97E2-F3533D9D3030}" srcOrd="0" destOrd="0" presId="urn:microsoft.com/office/officeart/2005/8/layout/orgChart1"/>
    <dgm:cxn modelId="{8F128A1C-CF1B-4A41-A656-E2C5341C2DE5}" type="presParOf" srcId="{D48B28EF-A28A-44F5-9FDA-2CF10E26010B}" destId="{0B75457B-6599-4730-807E-4177AC7501DF}" srcOrd="1" destOrd="0" presId="urn:microsoft.com/office/officeart/2005/8/layout/orgChart1"/>
    <dgm:cxn modelId="{FE6A349D-02E0-4AC2-8250-7820F468600C}" type="presParOf" srcId="{5235C7A6-9CB8-4C77-AAD2-4ABDA3CC56A0}" destId="{07C28FC8-0DCD-445F-A9B1-F941ADE6B48C}" srcOrd="1" destOrd="0" presId="urn:microsoft.com/office/officeart/2005/8/layout/orgChart1"/>
    <dgm:cxn modelId="{27ED8A78-2A7A-48A5-99D2-3EF3C8E0774F}" type="presParOf" srcId="{07C28FC8-0DCD-445F-A9B1-F941ADE6B48C}" destId="{D76DED58-A51A-41CE-B480-0CB0CFB28949}" srcOrd="0" destOrd="0" presId="urn:microsoft.com/office/officeart/2005/8/layout/orgChart1"/>
    <dgm:cxn modelId="{0DCDE59D-3552-4A96-A461-27439820791D}" type="presParOf" srcId="{07C28FC8-0DCD-445F-A9B1-F941ADE6B48C}" destId="{1555E53E-121B-4284-8DDE-43E71696D508}" srcOrd="1" destOrd="0" presId="urn:microsoft.com/office/officeart/2005/8/layout/orgChart1"/>
    <dgm:cxn modelId="{4AEFFCB6-0D61-4605-8F74-4FABBB06D944}" type="presParOf" srcId="{1555E53E-121B-4284-8DDE-43E71696D508}" destId="{5FEAA76C-4923-4BC8-8851-801A31234D6A}" srcOrd="0" destOrd="0" presId="urn:microsoft.com/office/officeart/2005/8/layout/orgChart1"/>
    <dgm:cxn modelId="{806183B0-D9B3-4A2F-BBCD-626B5CCCABFA}" type="presParOf" srcId="{5FEAA76C-4923-4BC8-8851-801A31234D6A}" destId="{CEA5E45E-6739-4E40-B89D-0266516F04BC}" srcOrd="0" destOrd="0" presId="urn:microsoft.com/office/officeart/2005/8/layout/orgChart1"/>
    <dgm:cxn modelId="{6751FC38-49E0-4C0F-9D12-C976755C7FA6}" type="presParOf" srcId="{5FEAA76C-4923-4BC8-8851-801A31234D6A}" destId="{36427304-9288-4123-8E90-9FC6B7DC11EC}" srcOrd="1" destOrd="0" presId="urn:microsoft.com/office/officeart/2005/8/layout/orgChart1"/>
    <dgm:cxn modelId="{31EC4461-28A2-40BA-AF56-789FB59A6955}" type="presParOf" srcId="{1555E53E-121B-4284-8DDE-43E71696D508}" destId="{820115F6-8A8B-495B-BD45-482B700DF933}" srcOrd="1" destOrd="0" presId="urn:microsoft.com/office/officeart/2005/8/layout/orgChart1"/>
    <dgm:cxn modelId="{2E38E132-ED50-4DD9-9AC6-B74A6DCA0F94}" type="presParOf" srcId="{820115F6-8A8B-495B-BD45-482B700DF933}" destId="{07CA1E94-482F-4EC4-8D84-3C7F76B04834}" srcOrd="0" destOrd="0" presId="urn:microsoft.com/office/officeart/2005/8/layout/orgChart1"/>
    <dgm:cxn modelId="{634C0EB6-B8EC-4223-83A9-A4DF48B973E4}" type="presParOf" srcId="{820115F6-8A8B-495B-BD45-482B700DF933}" destId="{C0D43D58-12A4-4A53-BC02-0B3FECA4DD25}" srcOrd="1" destOrd="0" presId="urn:microsoft.com/office/officeart/2005/8/layout/orgChart1"/>
    <dgm:cxn modelId="{E6C49B94-2188-490C-9949-420E419502A0}" type="presParOf" srcId="{C0D43D58-12A4-4A53-BC02-0B3FECA4DD25}" destId="{6FBFD3AF-04FA-46EA-89DF-D2A4AB37FF93}" srcOrd="0" destOrd="0" presId="urn:microsoft.com/office/officeart/2005/8/layout/orgChart1"/>
    <dgm:cxn modelId="{746A8030-DE1A-4E0F-84AF-CF490473C6E3}" type="presParOf" srcId="{6FBFD3AF-04FA-46EA-89DF-D2A4AB37FF93}" destId="{1E779034-8E14-4A92-89C5-EF93EEFD1443}" srcOrd="0" destOrd="0" presId="urn:microsoft.com/office/officeart/2005/8/layout/orgChart1"/>
    <dgm:cxn modelId="{D2823DF7-E82C-422A-9636-ACBDA4A747CC}" type="presParOf" srcId="{6FBFD3AF-04FA-46EA-89DF-D2A4AB37FF93}" destId="{5FD73E08-5AC5-416D-BB14-3F9233D447C0}" srcOrd="1" destOrd="0" presId="urn:microsoft.com/office/officeart/2005/8/layout/orgChart1"/>
    <dgm:cxn modelId="{89911395-479A-40D0-AF47-6D154C4274B3}" type="presParOf" srcId="{C0D43D58-12A4-4A53-BC02-0B3FECA4DD25}" destId="{AABA2287-2F1B-4A1D-9886-E3A7A944B290}" srcOrd="1" destOrd="0" presId="urn:microsoft.com/office/officeart/2005/8/layout/orgChart1"/>
    <dgm:cxn modelId="{F03816A4-DE29-483C-AEE8-8A045EFDA304}" type="presParOf" srcId="{AABA2287-2F1B-4A1D-9886-E3A7A944B290}" destId="{6C29FF05-62D1-4054-BC4B-9FA302C4EF16}" srcOrd="0" destOrd="0" presId="urn:microsoft.com/office/officeart/2005/8/layout/orgChart1"/>
    <dgm:cxn modelId="{AA2E928E-22BC-4140-859B-B64B1D1DC4FC}" type="presParOf" srcId="{AABA2287-2F1B-4A1D-9886-E3A7A944B290}" destId="{0603A901-8583-404C-B6B6-2DCD27B90BF8}" srcOrd="1" destOrd="0" presId="urn:microsoft.com/office/officeart/2005/8/layout/orgChart1"/>
    <dgm:cxn modelId="{40BE601A-182A-4759-A506-5ECB87B606C9}" type="presParOf" srcId="{0603A901-8583-404C-B6B6-2DCD27B90BF8}" destId="{FC06C062-2DDD-4567-8AAC-62C637DEAD13}" srcOrd="0" destOrd="0" presId="urn:microsoft.com/office/officeart/2005/8/layout/orgChart1"/>
    <dgm:cxn modelId="{8FA83DD5-58A0-4D69-B8C5-F5F1803A21FD}" type="presParOf" srcId="{FC06C062-2DDD-4567-8AAC-62C637DEAD13}" destId="{1829DD98-9045-4C84-9DC7-07C6B13544E8}" srcOrd="0" destOrd="0" presId="urn:microsoft.com/office/officeart/2005/8/layout/orgChart1"/>
    <dgm:cxn modelId="{CD9EB645-954C-452B-8C24-8B0BFA530967}" type="presParOf" srcId="{FC06C062-2DDD-4567-8AAC-62C637DEAD13}" destId="{3CAB21D7-B67F-4E43-BCFC-2FD05310906C}" srcOrd="1" destOrd="0" presId="urn:microsoft.com/office/officeart/2005/8/layout/orgChart1"/>
    <dgm:cxn modelId="{185E96CC-B208-4108-93AA-18C9AB4EC9D5}" type="presParOf" srcId="{0603A901-8583-404C-B6B6-2DCD27B90BF8}" destId="{277CDD38-DD90-4516-B633-7CEE9FBF891B}" srcOrd="1" destOrd="0" presId="urn:microsoft.com/office/officeart/2005/8/layout/orgChart1"/>
    <dgm:cxn modelId="{720975D4-70EA-4C31-9C7B-E432D5FCA4A6}" type="presParOf" srcId="{277CDD38-DD90-4516-B633-7CEE9FBF891B}" destId="{5C2985FB-25B9-40CC-8020-060B09B03DDF}" srcOrd="0" destOrd="0" presId="urn:microsoft.com/office/officeart/2005/8/layout/orgChart1"/>
    <dgm:cxn modelId="{8C105B30-844E-48EB-9829-40C491A2B027}" type="presParOf" srcId="{277CDD38-DD90-4516-B633-7CEE9FBF891B}" destId="{1DF368E0-99E8-418F-A689-604480E87C9E}" srcOrd="1" destOrd="0" presId="urn:microsoft.com/office/officeart/2005/8/layout/orgChart1"/>
    <dgm:cxn modelId="{C5159249-282B-4458-B743-4F0A93EB32F5}" type="presParOf" srcId="{1DF368E0-99E8-418F-A689-604480E87C9E}" destId="{13DB1859-154F-4985-BAEB-439D8F787FA8}" srcOrd="0" destOrd="0" presId="urn:microsoft.com/office/officeart/2005/8/layout/orgChart1"/>
    <dgm:cxn modelId="{97121E83-CDA8-4BDA-8E72-00D007479252}" type="presParOf" srcId="{13DB1859-154F-4985-BAEB-439D8F787FA8}" destId="{4781D7B4-C8AC-4274-8403-5015EE0A98DB}" srcOrd="0" destOrd="0" presId="urn:microsoft.com/office/officeart/2005/8/layout/orgChart1"/>
    <dgm:cxn modelId="{6B76374A-F54C-4AF9-947F-60CF79D80D50}" type="presParOf" srcId="{13DB1859-154F-4985-BAEB-439D8F787FA8}" destId="{F289916A-E758-4444-AF6B-DE106AE5E6F0}" srcOrd="1" destOrd="0" presId="urn:microsoft.com/office/officeart/2005/8/layout/orgChart1"/>
    <dgm:cxn modelId="{7E1B8E2A-7499-441D-8BDE-D917A98BCF8D}" type="presParOf" srcId="{1DF368E0-99E8-418F-A689-604480E87C9E}" destId="{74DEDB85-25F1-4822-BB85-BC4636721994}" srcOrd="1" destOrd="0" presId="urn:microsoft.com/office/officeart/2005/8/layout/orgChart1"/>
    <dgm:cxn modelId="{1CF28F98-8725-4379-979E-8BD202D774B0}" type="presParOf" srcId="{74DEDB85-25F1-4822-BB85-BC4636721994}" destId="{A286F129-B046-4E97-84CA-3A1070E4483C}" srcOrd="0" destOrd="0" presId="urn:microsoft.com/office/officeart/2005/8/layout/orgChart1"/>
    <dgm:cxn modelId="{E33D659D-6940-4D78-AEBD-8F93BC3DF405}" type="presParOf" srcId="{74DEDB85-25F1-4822-BB85-BC4636721994}" destId="{6D53F6E7-E3B1-4B6D-914E-D29CE5137FD1}" srcOrd="1" destOrd="0" presId="urn:microsoft.com/office/officeart/2005/8/layout/orgChart1"/>
    <dgm:cxn modelId="{DE643EC1-616B-4E72-8930-25AFE9F4D863}" type="presParOf" srcId="{6D53F6E7-E3B1-4B6D-914E-D29CE5137FD1}" destId="{4D06BBEB-4819-425E-8E4A-33810D59B750}" srcOrd="0" destOrd="0" presId="urn:microsoft.com/office/officeart/2005/8/layout/orgChart1"/>
    <dgm:cxn modelId="{B719A031-021E-42AB-B794-8CB34C9C2138}" type="presParOf" srcId="{4D06BBEB-4819-425E-8E4A-33810D59B750}" destId="{607C02D6-EB9E-4073-89D7-565D8FC24D71}" srcOrd="0" destOrd="0" presId="urn:microsoft.com/office/officeart/2005/8/layout/orgChart1"/>
    <dgm:cxn modelId="{129D03B4-5A93-4FCB-9D75-641758C6CBD7}" type="presParOf" srcId="{4D06BBEB-4819-425E-8E4A-33810D59B750}" destId="{54A70015-E8FC-44F0-A2F2-7314B711100C}" srcOrd="1" destOrd="0" presId="urn:microsoft.com/office/officeart/2005/8/layout/orgChart1"/>
    <dgm:cxn modelId="{F3D4117E-EED9-4BAA-92CD-2E2C7567E468}" type="presParOf" srcId="{6D53F6E7-E3B1-4B6D-914E-D29CE5137FD1}" destId="{573FF996-D7CC-4E5A-95E3-FD424412958D}" srcOrd="1" destOrd="0" presId="urn:microsoft.com/office/officeart/2005/8/layout/orgChart1"/>
    <dgm:cxn modelId="{B94C6CD5-A96A-43F3-8B86-168E964512C5}" type="presParOf" srcId="{573FF996-D7CC-4E5A-95E3-FD424412958D}" destId="{692663B9-0BE4-4CBA-854C-C4ECCB2047AC}" srcOrd="0" destOrd="0" presId="urn:microsoft.com/office/officeart/2005/8/layout/orgChart1"/>
    <dgm:cxn modelId="{4413D8FE-FD68-4D85-8B6E-C8298E82E27A}" type="presParOf" srcId="{573FF996-D7CC-4E5A-95E3-FD424412958D}" destId="{C5248672-B3BF-4C52-B6D3-B5A0183DB502}" srcOrd="1" destOrd="0" presId="urn:microsoft.com/office/officeart/2005/8/layout/orgChart1"/>
    <dgm:cxn modelId="{84012781-DB4D-4D8D-A5E0-C6CC00021923}" type="presParOf" srcId="{C5248672-B3BF-4C52-B6D3-B5A0183DB502}" destId="{5447BB73-A126-4A69-B883-F6937BE8EED2}" srcOrd="0" destOrd="0" presId="urn:microsoft.com/office/officeart/2005/8/layout/orgChart1"/>
    <dgm:cxn modelId="{F1DCFC6D-AD4C-4017-ADA5-A531821DD6E1}" type="presParOf" srcId="{5447BB73-A126-4A69-B883-F6937BE8EED2}" destId="{9434F6AC-3490-4504-985E-06C54286FF02}" srcOrd="0" destOrd="0" presId="urn:microsoft.com/office/officeart/2005/8/layout/orgChart1"/>
    <dgm:cxn modelId="{FF7CCF72-14E8-42D0-AFC0-F3114D88AFA7}" type="presParOf" srcId="{5447BB73-A126-4A69-B883-F6937BE8EED2}" destId="{CB92EC37-D37C-4CEF-A753-2FA2218E6A1F}" srcOrd="1" destOrd="0" presId="urn:microsoft.com/office/officeart/2005/8/layout/orgChart1"/>
    <dgm:cxn modelId="{28E4EE88-0D6E-45B3-BFF4-A6D46DE97BD9}" type="presParOf" srcId="{C5248672-B3BF-4C52-B6D3-B5A0183DB502}" destId="{CA6A2857-95BB-48F3-9BDB-6A98CE7F6D16}" srcOrd="1" destOrd="0" presId="urn:microsoft.com/office/officeart/2005/8/layout/orgChart1"/>
    <dgm:cxn modelId="{B2CF337E-A549-470A-83D4-28FF7BA976E3}" type="presParOf" srcId="{C5248672-B3BF-4C52-B6D3-B5A0183DB502}" destId="{01E52E19-12AA-414B-AA9D-C33F50AF71F0}" srcOrd="2" destOrd="0" presId="urn:microsoft.com/office/officeart/2005/8/layout/orgChart1"/>
    <dgm:cxn modelId="{118CF1E7-8EBF-4744-9733-4193FB12AA4D}" type="presParOf" srcId="{573FF996-D7CC-4E5A-95E3-FD424412958D}" destId="{C0D5FC89-BC00-474B-AED0-FCE655131F18}" srcOrd="2" destOrd="0" presId="urn:microsoft.com/office/officeart/2005/8/layout/orgChart1"/>
    <dgm:cxn modelId="{175A3D8D-7AB6-4715-9EB6-3B6EC7D9B49D}" type="presParOf" srcId="{573FF996-D7CC-4E5A-95E3-FD424412958D}" destId="{AAC56FE4-7DC4-4985-8436-A64726574F81}" srcOrd="3" destOrd="0" presId="urn:microsoft.com/office/officeart/2005/8/layout/orgChart1"/>
    <dgm:cxn modelId="{E9293C61-F254-4F50-88D9-8CB8FAA32C42}" type="presParOf" srcId="{AAC56FE4-7DC4-4985-8436-A64726574F81}" destId="{746DC984-C24D-4ED6-8F2B-F3B0E7FF7636}" srcOrd="0" destOrd="0" presId="urn:microsoft.com/office/officeart/2005/8/layout/orgChart1"/>
    <dgm:cxn modelId="{A3164885-ECC6-42F2-B80F-BB3F3D7FF6FD}" type="presParOf" srcId="{746DC984-C24D-4ED6-8F2B-F3B0E7FF7636}" destId="{FE1FF8FE-3A9D-4CE8-B4E2-F19EECF02C47}" srcOrd="0" destOrd="0" presId="urn:microsoft.com/office/officeart/2005/8/layout/orgChart1"/>
    <dgm:cxn modelId="{98D0BA1B-A365-42E2-80BC-9307AB30C641}" type="presParOf" srcId="{746DC984-C24D-4ED6-8F2B-F3B0E7FF7636}" destId="{9B597B5B-D61A-4E2D-AA4D-7F264EF12A2A}" srcOrd="1" destOrd="0" presId="urn:microsoft.com/office/officeart/2005/8/layout/orgChart1"/>
    <dgm:cxn modelId="{4EB503EF-3F75-4C2B-AB69-C5C93542FFFF}" type="presParOf" srcId="{AAC56FE4-7DC4-4985-8436-A64726574F81}" destId="{8DD14602-1440-4F78-A620-110A5553CDF1}" srcOrd="1" destOrd="0" presId="urn:microsoft.com/office/officeart/2005/8/layout/orgChart1"/>
    <dgm:cxn modelId="{6A5307D8-FB5C-47FE-939D-F83A5DE7DC25}" type="presParOf" srcId="{AAC56FE4-7DC4-4985-8436-A64726574F81}" destId="{92C4E7F1-45DC-48D5-890F-AE5E2165328E}" srcOrd="2" destOrd="0" presId="urn:microsoft.com/office/officeart/2005/8/layout/orgChart1"/>
    <dgm:cxn modelId="{8F19ED89-590E-496F-8192-B6FC0E309FDA}" type="presParOf" srcId="{6D53F6E7-E3B1-4B6D-914E-D29CE5137FD1}" destId="{CA95BB4C-D737-481B-916C-C2545503DBCD}" srcOrd="2" destOrd="0" presId="urn:microsoft.com/office/officeart/2005/8/layout/orgChart1"/>
    <dgm:cxn modelId="{412E9F7B-B541-4A2B-AEE9-0FCAA5261A70}" type="presParOf" srcId="{1DF368E0-99E8-418F-A689-604480E87C9E}" destId="{0E8C75B0-9B6B-4668-A2CB-2E15682836BC}" srcOrd="2" destOrd="0" presId="urn:microsoft.com/office/officeart/2005/8/layout/orgChart1"/>
    <dgm:cxn modelId="{5DD86C7C-D62F-457A-801B-A02955CDC18C}" type="presParOf" srcId="{0603A901-8583-404C-B6B6-2DCD27B90BF8}" destId="{08FCA821-32C8-4297-B08A-5E0D4D4C3A64}" srcOrd="2" destOrd="0" presId="urn:microsoft.com/office/officeart/2005/8/layout/orgChart1"/>
    <dgm:cxn modelId="{3EF37EB5-33CC-4A31-8004-717D8E7CA43E}" type="presParOf" srcId="{AABA2287-2F1B-4A1D-9886-E3A7A944B290}" destId="{F2922C82-EA1A-4F6F-A952-DE5474CC3EE0}" srcOrd="2" destOrd="0" presId="urn:microsoft.com/office/officeart/2005/8/layout/orgChart1"/>
    <dgm:cxn modelId="{63D82CC3-C857-4470-B589-7CE7177C41C1}" type="presParOf" srcId="{AABA2287-2F1B-4A1D-9886-E3A7A944B290}" destId="{C5BE5677-02C9-4C14-AC3F-30D228F5EAC6}" srcOrd="3" destOrd="0" presId="urn:microsoft.com/office/officeart/2005/8/layout/orgChart1"/>
    <dgm:cxn modelId="{AC2321FE-281D-4570-B643-EBB0418E3BF1}" type="presParOf" srcId="{C5BE5677-02C9-4C14-AC3F-30D228F5EAC6}" destId="{720053D5-3835-4ED4-BD7D-1A67B1A37B10}" srcOrd="0" destOrd="0" presId="urn:microsoft.com/office/officeart/2005/8/layout/orgChart1"/>
    <dgm:cxn modelId="{8B0CBCF2-B405-4B83-A0A2-BA501D081F2A}" type="presParOf" srcId="{720053D5-3835-4ED4-BD7D-1A67B1A37B10}" destId="{4767C28F-B5AC-4154-9E51-60C0E1DEA218}" srcOrd="0" destOrd="0" presId="urn:microsoft.com/office/officeart/2005/8/layout/orgChart1"/>
    <dgm:cxn modelId="{EBE6C33B-8812-41C8-8298-D3C3EA0A1D8B}" type="presParOf" srcId="{720053D5-3835-4ED4-BD7D-1A67B1A37B10}" destId="{6C1725EF-9993-450F-914E-617196FA4D6C}" srcOrd="1" destOrd="0" presId="urn:microsoft.com/office/officeart/2005/8/layout/orgChart1"/>
    <dgm:cxn modelId="{E001ADB9-E455-446E-ACCB-A3017DEA9BCB}" type="presParOf" srcId="{C5BE5677-02C9-4C14-AC3F-30D228F5EAC6}" destId="{225AF0CE-87BD-486A-AF7D-83EBDF54C1F2}" srcOrd="1" destOrd="0" presId="urn:microsoft.com/office/officeart/2005/8/layout/orgChart1"/>
    <dgm:cxn modelId="{9DBD4F9D-3B4F-4877-84EC-56F761AE08F5}" type="presParOf" srcId="{225AF0CE-87BD-486A-AF7D-83EBDF54C1F2}" destId="{536B5031-D89F-413B-BFF8-8781BF4571D5}" srcOrd="0" destOrd="0" presId="urn:microsoft.com/office/officeart/2005/8/layout/orgChart1"/>
    <dgm:cxn modelId="{F33D5598-6D76-44C7-B1E1-7A746DFC0A50}" type="presParOf" srcId="{225AF0CE-87BD-486A-AF7D-83EBDF54C1F2}" destId="{250A9DC5-975B-4553-B3F0-116ECAD9B73D}" srcOrd="1" destOrd="0" presId="urn:microsoft.com/office/officeart/2005/8/layout/orgChart1"/>
    <dgm:cxn modelId="{9F575665-C1CD-4B7D-944D-AEA3FCA6C96B}" type="presParOf" srcId="{250A9DC5-975B-4553-B3F0-116ECAD9B73D}" destId="{24FF366E-198B-4371-A3E9-E12381BF6D80}" srcOrd="0" destOrd="0" presId="urn:microsoft.com/office/officeart/2005/8/layout/orgChart1"/>
    <dgm:cxn modelId="{BBEDD0DA-D859-4A6C-B429-07BC6971B2E4}" type="presParOf" srcId="{24FF366E-198B-4371-A3E9-E12381BF6D80}" destId="{24403BE3-A1DA-452A-AC18-BEA2E2DDEB03}" srcOrd="0" destOrd="0" presId="urn:microsoft.com/office/officeart/2005/8/layout/orgChart1"/>
    <dgm:cxn modelId="{46827CEA-6F12-43D2-ACA6-CE59EB07C05F}" type="presParOf" srcId="{24FF366E-198B-4371-A3E9-E12381BF6D80}" destId="{09382765-A39B-4A54-B496-142CAC309C9A}" srcOrd="1" destOrd="0" presId="urn:microsoft.com/office/officeart/2005/8/layout/orgChart1"/>
    <dgm:cxn modelId="{F3523862-B212-4DC7-A66C-D6B5DF870290}" type="presParOf" srcId="{250A9DC5-975B-4553-B3F0-116ECAD9B73D}" destId="{DC4D6F8A-E155-4DD7-8F1F-E367AB7FB6B2}" srcOrd="1" destOrd="0" presId="urn:microsoft.com/office/officeart/2005/8/layout/orgChart1"/>
    <dgm:cxn modelId="{EF11D92A-8F15-4D3E-8013-FABA9D97577A}" type="presParOf" srcId="{DC4D6F8A-E155-4DD7-8F1F-E367AB7FB6B2}" destId="{FDB94675-3A99-4A20-9446-14C0CCCACF46}" srcOrd="0" destOrd="0" presId="urn:microsoft.com/office/officeart/2005/8/layout/orgChart1"/>
    <dgm:cxn modelId="{06ADC366-6CC1-493D-AD51-FD6FA3E3DEFC}" type="presParOf" srcId="{DC4D6F8A-E155-4DD7-8F1F-E367AB7FB6B2}" destId="{62AAF339-0E48-4839-A3BA-2348D19BCC21}" srcOrd="1" destOrd="0" presId="urn:microsoft.com/office/officeart/2005/8/layout/orgChart1"/>
    <dgm:cxn modelId="{43D2D9B0-86C0-40ED-B96A-F4E468383023}" type="presParOf" srcId="{62AAF339-0E48-4839-A3BA-2348D19BCC21}" destId="{85FFA150-7F44-445E-A0E3-230DF4E699ED}" srcOrd="0" destOrd="0" presId="urn:microsoft.com/office/officeart/2005/8/layout/orgChart1"/>
    <dgm:cxn modelId="{AA886000-C2A7-4036-8AB6-84AE3D0F8BE4}" type="presParOf" srcId="{85FFA150-7F44-445E-A0E3-230DF4E699ED}" destId="{E1EF79B9-B41A-42AB-A89D-4D8F8D4E590F}" srcOrd="0" destOrd="0" presId="urn:microsoft.com/office/officeart/2005/8/layout/orgChart1"/>
    <dgm:cxn modelId="{CC1B7CE8-9D4E-4F17-B5EE-22B2C4A8B5AE}" type="presParOf" srcId="{85FFA150-7F44-445E-A0E3-230DF4E699ED}" destId="{910EF568-202A-445C-89C2-9C76889A4494}" srcOrd="1" destOrd="0" presId="urn:microsoft.com/office/officeart/2005/8/layout/orgChart1"/>
    <dgm:cxn modelId="{814541F5-6EF8-4193-B2C1-79613B50405B}" type="presParOf" srcId="{62AAF339-0E48-4839-A3BA-2348D19BCC21}" destId="{B3B85DDE-B00A-4AE1-832B-15EB0E7B1738}" srcOrd="1" destOrd="0" presId="urn:microsoft.com/office/officeart/2005/8/layout/orgChart1"/>
    <dgm:cxn modelId="{1F1BEFB8-1645-49C6-89F8-88D2CE67E6F8}" type="presParOf" srcId="{B3B85DDE-B00A-4AE1-832B-15EB0E7B1738}" destId="{F454E618-5EC0-43E8-B995-A654E68D2621}" srcOrd="0" destOrd="0" presId="urn:microsoft.com/office/officeart/2005/8/layout/orgChart1"/>
    <dgm:cxn modelId="{5CFB480F-5B42-4FD4-9522-81C7E7407655}" type="presParOf" srcId="{B3B85DDE-B00A-4AE1-832B-15EB0E7B1738}" destId="{9F0669A4-4802-4FA2-A1FC-0FDEE93A4C1B}" srcOrd="1" destOrd="0" presId="urn:microsoft.com/office/officeart/2005/8/layout/orgChart1"/>
    <dgm:cxn modelId="{54E797C4-9096-4C68-A914-AA983DEF56FB}" type="presParOf" srcId="{9F0669A4-4802-4FA2-A1FC-0FDEE93A4C1B}" destId="{EE8D3F92-8C08-4C97-9E92-261A6733C0CC}" srcOrd="0" destOrd="0" presId="urn:microsoft.com/office/officeart/2005/8/layout/orgChart1"/>
    <dgm:cxn modelId="{ECF2CFB7-8F96-4B58-A001-1BA9A83A06EB}" type="presParOf" srcId="{EE8D3F92-8C08-4C97-9E92-261A6733C0CC}" destId="{F39BE4F2-543E-4535-B23A-BDF82D85E160}" srcOrd="0" destOrd="0" presId="urn:microsoft.com/office/officeart/2005/8/layout/orgChart1"/>
    <dgm:cxn modelId="{4576DF03-B22E-424D-91E8-173BBCBC63BA}" type="presParOf" srcId="{EE8D3F92-8C08-4C97-9E92-261A6733C0CC}" destId="{682876A0-7FA9-407B-BC6A-4B049CA949B6}" srcOrd="1" destOrd="0" presId="urn:microsoft.com/office/officeart/2005/8/layout/orgChart1"/>
    <dgm:cxn modelId="{E5AAFC58-F0BD-4648-8929-8F1103765B01}" type="presParOf" srcId="{9F0669A4-4802-4FA2-A1FC-0FDEE93A4C1B}" destId="{D9F82293-8AB2-45CE-A868-54132FFC6552}" srcOrd="1" destOrd="0" presId="urn:microsoft.com/office/officeart/2005/8/layout/orgChart1"/>
    <dgm:cxn modelId="{1EC9F87C-F3ED-4646-9672-5A09C36AC22B}" type="presParOf" srcId="{9F0669A4-4802-4FA2-A1FC-0FDEE93A4C1B}" destId="{822B57E7-FD1D-41B1-A54B-B941FEC7B7DB}" srcOrd="2" destOrd="0" presId="urn:microsoft.com/office/officeart/2005/8/layout/orgChart1"/>
    <dgm:cxn modelId="{29FF7D99-F7C1-4924-849E-C93EF1598139}" type="presParOf" srcId="{B3B85DDE-B00A-4AE1-832B-15EB0E7B1738}" destId="{52B06BB4-CF66-4920-8F36-BEF1D019297D}" srcOrd="2" destOrd="0" presId="urn:microsoft.com/office/officeart/2005/8/layout/orgChart1"/>
    <dgm:cxn modelId="{5E57CA26-BBCB-4B27-A80C-15C5C6592228}" type="presParOf" srcId="{B3B85DDE-B00A-4AE1-832B-15EB0E7B1738}" destId="{978AF2F5-E447-4FDC-A213-1BDC0D91E206}" srcOrd="3" destOrd="0" presId="urn:microsoft.com/office/officeart/2005/8/layout/orgChart1"/>
    <dgm:cxn modelId="{DC46D0B3-29F7-4A1A-86C5-07B9781193EA}" type="presParOf" srcId="{978AF2F5-E447-4FDC-A213-1BDC0D91E206}" destId="{00905D70-0840-4A75-A1EB-FF798096D3C9}" srcOrd="0" destOrd="0" presId="urn:microsoft.com/office/officeart/2005/8/layout/orgChart1"/>
    <dgm:cxn modelId="{B5949483-F858-46D7-BB8E-6FCF31FA5EF8}" type="presParOf" srcId="{00905D70-0840-4A75-A1EB-FF798096D3C9}" destId="{DC8E441D-6F9D-4593-A507-B205282BF64E}" srcOrd="0" destOrd="0" presId="urn:microsoft.com/office/officeart/2005/8/layout/orgChart1"/>
    <dgm:cxn modelId="{92B0BCAE-D7A1-48B5-B128-0DB1B22248F1}" type="presParOf" srcId="{00905D70-0840-4A75-A1EB-FF798096D3C9}" destId="{585D120B-463D-422D-934B-BD521E3B990F}" srcOrd="1" destOrd="0" presId="urn:microsoft.com/office/officeart/2005/8/layout/orgChart1"/>
    <dgm:cxn modelId="{74452E4D-C36E-4F3D-B48C-1CBD98A4C3FD}" type="presParOf" srcId="{978AF2F5-E447-4FDC-A213-1BDC0D91E206}" destId="{D8B64869-DF98-48ED-BD8D-C26AB0865068}" srcOrd="1" destOrd="0" presId="urn:microsoft.com/office/officeart/2005/8/layout/orgChart1"/>
    <dgm:cxn modelId="{A1AE1F61-A61E-4C33-BD5A-C5FD259B3DD8}" type="presParOf" srcId="{978AF2F5-E447-4FDC-A213-1BDC0D91E206}" destId="{AC638BBB-EBED-4D4F-9890-22E4282AF272}" srcOrd="2" destOrd="0" presId="urn:microsoft.com/office/officeart/2005/8/layout/orgChart1"/>
    <dgm:cxn modelId="{4BCD6A1D-B891-46DB-83B5-A6337D7E5244}" type="presParOf" srcId="{62AAF339-0E48-4839-A3BA-2348D19BCC21}" destId="{F05E7D8A-0F55-4B7D-854A-DF3D1ECD58B4}" srcOrd="2" destOrd="0" presId="urn:microsoft.com/office/officeart/2005/8/layout/orgChart1"/>
    <dgm:cxn modelId="{526FFC03-3CF1-4450-A954-B5FE512D7BB9}" type="presParOf" srcId="{250A9DC5-975B-4553-B3F0-116ECAD9B73D}" destId="{00A6D109-2D0D-4629-9350-99C238321B03}" srcOrd="2" destOrd="0" presId="urn:microsoft.com/office/officeart/2005/8/layout/orgChart1"/>
    <dgm:cxn modelId="{4CACF6F7-E218-4DC5-8127-612C37912F42}" type="presParOf" srcId="{C5BE5677-02C9-4C14-AC3F-30D228F5EAC6}" destId="{F6D5682B-0CAA-49EF-A17D-0956D26A5DF2}" srcOrd="2" destOrd="0" presId="urn:microsoft.com/office/officeart/2005/8/layout/orgChart1"/>
    <dgm:cxn modelId="{94A315A0-A7F4-4E2B-90F0-32D54EA12B9E}" type="presParOf" srcId="{AABA2287-2F1B-4A1D-9886-E3A7A944B290}" destId="{47C513E2-E252-4881-884C-454098196300}" srcOrd="4" destOrd="0" presId="urn:microsoft.com/office/officeart/2005/8/layout/orgChart1"/>
    <dgm:cxn modelId="{28553472-BDE4-4D79-BF10-23AA271D13EF}" type="presParOf" srcId="{AABA2287-2F1B-4A1D-9886-E3A7A944B290}" destId="{17718F50-C54E-4D16-9865-FD90FF063C34}" srcOrd="5" destOrd="0" presId="urn:microsoft.com/office/officeart/2005/8/layout/orgChart1"/>
    <dgm:cxn modelId="{B271CED7-F093-491F-8F4F-0EE06252E5B6}" type="presParOf" srcId="{17718F50-C54E-4D16-9865-FD90FF063C34}" destId="{2D95945A-2B93-4057-8C2E-8771E5DE14BD}" srcOrd="0" destOrd="0" presId="urn:microsoft.com/office/officeart/2005/8/layout/orgChart1"/>
    <dgm:cxn modelId="{8A3590C2-71B6-4BCF-9050-59C79FD77C3B}" type="presParOf" srcId="{2D95945A-2B93-4057-8C2E-8771E5DE14BD}" destId="{4469D653-B014-4427-9392-20F5D10C1449}" srcOrd="0" destOrd="0" presId="urn:microsoft.com/office/officeart/2005/8/layout/orgChart1"/>
    <dgm:cxn modelId="{2E17C366-2720-4B9C-98F2-8FC1CA8B66A6}" type="presParOf" srcId="{2D95945A-2B93-4057-8C2E-8771E5DE14BD}" destId="{31405242-5410-4D12-8774-4EB2B57327A6}" srcOrd="1" destOrd="0" presId="urn:microsoft.com/office/officeart/2005/8/layout/orgChart1"/>
    <dgm:cxn modelId="{9622BEBF-6F3F-449D-9933-4EB8F0DB187A}" type="presParOf" srcId="{17718F50-C54E-4D16-9865-FD90FF063C34}" destId="{468C6D0A-E683-4D36-9EF9-81F2DADE7D9D}" srcOrd="1" destOrd="0" presId="urn:microsoft.com/office/officeart/2005/8/layout/orgChart1"/>
    <dgm:cxn modelId="{7512283A-F5C1-4C70-A503-104950E99F06}" type="presParOf" srcId="{468C6D0A-E683-4D36-9EF9-81F2DADE7D9D}" destId="{5E647E7E-D31A-4443-916C-E6C7354369C4}" srcOrd="0" destOrd="0" presId="urn:microsoft.com/office/officeart/2005/8/layout/orgChart1"/>
    <dgm:cxn modelId="{4633A750-C3CD-4ED8-85D3-69953982C837}" type="presParOf" srcId="{468C6D0A-E683-4D36-9EF9-81F2DADE7D9D}" destId="{D2CC252B-8D2F-48FA-9A1A-9E20C3DFED5C}" srcOrd="1" destOrd="0" presId="urn:microsoft.com/office/officeart/2005/8/layout/orgChart1"/>
    <dgm:cxn modelId="{C7A0FC81-60FB-4832-B0FB-EBABADB73978}" type="presParOf" srcId="{D2CC252B-8D2F-48FA-9A1A-9E20C3DFED5C}" destId="{B8E55C40-6E8D-4D0B-B25B-E1517DEF12D1}" srcOrd="0" destOrd="0" presId="urn:microsoft.com/office/officeart/2005/8/layout/orgChart1"/>
    <dgm:cxn modelId="{BF29F957-2476-40FE-A4F3-EBB7D7ABD293}" type="presParOf" srcId="{B8E55C40-6E8D-4D0B-B25B-E1517DEF12D1}" destId="{93EA6ACB-1253-4940-84E9-0B431DEDD8B9}" srcOrd="0" destOrd="0" presId="urn:microsoft.com/office/officeart/2005/8/layout/orgChart1"/>
    <dgm:cxn modelId="{EF504B9E-5D72-477A-9AFA-D05739210AAA}" type="presParOf" srcId="{B8E55C40-6E8D-4D0B-B25B-E1517DEF12D1}" destId="{A525612A-1FA8-4070-81D8-BAB55C90365D}" srcOrd="1" destOrd="0" presId="urn:microsoft.com/office/officeart/2005/8/layout/orgChart1"/>
    <dgm:cxn modelId="{01E66305-D0FE-495F-9E2D-60073C702D26}" type="presParOf" srcId="{D2CC252B-8D2F-48FA-9A1A-9E20C3DFED5C}" destId="{E4837AE0-1637-486E-B555-665BDBF93E30}" srcOrd="1" destOrd="0" presId="urn:microsoft.com/office/officeart/2005/8/layout/orgChart1"/>
    <dgm:cxn modelId="{1CB15C13-CDD9-43C3-A233-D8BDC67B184C}" type="presParOf" srcId="{E4837AE0-1637-486E-B555-665BDBF93E30}" destId="{D03AEB6D-43C9-486C-8AAB-C1A43920E544}" srcOrd="0" destOrd="0" presId="urn:microsoft.com/office/officeart/2005/8/layout/orgChart1"/>
    <dgm:cxn modelId="{10B1D3E8-99CB-42B0-B55B-A3CD700D43CC}" type="presParOf" srcId="{E4837AE0-1637-486E-B555-665BDBF93E30}" destId="{16CE8D59-4B81-4FF0-8315-B9980F378D5A}" srcOrd="1" destOrd="0" presId="urn:microsoft.com/office/officeart/2005/8/layout/orgChart1"/>
    <dgm:cxn modelId="{A29939F4-CF2B-4B0A-B0F6-C2113C221153}" type="presParOf" srcId="{16CE8D59-4B81-4FF0-8315-B9980F378D5A}" destId="{13844B5A-00BE-4531-A331-3DAA7B080B4E}" srcOrd="0" destOrd="0" presId="urn:microsoft.com/office/officeart/2005/8/layout/orgChart1"/>
    <dgm:cxn modelId="{14291F94-4E2A-45EB-892D-81518F62FACC}" type="presParOf" srcId="{13844B5A-00BE-4531-A331-3DAA7B080B4E}" destId="{451A011A-62A2-4342-B1E9-77E6CA43ABC8}" srcOrd="0" destOrd="0" presId="urn:microsoft.com/office/officeart/2005/8/layout/orgChart1"/>
    <dgm:cxn modelId="{182E4614-79E0-4560-AC05-E3695AD1A631}" type="presParOf" srcId="{13844B5A-00BE-4531-A331-3DAA7B080B4E}" destId="{B3C70148-4C3E-4BD3-976E-A03A0032A2BC}" srcOrd="1" destOrd="0" presId="urn:microsoft.com/office/officeart/2005/8/layout/orgChart1"/>
    <dgm:cxn modelId="{73605E82-C1FA-4CE6-ADD7-D9024379730B}" type="presParOf" srcId="{16CE8D59-4B81-4FF0-8315-B9980F378D5A}" destId="{8FD836CE-D262-433C-AD3A-678815518000}" srcOrd="1" destOrd="0" presId="urn:microsoft.com/office/officeart/2005/8/layout/orgChart1"/>
    <dgm:cxn modelId="{7A7FECC3-FF0D-488B-8188-6C2907F46979}" type="presParOf" srcId="{8FD836CE-D262-433C-AD3A-678815518000}" destId="{957E5457-D67C-46B0-88B2-F1821E286B6F}" srcOrd="0" destOrd="0" presId="urn:microsoft.com/office/officeart/2005/8/layout/orgChart1"/>
    <dgm:cxn modelId="{DDDE12A2-047A-4BC6-A915-67D15DB68645}" type="presParOf" srcId="{8FD836CE-D262-433C-AD3A-678815518000}" destId="{56829A42-ADC8-4158-AF2C-5C050E941D7C}" srcOrd="1" destOrd="0" presId="urn:microsoft.com/office/officeart/2005/8/layout/orgChart1"/>
    <dgm:cxn modelId="{0CEE965A-69AC-42E6-BF97-10BD5FC17004}" type="presParOf" srcId="{56829A42-ADC8-4158-AF2C-5C050E941D7C}" destId="{29B9632E-0874-4E5D-90FF-D4E732ACC3A3}" srcOrd="0" destOrd="0" presId="urn:microsoft.com/office/officeart/2005/8/layout/orgChart1"/>
    <dgm:cxn modelId="{68980CA0-6837-48B3-BAF1-8A7752D55925}" type="presParOf" srcId="{29B9632E-0874-4E5D-90FF-D4E732ACC3A3}" destId="{8ED9364C-9CBA-49F0-BD50-1CA323F7BEE9}" srcOrd="0" destOrd="0" presId="urn:microsoft.com/office/officeart/2005/8/layout/orgChart1"/>
    <dgm:cxn modelId="{8B8B3766-770C-471D-AFD2-41DFBB12A79D}" type="presParOf" srcId="{29B9632E-0874-4E5D-90FF-D4E732ACC3A3}" destId="{0D85D2B4-D083-4511-AD21-51E32C87BD68}" srcOrd="1" destOrd="0" presId="urn:microsoft.com/office/officeart/2005/8/layout/orgChart1"/>
    <dgm:cxn modelId="{90848855-FBC4-4675-A187-8950E26B20B4}" type="presParOf" srcId="{56829A42-ADC8-4158-AF2C-5C050E941D7C}" destId="{1E3CB755-4B7C-415E-90D5-ADC8B72F240E}" srcOrd="1" destOrd="0" presId="urn:microsoft.com/office/officeart/2005/8/layout/orgChart1"/>
    <dgm:cxn modelId="{7B022DAF-E8EB-46B3-A01F-133A02425228}" type="presParOf" srcId="{56829A42-ADC8-4158-AF2C-5C050E941D7C}" destId="{E7F475B3-3EB1-4A7F-B9AA-7F534377625C}" srcOrd="2" destOrd="0" presId="urn:microsoft.com/office/officeart/2005/8/layout/orgChart1"/>
    <dgm:cxn modelId="{6BBF1ADA-BEB0-4CBA-873F-52D98075CFC4}" type="presParOf" srcId="{8FD836CE-D262-433C-AD3A-678815518000}" destId="{D1AD556C-D8B0-4104-AC6C-1C234AABE7E5}" srcOrd="2" destOrd="0" presId="urn:microsoft.com/office/officeart/2005/8/layout/orgChart1"/>
    <dgm:cxn modelId="{B818957E-AF6B-49E7-BC28-3378901D2EA7}" type="presParOf" srcId="{8FD836CE-D262-433C-AD3A-678815518000}" destId="{1D4E9FE5-5F43-49B4-901A-A54E0E22D4DB}" srcOrd="3" destOrd="0" presId="urn:microsoft.com/office/officeart/2005/8/layout/orgChart1"/>
    <dgm:cxn modelId="{1FB7D8FA-1640-43CC-B477-2EDBD62ED756}" type="presParOf" srcId="{1D4E9FE5-5F43-49B4-901A-A54E0E22D4DB}" destId="{CBCCDF31-9F6D-4E67-A6F1-FE28DF41EA7D}" srcOrd="0" destOrd="0" presId="urn:microsoft.com/office/officeart/2005/8/layout/orgChart1"/>
    <dgm:cxn modelId="{5ED9AD31-1D2D-47B0-BAC2-DB5379491723}" type="presParOf" srcId="{CBCCDF31-9F6D-4E67-A6F1-FE28DF41EA7D}" destId="{32F01027-3747-4FA2-80B2-F24C5B7675AE}" srcOrd="0" destOrd="0" presId="urn:microsoft.com/office/officeart/2005/8/layout/orgChart1"/>
    <dgm:cxn modelId="{B4331E6B-9094-4A16-B038-3E4878A0EEE1}" type="presParOf" srcId="{CBCCDF31-9F6D-4E67-A6F1-FE28DF41EA7D}" destId="{FDBE405F-19D4-4E31-B436-CDC52A70590B}" srcOrd="1" destOrd="0" presId="urn:microsoft.com/office/officeart/2005/8/layout/orgChart1"/>
    <dgm:cxn modelId="{8395EB80-BEA5-40AB-9F0F-803E04C67F29}" type="presParOf" srcId="{1D4E9FE5-5F43-49B4-901A-A54E0E22D4DB}" destId="{E5863C7C-DA2F-46AA-A0A9-42B51078C743}" srcOrd="1" destOrd="0" presId="urn:microsoft.com/office/officeart/2005/8/layout/orgChart1"/>
    <dgm:cxn modelId="{BB77C650-1A3C-4F97-93A9-95F1DFCB362A}" type="presParOf" srcId="{1D4E9FE5-5F43-49B4-901A-A54E0E22D4DB}" destId="{090B0B92-4C5A-45E4-A03A-23227BEAF866}" srcOrd="2" destOrd="0" presId="urn:microsoft.com/office/officeart/2005/8/layout/orgChart1"/>
    <dgm:cxn modelId="{A8058447-BF13-4A02-9F7C-8AA0C11A502F}" type="presParOf" srcId="{16CE8D59-4B81-4FF0-8315-B9980F378D5A}" destId="{BC236F88-61EB-4B65-B4C3-729BE7487F62}" srcOrd="2" destOrd="0" presId="urn:microsoft.com/office/officeart/2005/8/layout/orgChart1"/>
    <dgm:cxn modelId="{0B262BD2-4D9D-4F5C-93B6-23FBB06811A3}" type="presParOf" srcId="{D2CC252B-8D2F-48FA-9A1A-9E20C3DFED5C}" destId="{435C55DB-6EC7-4353-A3DB-936FBE59CF3B}" srcOrd="2" destOrd="0" presId="urn:microsoft.com/office/officeart/2005/8/layout/orgChart1"/>
    <dgm:cxn modelId="{31C10FEB-F87B-4C0E-90A3-BA545AF2B38E}" type="presParOf" srcId="{17718F50-C54E-4D16-9865-FD90FF063C34}" destId="{6808D28C-17E6-4007-879A-9E991179DF41}" srcOrd="2" destOrd="0" presId="urn:microsoft.com/office/officeart/2005/8/layout/orgChart1"/>
    <dgm:cxn modelId="{85156CC9-78F3-48E4-A2F4-2229C3080ACF}" type="presParOf" srcId="{AABA2287-2F1B-4A1D-9886-E3A7A944B290}" destId="{8FA43622-CECE-48F0-B255-D462B354C9A2}" srcOrd="6" destOrd="0" presId="urn:microsoft.com/office/officeart/2005/8/layout/orgChart1"/>
    <dgm:cxn modelId="{9F0AEFA2-D21A-411D-8660-9E967AF82566}" type="presParOf" srcId="{AABA2287-2F1B-4A1D-9886-E3A7A944B290}" destId="{24D90231-24D1-42BF-87DC-6BFCD28D167D}" srcOrd="7" destOrd="0" presId="urn:microsoft.com/office/officeart/2005/8/layout/orgChart1"/>
    <dgm:cxn modelId="{5128193D-FEAF-4414-8EEE-89A569EC492D}" type="presParOf" srcId="{24D90231-24D1-42BF-87DC-6BFCD28D167D}" destId="{385E7715-40AE-48D0-B0CA-D8B8CB19D8B1}" srcOrd="0" destOrd="0" presId="urn:microsoft.com/office/officeart/2005/8/layout/orgChart1"/>
    <dgm:cxn modelId="{02FE6ACB-EBDC-447A-BE53-1C4BC1BEAD82}" type="presParOf" srcId="{385E7715-40AE-48D0-B0CA-D8B8CB19D8B1}" destId="{DE37D8CA-C20D-441D-BEC5-27D360DDFA43}" srcOrd="0" destOrd="0" presId="urn:microsoft.com/office/officeart/2005/8/layout/orgChart1"/>
    <dgm:cxn modelId="{AA2D06B0-3356-4C24-B840-25B71F0B72E9}" type="presParOf" srcId="{385E7715-40AE-48D0-B0CA-D8B8CB19D8B1}" destId="{3F7B7AC9-1581-4001-93D0-03A4F3CB3E91}" srcOrd="1" destOrd="0" presId="urn:microsoft.com/office/officeart/2005/8/layout/orgChart1"/>
    <dgm:cxn modelId="{3417BA3E-414A-4957-B309-623E0F1DA4A7}" type="presParOf" srcId="{24D90231-24D1-42BF-87DC-6BFCD28D167D}" destId="{7374BF5C-FD49-4B1E-9EAF-9C843D9E2AC3}" srcOrd="1" destOrd="0" presId="urn:microsoft.com/office/officeart/2005/8/layout/orgChart1"/>
    <dgm:cxn modelId="{5391F919-AD21-49F0-9FF3-24E10F6594BC}" type="presParOf" srcId="{7374BF5C-FD49-4B1E-9EAF-9C843D9E2AC3}" destId="{4917828A-F1E1-416D-BAF3-BA5A5294C7D3}" srcOrd="0" destOrd="0" presId="urn:microsoft.com/office/officeart/2005/8/layout/orgChart1"/>
    <dgm:cxn modelId="{034A806B-AE5C-4748-9C49-AA9C4E8A0348}" type="presParOf" srcId="{7374BF5C-FD49-4B1E-9EAF-9C843D9E2AC3}" destId="{9B3469F4-1728-4CF8-8E6D-A4CA7EBADACD}" srcOrd="1" destOrd="0" presId="urn:microsoft.com/office/officeart/2005/8/layout/orgChart1"/>
    <dgm:cxn modelId="{4F73B258-D8BB-4F31-9EC7-65BA5D38ADDE}" type="presParOf" srcId="{9B3469F4-1728-4CF8-8E6D-A4CA7EBADACD}" destId="{741A9120-00F5-4782-B634-063624D37768}" srcOrd="0" destOrd="0" presId="urn:microsoft.com/office/officeart/2005/8/layout/orgChart1"/>
    <dgm:cxn modelId="{5525944A-81CA-4357-9A0F-FA42282A2605}" type="presParOf" srcId="{741A9120-00F5-4782-B634-063624D37768}" destId="{8BAD219C-642C-4E8E-ACD5-AA4AB535FA31}" srcOrd="0" destOrd="0" presId="urn:microsoft.com/office/officeart/2005/8/layout/orgChart1"/>
    <dgm:cxn modelId="{1508C640-8EE3-4ACF-99EE-09F5BBA0DB4A}" type="presParOf" srcId="{741A9120-00F5-4782-B634-063624D37768}" destId="{64D2E35D-4051-4B84-A8DA-EE9B5D9DB006}" srcOrd="1" destOrd="0" presId="urn:microsoft.com/office/officeart/2005/8/layout/orgChart1"/>
    <dgm:cxn modelId="{491EEFD0-0B76-47BF-B250-894B90A8CB69}" type="presParOf" srcId="{9B3469F4-1728-4CF8-8E6D-A4CA7EBADACD}" destId="{B903F648-CFB2-40C5-A383-653959E8C55B}" srcOrd="1" destOrd="0" presId="urn:microsoft.com/office/officeart/2005/8/layout/orgChart1"/>
    <dgm:cxn modelId="{F7007CF3-A628-471E-8192-0809941E2EB3}" type="presParOf" srcId="{B903F648-CFB2-40C5-A383-653959E8C55B}" destId="{36DBF13A-CDCA-4B9B-9A25-7CC275CAF273}" srcOrd="0" destOrd="0" presId="urn:microsoft.com/office/officeart/2005/8/layout/orgChart1"/>
    <dgm:cxn modelId="{8EC6F225-5693-4E00-89E7-867E097B3879}" type="presParOf" srcId="{B903F648-CFB2-40C5-A383-653959E8C55B}" destId="{C3E56829-5476-48C6-8566-B71F54C76B51}" srcOrd="1" destOrd="0" presId="urn:microsoft.com/office/officeart/2005/8/layout/orgChart1"/>
    <dgm:cxn modelId="{AF805DF4-6DDA-4A5B-93FB-710EF46E4A44}" type="presParOf" srcId="{C3E56829-5476-48C6-8566-B71F54C76B51}" destId="{6005C3D3-CF68-4F0A-90AA-09DC3637347A}" srcOrd="0" destOrd="0" presId="urn:microsoft.com/office/officeart/2005/8/layout/orgChart1"/>
    <dgm:cxn modelId="{990959A7-2297-4671-AA70-4A91ECA84A58}" type="presParOf" srcId="{6005C3D3-CF68-4F0A-90AA-09DC3637347A}" destId="{FD15567E-8738-4EC8-8AD3-7E90EE66B8FE}" srcOrd="0" destOrd="0" presId="urn:microsoft.com/office/officeart/2005/8/layout/orgChart1"/>
    <dgm:cxn modelId="{60631258-3B96-4E10-8AE3-AC4EF4E52032}" type="presParOf" srcId="{6005C3D3-CF68-4F0A-90AA-09DC3637347A}" destId="{D4D1D491-A6A1-4D25-95A2-48EA1A32F486}" srcOrd="1" destOrd="0" presId="urn:microsoft.com/office/officeart/2005/8/layout/orgChart1"/>
    <dgm:cxn modelId="{FC7DC86F-C1F0-4212-881A-FED59016093C}" type="presParOf" srcId="{C3E56829-5476-48C6-8566-B71F54C76B51}" destId="{F072BE73-FA00-4CC8-8336-A57361DA1A8C}" srcOrd="1" destOrd="0" presId="urn:microsoft.com/office/officeart/2005/8/layout/orgChart1"/>
    <dgm:cxn modelId="{A12FBB98-BFF6-4C48-B41F-A98092F9C86C}" type="presParOf" srcId="{F072BE73-FA00-4CC8-8336-A57361DA1A8C}" destId="{A95B39D1-32AC-43C6-BE06-DF3536BF8F0A}" srcOrd="0" destOrd="0" presId="urn:microsoft.com/office/officeart/2005/8/layout/orgChart1"/>
    <dgm:cxn modelId="{D95E3872-1F05-441C-93BD-62B5DEF019D6}" type="presParOf" srcId="{F072BE73-FA00-4CC8-8336-A57361DA1A8C}" destId="{F481E27E-0710-4F8C-AD95-4428A37058D6}" srcOrd="1" destOrd="0" presId="urn:microsoft.com/office/officeart/2005/8/layout/orgChart1"/>
    <dgm:cxn modelId="{BF468651-6AC0-401A-B783-730F59455710}" type="presParOf" srcId="{F481E27E-0710-4F8C-AD95-4428A37058D6}" destId="{1362DDCA-CECF-4FB8-A662-88E2E79771AB}" srcOrd="0" destOrd="0" presId="urn:microsoft.com/office/officeart/2005/8/layout/orgChart1"/>
    <dgm:cxn modelId="{EA99F3B4-7608-4346-B0B8-F36C4987B9DA}" type="presParOf" srcId="{1362DDCA-CECF-4FB8-A662-88E2E79771AB}" destId="{070CB742-EEF3-472C-932F-2C6BE34004A6}" srcOrd="0" destOrd="0" presId="urn:microsoft.com/office/officeart/2005/8/layout/orgChart1"/>
    <dgm:cxn modelId="{3D7139D6-B42B-4930-8596-60310C3A919F}" type="presParOf" srcId="{1362DDCA-CECF-4FB8-A662-88E2E79771AB}" destId="{AA37501D-6F74-4948-829A-AFAEB896B869}" srcOrd="1" destOrd="0" presId="urn:microsoft.com/office/officeart/2005/8/layout/orgChart1"/>
    <dgm:cxn modelId="{3B2908BE-94CA-4A1E-AC5F-599275BF5DB2}" type="presParOf" srcId="{F481E27E-0710-4F8C-AD95-4428A37058D6}" destId="{5DCA79AD-03FC-4DA0-B15D-199F23418816}" srcOrd="1" destOrd="0" presId="urn:microsoft.com/office/officeart/2005/8/layout/orgChart1"/>
    <dgm:cxn modelId="{F89081F3-07E8-4958-9700-8182471CF283}" type="presParOf" srcId="{F481E27E-0710-4F8C-AD95-4428A37058D6}" destId="{9903AA6A-721E-406E-B95D-80BC693ADD74}" srcOrd="2" destOrd="0" presId="urn:microsoft.com/office/officeart/2005/8/layout/orgChart1"/>
    <dgm:cxn modelId="{C365A98C-1783-4EB6-9D32-BC4842D603FC}" type="presParOf" srcId="{F072BE73-FA00-4CC8-8336-A57361DA1A8C}" destId="{C8B8E074-5EB1-4F2C-A261-81D9CCE656FD}" srcOrd="2" destOrd="0" presId="urn:microsoft.com/office/officeart/2005/8/layout/orgChart1"/>
    <dgm:cxn modelId="{23810749-1777-4505-A053-CD506C8B12B2}" type="presParOf" srcId="{F072BE73-FA00-4CC8-8336-A57361DA1A8C}" destId="{5C2091B8-4C52-4E82-B4C3-F7B88F95B194}" srcOrd="3" destOrd="0" presId="urn:microsoft.com/office/officeart/2005/8/layout/orgChart1"/>
    <dgm:cxn modelId="{8C38C7B8-D18C-4CBF-B99D-0A6478CEDD50}" type="presParOf" srcId="{5C2091B8-4C52-4E82-B4C3-F7B88F95B194}" destId="{CB000665-E8E9-4606-9E5A-58A604E5E3EB}" srcOrd="0" destOrd="0" presId="urn:microsoft.com/office/officeart/2005/8/layout/orgChart1"/>
    <dgm:cxn modelId="{1686C8E9-5237-4AC1-990A-5CE35FFCF264}" type="presParOf" srcId="{CB000665-E8E9-4606-9E5A-58A604E5E3EB}" destId="{C98DB990-F92A-4082-A83A-0CD50AA765CE}" srcOrd="0" destOrd="0" presId="urn:microsoft.com/office/officeart/2005/8/layout/orgChart1"/>
    <dgm:cxn modelId="{D8DDECF1-AF7C-4CF5-9D81-FD0A312530E6}" type="presParOf" srcId="{CB000665-E8E9-4606-9E5A-58A604E5E3EB}" destId="{958E0D8D-7ECE-40A8-A98B-03ED672D78F8}" srcOrd="1" destOrd="0" presId="urn:microsoft.com/office/officeart/2005/8/layout/orgChart1"/>
    <dgm:cxn modelId="{7A831F8D-7DCD-4AB5-BF37-FEFEE82240DE}" type="presParOf" srcId="{5C2091B8-4C52-4E82-B4C3-F7B88F95B194}" destId="{18488FB6-77AC-4B68-98B5-B341F4E4AFD7}" srcOrd="1" destOrd="0" presId="urn:microsoft.com/office/officeart/2005/8/layout/orgChart1"/>
    <dgm:cxn modelId="{EAC0F6F8-70F1-4F96-9565-240F49207297}" type="presParOf" srcId="{5C2091B8-4C52-4E82-B4C3-F7B88F95B194}" destId="{26A26B13-2361-4DDC-A9DF-99D290C6EB0C}" srcOrd="2" destOrd="0" presId="urn:microsoft.com/office/officeart/2005/8/layout/orgChart1"/>
    <dgm:cxn modelId="{9D8A3039-EEAD-4FED-B97E-9A687F09F736}" type="presParOf" srcId="{C3E56829-5476-48C6-8566-B71F54C76B51}" destId="{62F14DD6-32C5-4893-B18C-F1DDABEC0F54}" srcOrd="2" destOrd="0" presId="urn:microsoft.com/office/officeart/2005/8/layout/orgChart1"/>
    <dgm:cxn modelId="{C87E1ED7-28B0-421C-8302-766E186A09BE}" type="presParOf" srcId="{9B3469F4-1728-4CF8-8E6D-A4CA7EBADACD}" destId="{ADA57471-1B13-4A25-9ECE-8F77124EC690}" srcOrd="2" destOrd="0" presId="urn:microsoft.com/office/officeart/2005/8/layout/orgChart1"/>
    <dgm:cxn modelId="{43CB0675-FAF6-4A12-B661-FEF8E0A6DA55}" type="presParOf" srcId="{24D90231-24D1-42BF-87DC-6BFCD28D167D}" destId="{40D4D9D7-FC9E-4E3F-B235-969AAD6E109A}" srcOrd="2" destOrd="0" presId="urn:microsoft.com/office/officeart/2005/8/layout/orgChart1"/>
    <dgm:cxn modelId="{49C9A625-2A09-4C5B-9C2C-90F340A47FF3}" type="presParOf" srcId="{C0D43D58-12A4-4A53-BC02-0B3FECA4DD25}" destId="{651AC45A-367C-479C-B5BB-EC35578A5B6B}" srcOrd="2" destOrd="0" presId="urn:microsoft.com/office/officeart/2005/8/layout/orgChart1"/>
    <dgm:cxn modelId="{335C1B9B-FA18-4375-A89F-FDFF91A9A1CF}" type="presParOf" srcId="{1555E53E-121B-4284-8DDE-43E71696D508}" destId="{08EE13F4-AA6A-43DC-B112-693143AF7947}" srcOrd="2" destOrd="0" presId="urn:microsoft.com/office/officeart/2005/8/layout/orgChart1"/>
    <dgm:cxn modelId="{F711823D-1A98-465A-84D9-811BC4BD4C68}" type="presParOf" srcId="{5235C7A6-9CB8-4C77-AAD2-4ABDA3CC56A0}" destId="{4FF77477-6416-491D-A018-DF2EEF38D57B}" srcOrd="2" destOrd="0" presId="urn:microsoft.com/office/officeart/2005/8/layout/orgChar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B8E074-5EB1-4F2C-A261-81D9CCE656FD}">
      <dsp:nvSpPr>
        <dsp:cNvPr id="0" name=""/>
        <dsp:cNvSpPr/>
      </dsp:nvSpPr>
      <dsp:spPr>
        <a:xfrm>
          <a:off x="3567319" y="2662147"/>
          <a:ext cx="250265" cy="761470"/>
        </a:xfrm>
        <a:custGeom>
          <a:avLst/>
          <a:gdLst/>
          <a:ahLst/>
          <a:cxnLst/>
          <a:rect l="0" t="0" r="0" b="0"/>
          <a:pathLst>
            <a:path>
              <a:moveTo>
                <a:pt x="0" y="0"/>
              </a:moveTo>
              <a:lnTo>
                <a:pt x="0" y="761470"/>
              </a:lnTo>
              <a:lnTo>
                <a:pt x="250265" y="7614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5B39D1-32AC-43C6-BE06-DF3536BF8F0A}">
      <dsp:nvSpPr>
        <dsp:cNvPr id="0" name=""/>
        <dsp:cNvSpPr/>
      </dsp:nvSpPr>
      <dsp:spPr>
        <a:xfrm>
          <a:off x="3567319" y="2662147"/>
          <a:ext cx="250265" cy="288826"/>
        </a:xfrm>
        <a:custGeom>
          <a:avLst/>
          <a:gdLst/>
          <a:ahLst/>
          <a:cxnLst/>
          <a:rect l="0" t="0" r="0" b="0"/>
          <a:pathLst>
            <a:path>
              <a:moveTo>
                <a:pt x="0" y="0"/>
              </a:moveTo>
              <a:lnTo>
                <a:pt x="0" y="288826"/>
              </a:lnTo>
              <a:lnTo>
                <a:pt x="250265" y="28882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BF13A-CDCA-4B9B-9A25-7CC275CAF273}">
      <dsp:nvSpPr>
        <dsp:cNvPr id="0" name=""/>
        <dsp:cNvSpPr/>
      </dsp:nvSpPr>
      <dsp:spPr>
        <a:xfrm>
          <a:off x="3764753" y="2184073"/>
          <a:ext cx="91440" cy="150338"/>
        </a:xfrm>
        <a:custGeom>
          <a:avLst/>
          <a:gdLst/>
          <a:ahLst/>
          <a:cxnLst/>
          <a:rect l="0" t="0" r="0" b="0"/>
          <a:pathLst>
            <a:path>
              <a:moveTo>
                <a:pt x="45720" y="0"/>
              </a:moveTo>
              <a:lnTo>
                <a:pt x="45720" y="81514"/>
              </a:lnTo>
              <a:lnTo>
                <a:pt x="64754" y="81514"/>
              </a:lnTo>
              <a:lnTo>
                <a:pt x="64754" y="1503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17828A-F1E1-416D-BAF3-BA5A5294C7D3}">
      <dsp:nvSpPr>
        <dsp:cNvPr id="0" name=""/>
        <dsp:cNvSpPr/>
      </dsp:nvSpPr>
      <dsp:spPr>
        <a:xfrm>
          <a:off x="3499557" y="1725034"/>
          <a:ext cx="310916" cy="131303"/>
        </a:xfrm>
        <a:custGeom>
          <a:avLst/>
          <a:gdLst/>
          <a:ahLst/>
          <a:cxnLst/>
          <a:rect l="0" t="0" r="0" b="0"/>
          <a:pathLst>
            <a:path>
              <a:moveTo>
                <a:pt x="0" y="0"/>
              </a:moveTo>
              <a:lnTo>
                <a:pt x="0" y="62479"/>
              </a:lnTo>
              <a:lnTo>
                <a:pt x="310916" y="62479"/>
              </a:lnTo>
              <a:lnTo>
                <a:pt x="310916" y="13130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A43622-CECE-48F0-B255-D462B354C9A2}">
      <dsp:nvSpPr>
        <dsp:cNvPr id="0" name=""/>
        <dsp:cNvSpPr/>
      </dsp:nvSpPr>
      <dsp:spPr>
        <a:xfrm>
          <a:off x="2309877" y="1259649"/>
          <a:ext cx="1189679" cy="137648"/>
        </a:xfrm>
        <a:custGeom>
          <a:avLst/>
          <a:gdLst/>
          <a:ahLst/>
          <a:cxnLst/>
          <a:rect l="0" t="0" r="0" b="0"/>
          <a:pathLst>
            <a:path>
              <a:moveTo>
                <a:pt x="0" y="0"/>
              </a:moveTo>
              <a:lnTo>
                <a:pt x="0" y="68824"/>
              </a:lnTo>
              <a:lnTo>
                <a:pt x="1189679" y="68824"/>
              </a:lnTo>
              <a:lnTo>
                <a:pt x="1189679"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AD556C-D8B0-4104-AC6C-1C234AABE7E5}">
      <dsp:nvSpPr>
        <dsp:cNvPr id="0" name=""/>
        <dsp:cNvSpPr/>
      </dsp:nvSpPr>
      <dsp:spPr>
        <a:xfrm>
          <a:off x="2496849" y="2655802"/>
          <a:ext cx="91440" cy="766900"/>
        </a:xfrm>
        <a:custGeom>
          <a:avLst/>
          <a:gdLst/>
          <a:ahLst/>
          <a:cxnLst/>
          <a:rect l="0" t="0" r="0" b="0"/>
          <a:pathLst>
            <a:path>
              <a:moveTo>
                <a:pt x="86994" y="0"/>
              </a:moveTo>
              <a:lnTo>
                <a:pt x="45720" y="76690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7E5457-D67C-46B0-88B2-F1821E286B6F}">
      <dsp:nvSpPr>
        <dsp:cNvPr id="0" name=""/>
        <dsp:cNvSpPr/>
      </dsp:nvSpPr>
      <dsp:spPr>
        <a:xfrm>
          <a:off x="2496849" y="2655802"/>
          <a:ext cx="91440" cy="301516"/>
        </a:xfrm>
        <a:custGeom>
          <a:avLst/>
          <a:gdLst/>
          <a:ahLst/>
          <a:cxnLst/>
          <a:rect l="0" t="0" r="0" b="0"/>
          <a:pathLst>
            <a:path>
              <a:moveTo>
                <a:pt x="86994" y="0"/>
              </a:moveTo>
              <a:lnTo>
                <a:pt x="45720" y="3015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3AEB6D-43C9-486C-8AAB-C1A43920E544}">
      <dsp:nvSpPr>
        <dsp:cNvPr id="0" name=""/>
        <dsp:cNvSpPr/>
      </dsp:nvSpPr>
      <dsp:spPr>
        <a:xfrm>
          <a:off x="2706437" y="2190418"/>
          <a:ext cx="139595" cy="137648"/>
        </a:xfrm>
        <a:custGeom>
          <a:avLst/>
          <a:gdLst/>
          <a:ahLst/>
          <a:cxnLst/>
          <a:rect l="0" t="0" r="0" b="0"/>
          <a:pathLst>
            <a:path>
              <a:moveTo>
                <a:pt x="0" y="0"/>
              </a:moveTo>
              <a:lnTo>
                <a:pt x="0" y="68824"/>
              </a:lnTo>
              <a:lnTo>
                <a:pt x="139595" y="68824"/>
              </a:lnTo>
              <a:lnTo>
                <a:pt x="139595"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647E7E-D31A-4443-916C-E6C7354369C4}">
      <dsp:nvSpPr>
        <dsp:cNvPr id="0" name=""/>
        <dsp:cNvSpPr/>
      </dsp:nvSpPr>
      <dsp:spPr>
        <a:xfrm>
          <a:off x="2660717" y="1725034"/>
          <a:ext cx="91440" cy="137648"/>
        </a:xfrm>
        <a:custGeom>
          <a:avLst/>
          <a:gdLst/>
          <a:ahLst/>
          <a:cxnLst/>
          <a:rect l="0" t="0" r="0" b="0"/>
          <a:pathLst>
            <a:path>
              <a:moveTo>
                <a:pt x="45720" y="0"/>
              </a:moveTo>
              <a:lnTo>
                <a:pt x="4572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C513E2-E252-4881-884C-454098196300}">
      <dsp:nvSpPr>
        <dsp:cNvPr id="0" name=""/>
        <dsp:cNvSpPr/>
      </dsp:nvSpPr>
      <dsp:spPr>
        <a:xfrm>
          <a:off x="2309877" y="1259649"/>
          <a:ext cx="396559" cy="137648"/>
        </a:xfrm>
        <a:custGeom>
          <a:avLst/>
          <a:gdLst/>
          <a:ahLst/>
          <a:cxnLst/>
          <a:rect l="0" t="0" r="0" b="0"/>
          <a:pathLst>
            <a:path>
              <a:moveTo>
                <a:pt x="0" y="0"/>
              </a:moveTo>
              <a:lnTo>
                <a:pt x="0" y="68824"/>
              </a:lnTo>
              <a:lnTo>
                <a:pt x="396559" y="68824"/>
              </a:lnTo>
              <a:lnTo>
                <a:pt x="396559"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B06BB4-CF66-4920-8F36-BEF1D019297D}">
      <dsp:nvSpPr>
        <dsp:cNvPr id="0" name=""/>
        <dsp:cNvSpPr/>
      </dsp:nvSpPr>
      <dsp:spPr>
        <a:xfrm>
          <a:off x="1373779" y="2655802"/>
          <a:ext cx="91440" cy="767815"/>
        </a:xfrm>
        <a:custGeom>
          <a:avLst/>
          <a:gdLst/>
          <a:ahLst/>
          <a:cxnLst/>
          <a:rect l="0" t="0" r="0" b="0"/>
          <a:pathLst>
            <a:path>
              <a:moveTo>
                <a:pt x="131409" y="0"/>
              </a:moveTo>
              <a:lnTo>
                <a:pt x="45720" y="7678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54E618-5EC0-43E8-B995-A654E68D2621}">
      <dsp:nvSpPr>
        <dsp:cNvPr id="0" name=""/>
        <dsp:cNvSpPr/>
      </dsp:nvSpPr>
      <dsp:spPr>
        <a:xfrm>
          <a:off x="1386469" y="2655802"/>
          <a:ext cx="91440" cy="288826"/>
        </a:xfrm>
        <a:custGeom>
          <a:avLst/>
          <a:gdLst/>
          <a:ahLst/>
          <a:cxnLst/>
          <a:rect l="0" t="0" r="0" b="0"/>
          <a:pathLst>
            <a:path>
              <a:moveTo>
                <a:pt x="118719" y="0"/>
              </a:moveTo>
              <a:lnTo>
                <a:pt x="45720" y="28882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B94675-3A99-4A20-9446-14C0CCCACF46}">
      <dsp:nvSpPr>
        <dsp:cNvPr id="0" name=""/>
        <dsp:cNvSpPr/>
      </dsp:nvSpPr>
      <dsp:spPr>
        <a:xfrm>
          <a:off x="1767377" y="2190418"/>
          <a:ext cx="145940" cy="137648"/>
        </a:xfrm>
        <a:custGeom>
          <a:avLst/>
          <a:gdLst/>
          <a:ahLst/>
          <a:cxnLst/>
          <a:rect l="0" t="0" r="0" b="0"/>
          <a:pathLst>
            <a:path>
              <a:moveTo>
                <a:pt x="145940" y="0"/>
              </a:moveTo>
              <a:lnTo>
                <a:pt x="145940" y="68824"/>
              </a:lnTo>
              <a:lnTo>
                <a:pt x="0" y="68824"/>
              </a:lnTo>
              <a:lnTo>
                <a:pt x="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6B5031-D89F-413B-BFF8-8781BF4571D5}">
      <dsp:nvSpPr>
        <dsp:cNvPr id="0" name=""/>
        <dsp:cNvSpPr/>
      </dsp:nvSpPr>
      <dsp:spPr>
        <a:xfrm>
          <a:off x="1867597" y="1725034"/>
          <a:ext cx="91440" cy="137648"/>
        </a:xfrm>
        <a:custGeom>
          <a:avLst/>
          <a:gdLst/>
          <a:ahLst/>
          <a:cxnLst/>
          <a:rect l="0" t="0" r="0" b="0"/>
          <a:pathLst>
            <a:path>
              <a:moveTo>
                <a:pt x="45720" y="0"/>
              </a:moveTo>
              <a:lnTo>
                <a:pt x="4572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922C82-EA1A-4F6F-A952-DE5474CC3EE0}">
      <dsp:nvSpPr>
        <dsp:cNvPr id="0" name=""/>
        <dsp:cNvSpPr/>
      </dsp:nvSpPr>
      <dsp:spPr>
        <a:xfrm>
          <a:off x="1913317" y="1259649"/>
          <a:ext cx="396559" cy="137648"/>
        </a:xfrm>
        <a:custGeom>
          <a:avLst/>
          <a:gdLst/>
          <a:ahLst/>
          <a:cxnLst/>
          <a:rect l="0" t="0" r="0" b="0"/>
          <a:pathLst>
            <a:path>
              <a:moveTo>
                <a:pt x="396559" y="0"/>
              </a:moveTo>
              <a:lnTo>
                <a:pt x="396559" y="68824"/>
              </a:lnTo>
              <a:lnTo>
                <a:pt x="0" y="68824"/>
              </a:lnTo>
              <a:lnTo>
                <a:pt x="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D5FC89-BC00-474B-AED0-FCE655131F18}">
      <dsp:nvSpPr>
        <dsp:cNvPr id="0" name=""/>
        <dsp:cNvSpPr/>
      </dsp:nvSpPr>
      <dsp:spPr>
        <a:xfrm>
          <a:off x="310567" y="2668492"/>
          <a:ext cx="230181" cy="755125"/>
        </a:xfrm>
        <a:custGeom>
          <a:avLst/>
          <a:gdLst/>
          <a:ahLst/>
          <a:cxnLst/>
          <a:rect l="0" t="0" r="0" b="0"/>
          <a:pathLst>
            <a:path>
              <a:moveTo>
                <a:pt x="230181" y="0"/>
              </a:moveTo>
              <a:lnTo>
                <a:pt x="0" y="7551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2663B9-0BE4-4CBA-854C-C4ECCB2047AC}">
      <dsp:nvSpPr>
        <dsp:cNvPr id="0" name=""/>
        <dsp:cNvSpPr/>
      </dsp:nvSpPr>
      <dsp:spPr>
        <a:xfrm>
          <a:off x="310567" y="2668492"/>
          <a:ext cx="230181" cy="287692"/>
        </a:xfrm>
        <a:custGeom>
          <a:avLst/>
          <a:gdLst/>
          <a:ahLst/>
          <a:cxnLst/>
          <a:rect l="0" t="0" r="0" b="0"/>
          <a:pathLst>
            <a:path>
              <a:moveTo>
                <a:pt x="230181" y="0"/>
              </a:moveTo>
              <a:lnTo>
                <a:pt x="0" y="2876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86F129-B046-4E97-84CA-3A1070E4483C}">
      <dsp:nvSpPr>
        <dsp:cNvPr id="0" name=""/>
        <dsp:cNvSpPr/>
      </dsp:nvSpPr>
      <dsp:spPr>
        <a:xfrm>
          <a:off x="757217" y="2190418"/>
          <a:ext cx="91440" cy="150338"/>
        </a:xfrm>
        <a:custGeom>
          <a:avLst/>
          <a:gdLst/>
          <a:ahLst/>
          <a:cxnLst/>
          <a:rect l="0" t="0" r="0" b="0"/>
          <a:pathLst>
            <a:path>
              <a:moveTo>
                <a:pt x="45720" y="0"/>
              </a:moveTo>
              <a:lnTo>
                <a:pt x="45720" y="1503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2985FB-25B9-40CC-8020-060B09B03DDF}">
      <dsp:nvSpPr>
        <dsp:cNvPr id="0" name=""/>
        <dsp:cNvSpPr/>
      </dsp:nvSpPr>
      <dsp:spPr>
        <a:xfrm>
          <a:off x="802937" y="1725034"/>
          <a:ext cx="317260" cy="137648"/>
        </a:xfrm>
        <a:custGeom>
          <a:avLst/>
          <a:gdLst/>
          <a:ahLst/>
          <a:cxnLst/>
          <a:rect l="0" t="0" r="0" b="0"/>
          <a:pathLst>
            <a:path>
              <a:moveTo>
                <a:pt x="317260" y="0"/>
              </a:moveTo>
              <a:lnTo>
                <a:pt x="317260" y="68824"/>
              </a:lnTo>
              <a:lnTo>
                <a:pt x="0" y="68824"/>
              </a:lnTo>
              <a:lnTo>
                <a:pt x="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29FF05-62D1-4054-BC4B-9FA302C4EF16}">
      <dsp:nvSpPr>
        <dsp:cNvPr id="0" name=""/>
        <dsp:cNvSpPr/>
      </dsp:nvSpPr>
      <dsp:spPr>
        <a:xfrm>
          <a:off x="1120198" y="1259649"/>
          <a:ext cx="1189679" cy="137648"/>
        </a:xfrm>
        <a:custGeom>
          <a:avLst/>
          <a:gdLst/>
          <a:ahLst/>
          <a:cxnLst/>
          <a:rect l="0" t="0" r="0" b="0"/>
          <a:pathLst>
            <a:path>
              <a:moveTo>
                <a:pt x="1189679" y="0"/>
              </a:moveTo>
              <a:lnTo>
                <a:pt x="1189679" y="68824"/>
              </a:lnTo>
              <a:lnTo>
                <a:pt x="0" y="68824"/>
              </a:lnTo>
              <a:lnTo>
                <a:pt x="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CA1E94-482F-4EC4-8D84-3C7F76B04834}">
      <dsp:nvSpPr>
        <dsp:cNvPr id="0" name=""/>
        <dsp:cNvSpPr/>
      </dsp:nvSpPr>
      <dsp:spPr>
        <a:xfrm>
          <a:off x="2264157" y="794265"/>
          <a:ext cx="91440" cy="137648"/>
        </a:xfrm>
        <a:custGeom>
          <a:avLst/>
          <a:gdLst/>
          <a:ahLst/>
          <a:cxnLst/>
          <a:rect l="0" t="0" r="0" b="0"/>
          <a:pathLst>
            <a:path>
              <a:moveTo>
                <a:pt x="45720" y="0"/>
              </a:moveTo>
              <a:lnTo>
                <a:pt x="45720" y="137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6DED58-A51A-41CE-B480-0CB0CFB28949}">
      <dsp:nvSpPr>
        <dsp:cNvPr id="0" name=""/>
        <dsp:cNvSpPr/>
      </dsp:nvSpPr>
      <dsp:spPr>
        <a:xfrm>
          <a:off x="2264157" y="328881"/>
          <a:ext cx="91440" cy="137648"/>
        </a:xfrm>
        <a:custGeom>
          <a:avLst/>
          <a:gdLst/>
          <a:ahLst/>
          <a:cxnLst/>
          <a:rect l="0" t="0" r="0" b="0"/>
          <a:pathLst>
            <a:path>
              <a:moveTo>
                <a:pt x="45720" y="0"/>
              </a:moveTo>
              <a:lnTo>
                <a:pt x="45720" y="1376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936E84-6CAB-4A61-A465-9A17DDBBF439}">
      <dsp:nvSpPr>
        <dsp:cNvPr id="0" name=""/>
        <dsp:cNvSpPr/>
      </dsp:nvSpPr>
      <dsp:spPr>
        <a:xfrm>
          <a:off x="2736307" y="2"/>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dirty="0" smtClean="0"/>
            <a:t>Finance</a:t>
          </a:r>
          <a:endParaRPr lang="en-GB" sz="700" kern="1200" dirty="0"/>
        </a:p>
      </dsp:txBody>
      <dsp:txXfrm>
        <a:off x="2736307" y="2"/>
        <a:ext cx="655470" cy="327735"/>
      </dsp:txXfrm>
    </dsp:sp>
    <dsp:sp modelId="{D7A73093-34E3-4D70-97E2-F3533D9D3030}">
      <dsp:nvSpPr>
        <dsp:cNvPr id="0" name=""/>
        <dsp:cNvSpPr/>
      </dsp:nvSpPr>
      <dsp:spPr>
        <a:xfrm>
          <a:off x="1982142" y="1145"/>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dirty="0" smtClean="0"/>
            <a:t>Human Resources</a:t>
          </a:r>
        </a:p>
      </dsp:txBody>
      <dsp:txXfrm>
        <a:off x="1982142" y="1145"/>
        <a:ext cx="655470" cy="327735"/>
      </dsp:txXfrm>
    </dsp:sp>
    <dsp:sp modelId="{CEA5E45E-6739-4E40-B89D-0266516F04BC}">
      <dsp:nvSpPr>
        <dsp:cNvPr id="0" name=""/>
        <dsp:cNvSpPr/>
      </dsp:nvSpPr>
      <dsp:spPr>
        <a:xfrm>
          <a:off x="1982142" y="466530"/>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Store Director</a:t>
          </a:r>
        </a:p>
      </dsp:txBody>
      <dsp:txXfrm>
        <a:off x="1982142" y="466530"/>
        <a:ext cx="655470" cy="327735"/>
      </dsp:txXfrm>
    </dsp:sp>
    <dsp:sp modelId="{1E779034-8E14-4A92-89C5-EF93EEFD1443}">
      <dsp:nvSpPr>
        <dsp:cNvPr id="0" name=""/>
        <dsp:cNvSpPr/>
      </dsp:nvSpPr>
      <dsp:spPr>
        <a:xfrm>
          <a:off x="1982142" y="931914"/>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Store Manager</a:t>
          </a:r>
        </a:p>
      </dsp:txBody>
      <dsp:txXfrm>
        <a:off x="1982142" y="931914"/>
        <a:ext cx="655470" cy="327735"/>
      </dsp:txXfrm>
    </dsp:sp>
    <dsp:sp modelId="{1829DD98-9045-4C84-9DC7-07C6B13544E8}">
      <dsp:nvSpPr>
        <dsp:cNvPr id="0" name=""/>
        <dsp:cNvSpPr/>
      </dsp:nvSpPr>
      <dsp:spPr>
        <a:xfrm>
          <a:off x="792462" y="1397298"/>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Food Manager</a:t>
          </a:r>
        </a:p>
      </dsp:txBody>
      <dsp:txXfrm>
        <a:off x="792462" y="1397298"/>
        <a:ext cx="655470" cy="327735"/>
      </dsp:txXfrm>
    </dsp:sp>
    <dsp:sp modelId="{4781D7B4-C8AC-4274-8403-5015EE0A98DB}">
      <dsp:nvSpPr>
        <dsp:cNvPr id="0" name=""/>
        <dsp:cNvSpPr/>
      </dsp:nvSpPr>
      <dsp:spPr>
        <a:xfrm>
          <a:off x="475201" y="1862682"/>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Assistant Manager</a:t>
          </a:r>
        </a:p>
      </dsp:txBody>
      <dsp:txXfrm>
        <a:off x="475201" y="1862682"/>
        <a:ext cx="655470" cy="327735"/>
      </dsp:txXfrm>
    </dsp:sp>
    <dsp:sp modelId="{607C02D6-EB9E-4073-89D7-565D8FC24D71}">
      <dsp:nvSpPr>
        <dsp:cNvPr id="0" name=""/>
        <dsp:cNvSpPr/>
      </dsp:nvSpPr>
      <dsp:spPr>
        <a:xfrm>
          <a:off x="475201" y="2340757"/>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Team Leader</a:t>
          </a:r>
        </a:p>
      </dsp:txBody>
      <dsp:txXfrm>
        <a:off x="475201" y="2340757"/>
        <a:ext cx="655470" cy="327735"/>
      </dsp:txXfrm>
    </dsp:sp>
    <dsp:sp modelId="{9434F6AC-3490-4504-985E-06C54286FF02}">
      <dsp:nvSpPr>
        <dsp:cNvPr id="0" name=""/>
        <dsp:cNvSpPr/>
      </dsp:nvSpPr>
      <dsp:spPr>
        <a:xfrm>
          <a:off x="310567" y="2792317"/>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Associates</a:t>
          </a:r>
        </a:p>
      </dsp:txBody>
      <dsp:txXfrm>
        <a:off x="310567" y="2792317"/>
        <a:ext cx="655470" cy="327735"/>
      </dsp:txXfrm>
    </dsp:sp>
    <dsp:sp modelId="{FE1FF8FE-3A9D-4CE8-B4E2-F19EECF02C47}">
      <dsp:nvSpPr>
        <dsp:cNvPr id="0" name=""/>
        <dsp:cNvSpPr/>
      </dsp:nvSpPr>
      <dsp:spPr>
        <a:xfrm>
          <a:off x="310567" y="3259750"/>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dirty="0" smtClean="0"/>
            <a:t>Administration</a:t>
          </a:r>
          <a:endParaRPr lang="en-GB" sz="700" kern="1200" dirty="0"/>
        </a:p>
      </dsp:txBody>
      <dsp:txXfrm>
        <a:off x="310567" y="3259750"/>
        <a:ext cx="655470" cy="327735"/>
      </dsp:txXfrm>
    </dsp:sp>
    <dsp:sp modelId="{4767C28F-B5AC-4154-9E51-60C0E1DEA218}">
      <dsp:nvSpPr>
        <dsp:cNvPr id="0" name=""/>
        <dsp:cNvSpPr/>
      </dsp:nvSpPr>
      <dsp:spPr>
        <a:xfrm>
          <a:off x="1585582" y="1397298"/>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Personnel Manager</a:t>
          </a:r>
        </a:p>
      </dsp:txBody>
      <dsp:txXfrm>
        <a:off x="1585582" y="1397298"/>
        <a:ext cx="655470" cy="327735"/>
      </dsp:txXfrm>
    </dsp:sp>
    <dsp:sp modelId="{24403BE3-A1DA-452A-AC18-BEA2E2DDEB03}">
      <dsp:nvSpPr>
        <dsp:cNvPr id="0" name=""/>
        <dsp:cNvSpPr/>
      </dsp:nvSpPr>
      <dsp:spPr>
        <a:xfrm>
          <a:off x="1585582" y="1862682"/>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Assistant Manager</a:t>
          </a:r>
        </a:p>
      </dsp:txBody>
      <dsp:txXfrm>
        <a:off x="1585582" y="1862682"/>
        <a:ext cx="655470" cy="327735"/>
      </dsp:txXfrm>
    </dsp:sp>
    <dsp:sp modelId="{E1EF79B9-B41A-42AB-A89D-4D8F8D4E590F}">
      <dsp:nvSpPr>
        <dsp:cNvPr id="0" name=""/>
        <dsp:cNvSpPr/>
      </dsp:nvSpPr>
      <dsp:spPr>
        <a:xfrm>
          <a:off x="1439641" y="2328067"/>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Team Leader</a:t>
          </a:r>
        </a:p>
      </dsp:txBody>
      <dsp:txXfrm>
        <a:off x="1439641" y="2328067"/>
        <a:ext cx="655470" cy="327735"/>
      </dsp:txXfrm>
    </dsp:sp>
    <dsp:sp modelId="{F39BE4F2-543E-4535-B23A-BDF82D85E160}">
      <dsp:nvSpPr>
        <dsp:cNvPr id="0" name=""/>
        <dsp:cNvSpPr/>
      </dsp:nvSpPr>
      <dsp:spPr>
        <a:xfrm>
          <a:off x="1432189" y="2780761"/>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Associates</a:t>
          </a:r>
        </a:p>
      </dsp:txBody>
      <dsp:txXfrm>
        <a:off x="1432189" y="2780761"/>
        <a:ext cx="655470" cy="327735"/>
      </dsp:txXfrm>
    </dsp:sp>
    <dsp:sp modelId="{DC8E441D-6F9D-4593-A507-B205282BF64E}">
      <dsp:nvSpPr>
        <dsp:cNvPr id="0" name=""/>
        <dsp:cNvSpPr/>
      </dsp:nvSpPr>
      <dsp:spPr>
        <a:xfrm>
          <a:off x="1419499" y="3259750"/>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dirty="0" smtClean="0"/>
            <a:t>Administration</a:t>
          </a:r>
          <a:endParaRPr lang="en-GB" sz="700" kern="1200" dirty="0"/>
        </a:p>
      </dsp:txBody>
      <dsp:txXfrm>
        <a:off x="1419499" y="3259750"/>
        <a:ext cx="655470" cy="327735"/>
      </dsp:txXfrm>
    </dsp:sp>
    <dsp:sp modelId="{4469D653-B014-4427-9392-20F5D10C1449}">
      <dsp:nvSpPr>
        <dsp:cNvPr id="0" name=""/>
        <dsp:cNvSpPr/>
      </dsp:nvSpPr>
      <dsp:spPr>
        <a:xfrm>
          <a:off x="2378702" y="1397298"/>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Security Manager</a:t>
          </a:r>
        </a:p>
      </dsp:txBody>
      <dsp:txXfrm>
        <a:off x="2378702" y="1397298"/>
        <a:ext cx="655470" cy="327735"/>
      </dsp:txXfrm>
    </dsp:sp>
    <dsp:sp modelId="{93EA6ACB-1253-4940-84E9-0B431DEDD8B9}">
      <dsp:nvSpPr>
        <dsp:cNvPr id="0" name=""/>
        <dsp:cNvSpPr/>
      </dsp:nvSpPr>
      <dsp:spPr>
        <a:xfrm>
          <a:off x="2378702" y="1862682"/>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Assistant Manager</a:t>
          </a:r>
        </a:p>
      </dsp:txBody>
      <dsp:txXfrm>
        <a:off x="2378702" y="1862682"/>
        <a:ext cx="655470" cy="327735"/>
      </dsp:txXfrm>
    </dsp:sp>
    <dsp:sp modelId="{451A011A-62A2-4342-B1E9-77E6CA43ABC8}">
      <dsp:nvSpPr>
        <dsp:cNvPr id="0" name=""/>
        <dsp:cNvSpPr/>
      </dsp:nvSpPr>
      <dsp:spPr>
        <a:xfrm>
          <a:off x="2518297" y="2328067"/>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Team Leader</a:t>
          </a:r>
        </a:p>
      </dsp:txBody>
      <dsp:txXfrm>
        <a:off x="2518297" y="2328067"/>
        <a:ext cx="655470" cy="327735"/>
      </dsp:txXfrm>
    </dsp:sp>
    <dsp:sp modelId="{8ED9364C-9CBA-49F0-BD50-1CA323F7BEE9}">
      <dsp:nvSpPr>
        <dsp:cNvPr id="0" name=""/>
        <dsp:cNvSpPr/>
      </dsp:nvSpPr>
      <dsp:spPr>
        <a:xfrm>
          <a:off x="2542569" y="2793451"/>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Associates</a:t>
          </a:r>
        </a:p>
      </dsp:txBody>
      <dsp:txXfrm>
        <a:off x="2542569" y="2793451"/>
        <a:ext cx="655470" cy="327735"/>
      </dsp:txXfrm>
    </dsp:sp>
    <dsp:sp modelId="{32F01027-3747-4FA2-80B2-F24C5B7675AE}">
      <dsp:nvSpPr>
        <dsp:cNvPr id="0" name=""/>
        <dsp:cNvSpPr/>
      </dsp:nvSpPr>
      <dsp:spPr>
        <a:xfrm>
          <a:off x="2542569" y="3258835"/>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dirty="0" smtClean="0"/>
            <a:t>Administration</a:t>
          </a:r>
          <a:endParaRPr lang="en-GB" sz="700" kern="1200" dirty="0"/>
        </a:p>
      </dsp:txBody>
      <dsp:txXfrm>
        <a:off x="2542569" y="3258835"/>
        <a:ext cx="655470" cy="327735"/>
      </dsp:txXfrm>
    </dsp:sp>
    <dsp:sp modelId="{DE37D8CA-C20D-441D-BEC5-27D360DDFA43}">
      <dsp:nvSpPr>
        <dsp:cNvPr id="0" name=""/>
        <dsp:cNvSpPr/>
      </dsp:nvSpPr>
      <dsp:spPr>
        <a:xfrm>
          <a:off x="3171821" y="1397298"/>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Customer Service Manager</a:t>
          </a:r>
        </a:p>
      </dsp:txBody>
      <dsp:txXfrm>
        <a:off x="3171821" y="1397298"/>
        <a:ext cx="655470" cy="327735"/>
      </dsp:txXfrm>
    </dsp:sp>
    <dsp:sp modelId="{8BAD219C-642C-4E8E-ACD5-AA4AB535FA31}">
      <dsp:nvSpPr>
        <dsp:cNvPr id="0" name=""/>
        <dsp:cNvSpPr/>
      </dsp:nvSpPr>
      <dsp:spPr>
        <a:xfrm>
          <a:off x="3482737" y="1856337"/>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Assistant Manager</a:t>
          </a:r>
        </a:p>
      </dsp:txBody>
      <dsp:txXfrm>
        <a:off x="3482737" y="1856337"/>
        <a:ext cx="655470" cy="327735"/>
      </dsp:txXfrm>
    </dsp:sp>
    <dsp:sp modelId="{FD15567E-8738-4EC8-8AD3-7E90EE66B8FE}">
      <dsp:nvSpPr>
        <dsp:cNvPr id="0" name=""/>
        <dsp:cNvSpPr/>
      </dsp:nvSpPr>
      <dsp:spPr>
        <a:xfrm>
          <a:off x="3501772" y="2334412"/>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Team Leader</a:t>
          </a:r>
        </a:p>
      </dsp:txBody>
      <dsp:txXfrm>
        <a:off x="3501772" y="2334412"/>
        <a:ext cx="655470" cy="327735"/>
      </dsp:txXfrm>
    </dsp:sp>
    <dsp:sp modelId="{070CB742-EEF3-472C-932F-2C6BE34004A6}">
      <dsp:nvSpPr>
        <dsp:cNvPr id="0" name=""/>
        <dsp:cNvSpPr/>
      </dsp:nvSpPr>
      <dsp:spPr>
        <a:xfrm>
          <a:off x="3817585" y="2787106"/>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a:t>Associates</a:t>
          </a:r>
        </a:p>
      </dsp:txBody>
      <dsp:txXfrm>
        <a:off x="3817585" y="2787106"/>
        <a:ext cx="655470" cy="327735"/>
      </dsp:txXfrm>
    </dsp:sp>
    <dsp:sp modelId="{C98DB990-F92A-4082-A83A-0CD50AA765CE}">
      <dsp:nvSpPr>
        <dsp:cNvPr id="0" name=""/>
        <dsp:cNvSpPr/>
      </dsp:nvSpPr>
      <dsp:spPr>
        <a:xfrm>
          <a:off x="3817585" y="3259750"/>
          <a:ext cx="655470" cy="3277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GB" sz="700" kern="1200" dirty="0" smtClean="0"/>
            <a:t>Administration</a:t>
          </a:r>
          <a:endParaRPr lang="en-GB" sz="700" kern="1200" dirty="0"/>
        </a:p>
      </dsp:txBody>
      <dsp:txXfrm>
        <a:off x="3817585" y="3259750"/>
        <a:ext cx="655470" cy="32773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76E27B-F774-4C0E-957E-DAC7D00DB603}" type="datetimeFigureOut">
              <a:rPr lang="en-GB" smtClean="0"/>
              <a:pPr/>
              <a:t>13/11/2013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9B5772-6E54-4142-924C-00C6F0048811}" type="slidenum">
              <a:rPr lang="en-GB" smtClean="0"/>
              <a:pPr/>
              <a:t>‹#›</a:t>
            </a:fld>
            <a:endParaRPr lang="en-GB"/>
          </a:p>
        </p:txBody>
      </p:sp>
    </p:spTree>
    <p:extLst>
      <p:ext uri="{BB962C8B-B14F-4D97-AF65-F5344CB8AC3E}">
        <p14:creationId xmlns:p14="http://schemas.microsoft.com/office/powerpoint/2010/main" xmlns="" val="2220813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89B5772-6E54-4142-924C-00C6F0048811}"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terms of</a:t>
            </a:r>
            <a:r>
              <a:rPr lang="en-GB" baseline="0" dirty="0" smtClean="0"/>
              <a:t> customer service Toyota and Tesco have some similarities. </a:t>
            </a:r>
          </a:p>
          <a:p>
            <a:r>
              <a:rPr lang="en-GB" baseline="0" dirty="0" smtClean="0"/>
              <a:t>One of the support roles of customer service for both organisations is managing the ‘contact us’ page on the website. This is an important task because it allows for access to communication. In contrast, Tesco’s features a more physically interactive form of communication with the customer; the employees support role functions would be responding to customers queries or perhaps directing them to where they want to be.</a:t>
            </a:r>
          </a:p>
          <a:p>
            <a:r>
              <a:rPr lang="en-GB" dirty="0" smtClean="0"/>
              <a:t>Both of the</a:t>
            </a:r>
            <a:r>
              <a:rPr lang="en-GB" baseline="0" dirty="0" smtClean="0"/>
              <a:t> companies have UK based call centres for customer enquiries, in these call centres the main support role is to answer the phone to customers and try to resolve their company related issues. </a:t>
            </a:r>
          </a:p>
          <a:p>
            <a:r>
              <a:rPr lang="en-GB" baseline="0" dirty="0" smtClean="0"/>
              <a:t>Toyota prefer to handle customer enquiries differently; they want a less direct form of dealing with customer enquiries. Toyota is more digitally interactive via website; this is because they do not have their own internal dealerships. This means that the employees within that customer service handle different requests compared to Tesco's customer service sector. Tesco have a lot of different sections on their website for different customer service queries such as; grocery, direct, clothing, phone shop and club card boost. This gives Tesco a more direct way of dealing with customer issues. Toyota would have more support role function in redirecting customers to the correct customers. Tesco would have less to do because all their departments have been organised. This would be quicker for the customer.</a:t>
            </a:r>
          </a:p>
          <a:p>
            <a:r>
              <a:rPr lang="en-GB" baseline="0" dirty="0" smtClean="0"/>
              <a:t>Toyota has more general customer service which would deal with refunds, pricing enquiries and customer questions.</a:t>
            </a:r>
          </a:p>
        </p:txBody>
      </p:sp>
      <p:sp>
        <p:nvSpPr>
          <p:cNvPr id="4" name="Slide Number Placeholder 3"/>
          <p:cNvSpPr>
            <a:spLocks noGrp="1"/>
          </p:cNvSpPr>
          <p:nvPr>
            <p:ph type="sldNum" sz="quarter" idx="10"/>
          </p:nvPr>
        </p:nvSpPr>
        <p:spPr/>
        <p:txBody>
          <a:bodyPr/>
          <a:lstStyle/>
          <a:p>
            <a:fld id="{B89B5772-6E54-4142-924C-00C6F0048811}" type="slidenum">
              <a:rPr lang="en-GB" smtClean="0"/>
              <a:pPr/>
              <a:t>2</a:t>
            </a:fld>
            <a:endParaRPr lang="en-GB"/>
          </a:p>
        </p:txBody>
      </p:sp>
    </p:spTree>
    <p:extLst>
      <p:ext uri="{BB962C8B-B14F-4D97-AF65-F5344CB8AC3E}">
        <p14:creationId xmlns:p14="http://schemas.microsoft.com/office/powerpoint/2010/main" xmlns="" val="1333049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Within</a:t>
            </a:r>
            <a:r>
              <a:rPr lang="en-GB" baseline="0" dirty="0" smtClean="0"/>
              <a:t> the finance department, it is the employees job to manage money within the business, within Toyota and Tesco’s there are a lot of similarities between the finance department because of the format that everything needs to be done in except for one difference, this is that Tesco’s buy in their produce or have their ‘home brand’ products sourced elsewhere, whilst Toyota buy primary materials and make the cars with their own manufacturing sector. </a:t>
            </a:r>
          </a:p>
          <a:p>
            <a:r>
              <a:rPr lang="en-GB" baseline="0" dirty="0" smtClean="0"/>
              <a:t>One part of Tesco’s and Toyota’s finance department is the accounting role, in this role multiple people will work together to make final accounts for the end of the business year, the business has to do this correctly to ensure that they are not illegitimately making false accounts, for tax reasons they have to be correct. </a:t>
            </a:r>
          </a:p>
          <a:p>
            <a:r>
              <a:rPr lang="en-GB" baseline="0" dirty="0" smtClean="0"/>
              <a:t>Another support role within the finance sector is creating usable financial information in the business, such as the amount of profit created from bought goods, this means how much money the revenue the business is making from products they buy as stock, an employee in the finance department may make graphs or some form of presentation then show it to directors in other sectors to give financial advice.</a:t>
            </a:r>
          </a:p>
          <a:p>
            <a:r>
              <a:rPr lang="en-GB" dirty="0" smtClean="0"/>
              <a:t>Another</a:t>
            </a:r>
            <a:r>
              <a:rPr lang="en-GB" baseline="0" dirty="0" smtClean="0"/>
              <a:t> similarity in the finance is the support role of budgeting, a budget is given to a sector in the business to help them not overspend, if they work within the budget than they may receive a bonus salary from the business at the end of the business year.</a:t>
            </a:r>
            <a:endParaRPr lang="en-GB" dirty="0"/>
          </a:p>
        </p:txBody>
      </p:sp>
      <p:sp>
        <p:nvSpPr>
          <p:cNvPr id="4" name="Slide Number Placeholder 3"/>
          <p:cNvSpPr>
            <a:spLocks noGrp="1"/>
          </p:cNvSpPr>
          <p:nvPr>
            <p:ph type="sldNum" sz="quarter" idx="10"/>
          </p:nvPr>
        </p:nvSpPr>
        <p:spPr/>
        <p:txBody>
          <a:bodyPr/>
          <a:lstStyle/>
          <a:p>
            <a:fld id="{B89B5772-6E54-4142-924C-00C6F0048811}" type="slidenum">
              <a:rPr lang="en-GB" smtClean="0"/>
              <a:pPr/>
              <a:t>3</a:t>
            </a:fld>
            <a:endParaRPr lang="en-GB"/>
          </a:p>
        </p:txBody>
      </p:sp>
    </p:spTree>
    <p:extLst>
      <p:ext uri="{BB962C8B-B14F-4D97-AF65-F5344CB8AC3E}">
        <p14:creationId xmlns="" xmlns:p14="http://schemas.microsoft.com/office/powerpoint/2010/main" val="786420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Toyota’s supporting</a:t>
            </a:r>
            <a:r>
              <a:rPr lang="en-GB" baseline="0" dirty="0" smtClean="0"/>
              <a:t> roles would include advertising to their target audience, they would have to try and find original ways of promoting their products to get the right sort of attention.</a:t>
            </a:r>
          </a:p>
          <a:p>
            <a:r>
              <a:rPr lang="en-GB" baseline="0" dirty="0" smtClean="0"/>
              <a:t>Another support role function of Toyota is deciding on which products to produce next. There would be various promotional methods that marketing would have to consider, this would be from what sort of target audience they want to appeal to. </a:t>
            </a:r>
          </a:p>
          <a:p>
            <a:r>
              <a:rPr lang="en-GB" baseline="0" dirty="0" smtClean="0"/>
              <a:t>Toyota is international therefore marketing would have to decide on any modifications which might need to be made to the product. An example would be if a range of Toyota cars were to be sold in the UK they would need a wheel on the right hand side.</a:t>
            </a:r>
          </a:p>
          <a:p>
            <a:r>
              <a:rPr lang="en-GB" baseline="0" dirty="0" smtClean="0"/>
              <a:t>Marketing would also have the role of deciding which target audience is suitable for each product.</a:t>
            </a:r>
          </a:p>
          <a:p>
            <a:r>
              <a:rPr lang="en-GB" baseline="0" dirty="0" smtClean="0"/>
              <a:t>Tesco marketing department has support role functions of identifying the customers needs; by then stocking the products identified for those needs. Researching the market would be another support role and deciding which products should be produced. Tesco’s marketing department would also have to make sure that they have the correct pricing for the products. Application of laws for different countries is another support role function that marketing does to satisfy those needs.</a:t>
            </a:r>
          </a:p>
          <a:p>
            <a:r>
              <a:rPr lang="en-GB" baseline="0" dirty="0" smtClean="0"/>
              <a:t>Toyota and Tesco both has a similar support role function of identifying a similar target audience; families. Both of the organisations need to decide which countries have different laws, how could those products be applied to each country?</a:t>
            </a:r>
          </a:p>
          <a:p>
            <a:r>
              <a:rPr lang="en-GB" baseline="0" dirty="0" smtClean="0"/>
              <a:t>The big difference is the decision making of the pricing of each product in marketing.</a:t>
            </a:r>
          </a:p>
        </p:txBody>
      </p:sp>
      <p:sp>
        <p:nvSpPr>
          <p:cNvPr id="4" name="Slide Number Placeholder 3"/>
          <p:cNvSpPr>
            <a:spLocks noGrp="1"/>
          </p:cNvSpPr>
          <p:nvPr>
            <p:ph type="sldNum" sz="quarter" idx="10"/>
          </p:nvPr>
        </p:nvSpPr>
        <p:spPr/>
        <p:txBody>
          <a:bodyPr/>
          <a:lstStyle/>
          <a:p>
            <a:fld id="{B89B5772-6E54-4142-924C-00C6F0048811}" type="slidenum">
              <a:rPr lang="en-GB" smtClean="0"/>
              <a:pPr/>
              <a:t>4</a:t>
            </a:fld>
            <a:endParaRPr lang="en-GB"/>
          </a:p>
        </p:txBody>
      </p:sp>
    </p:spTree>
    <p:extLst>
      <p:ext uri="{BB962C8B-B14F-4D97-AF65-F5344CB8AC3E}">
        <p14:creationId xmlns:p14="http://schemas.microsoft.com/office/powerpoint/2010/main" xmlns="" val="244131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sales departments main task is to</a:t>
            </a:r>
            <a:r>
              <a:rPr lang="en-GB" baseline="0" dirty="0" smtClean="0"/>
              <a:t> try and ensure the customer buys as much of their product as they can, this means that in the case of Toyota, they will try to sell as many cars to the dealership as possible, the dealership will then sell those to the customer, this is different to Tesco’s because they will buy the finished product for resale, making them the tertiary source, whilst Toyota is the secondary source of the goods they sell.</a:t>
            </a:r>
          </a:p>
          <a:p>
            <a:r>
              <a:rPr lang="en-GB" baseline="0" dirty="0" smtClean="0"/>
              <a:t>Tesco’s will attempt to show the items they want you to buy at the front of store, or perhaps put bigger price tags in plain view to show there is a deal on, this is contrasted against Toyota because they do not have a store, Toyota will try to ensure you buy their cars by advertising past their own buildings, because customers do not normally go into their business place, Toyota will use the sales department to create deals on specific cars which they are trying to get dealerships to sell, they may also offer a discounted price for large quantities of a certain vehicle.</a:t>
            </a:r>
          </a:p>
          <a:p>
            <a:r>
              <a:rPr lang="en-GB" baseline="0" dirty="0" smtClean="0"/>
              <a:t>Much like Toyota, Tesco’s will be trying to make money as they are a private sector business, this means that they will always want the customer to buy the products which will give them the most gain, for example within store they will put items with the soonest expiration dates at the front to avoid stock being spoilt, this can be compared to Toyota who doesn’t have stock that spoils, however they will still try to sell the vehicles with the highest profit margin to make the business more revenue.</a:t>
            </a:r>
          </a:p>
        </p:txBody>
      </p:sp>
      <p:sp>
        <p:nvSpPr>
          <p:cNvPr id="4" name="Slide Number Placeholder 3"/>
          <p:cNvSpPr>
            <a:spLocks noGrp="1"/>
          </p:cNvSpPr>
          <p:nvPr>
            <p:ph type="sldNum" sz="quarter" idx="10"/>
          </p:nvPr>
        </p:nvSpPr>
        <p:spPr/>
        <p:txBody>
          <a:bodyPr/>
          <a:lstStyle/>
          <a:p>
            <a:fld id="{B89B5772-6E54-4142-924C-00C6F0048811}"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This</a:t>
            </a:r>
            <a:r>
              <a:rPr lang="en-GB" sz="1200" kern="1200" baseline="0" dirty="0" smtClean="0">
                <a:solidFill>
                  <a:schemeClr val="tx1"/>
                </a:solidFill>
                <a:latin typeface="+mn-lt"/>
                <a:ea typeface="+mn-ea"/>
                <a:cs typeface="+mn-cs"/>
              </a:rPr>
              <a:t> is the organisational structure for Toyota; the General Manager would have certain support role functions, the more the better. This is because Toyota is such a large international </a:t>
            </a:r>
            <a:r>
              <a:rPr lang="en-GB" sz="1200" kern="1200" baseline="0" dirty="0" smtClean="0">
                <a:solidFill>
                  <a:schemeClr val="tx1"/>
                </a:solidFill>
                <a:latin typeface="+mn-lt"/>
                <a:ea typeface="+mn-ea"/>
                <a:cs typeface="+mn-cs"/>
              </a:rPr>
              <a:t>organisation, much like Tesco’s. </a:t>
            </a:r>
            <a:r>
              <a:rPr lang="en-GB" sz="1200" kern="1200" baseline="0" dirty="0" smtClean="0">
                <a:solidFill>
                  <a:schemeClr val="tx1"/>
                </a:solidFill>
                <a:latin typeface="+mn-lt"/>
                <a:ea typeface="+mn-ea"/>
                <a:cs typeface="+mn-cs"/>
              </a:rPr>
              <a:t>Human Resources would be contributing to ensuring training, support and retention of staff. This is an important support role function as Toyota would be wasting a lot of money losing staff and constantly training up new </a:t>
            </a:r>
            <a:r>
              <a:rPr lang="en-GB" sz="1200" kern="1200" baseline="0" dirty="0" smtClean="0">
                <a:solidFill>
                  <a:schemeClr val="tx1"/>
                </a:solidFill>
                <a:latin typeface="+mn-lt"/>
                <a:ea typeface="+mn-ea"/>
                <a:cs typeface="+mn-cs"/>
              </a:rPr>
              <a:t>employees, in an industry it is always important to have an efficient H.R. Team training and keeping staff under control, this can be compared to Tesco’s who must ensure that their staff members are working responsibly and are always willing to help a customer, although safety is a key factor which must be taught in all organisations, Toyota can be considered to be more wary of this because the manufacturing locations can be considered more dangerous where more responsibilities and precautions need to be made.</a:t>
            </a:r>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Finance manager would be contributing to the support role functions of organised finances which are distributed between each sectors clearly. This is important because correct finances could make the business expand. For example financing the marketing department would increase in product; this would increase in </a:t>
            </a:r>
            <a:r>
              <a:rPr lang="en-GB" sz="1200" kern="1200" baseline="0" dirty="0" smtClean="0">
                <a:solidFill>
                  <a:schemeClr val="tx1"/>
                </a:solidFill>
                <a:latin typeface="+mn-lt"/>
                <a:ea typeface="+mn-ea"/>
                <a:cs typeface="+mn-cs"/>
              </a:rPr>
              <a:t>sales, because of how Toyota is managed, the support role of managing accounts and creating useful financial data charts will be extended to entire teams of people, this would not differ from Tesco’s as it is also a large organisation, these business will probably have their accounts separated geographically, such as divided by country or nation. </a:t>
            </a:r>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Administration would be contributing to the support of the business as they would be organising all of the files and databases for the rest of the functional areas. Answering calls and transferring to the correct department would also be another support role administration would do. This is essential for the size of the </a:t>
            </a:r>
            <a:r>
              <a:rPr lang="en-GB" sz="1200" kern="1200" baseline="0" dirty="0" smtClean="0">
                <a:solidFill>
                  <a:schemeClr val="tx1"/>
                </a:solidFill>
                <a:latin typeface="+mn-lt"/>
                <a:ea typeface="+mn-ea"/>
                <a:cs typeface="+mn-cs"/>
              </a:rPr>
              <a:t>business, in comparison to Tesco’s, this would be a lot more urgently important for Toyota to continuously have this role done, this means that customers can speak to representatives if they need to, whilst this is less urgent </a:t>
            </a:r>
            <a:r>
              <a:rPr lang="en-GB" sz="1200" kern="1200" baseline="0" smtClean="0">
                <a:solidFill>
                  <a:schemeClr val="tx1"/>
                </a:solidFill>
                <a:latin typeface="+mn-lt"/>
                <a:ea typeface="+mn-ea"/>
                <a:cs typeface="+mn-cs"/>
              </a:rPr>
              <a:t>in contrast </a:t>
            </a:r>
            <a:r>
              <a:rPr lang="en-GB" sz="1200" kern="1200" baseline="0" dirty="0" smtClean="0">
                <a:solidFill>
                  <a:schemeClr val="tx1"/>
                </a:solidFill>
                <a:latin typeface="+mn-lt"/>
                <a:ea typeface="+mn-ea"/>
                <a:cs typeface="+mn-cs"/>
              </a:rPr>
              <a:t>to Tesco’s because normally if a customer has a problem they can go into the store to speak to an employee about it.</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89B5772-6E54-4142-924C-00C6F0048811}" type="slidenum">
              <a:rPr lang="en-GB" smtClean="0"/>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3B625E-2F18-4CE7-A1B0-E63622A1354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3B625E-2F18-4CE7-A1B0-E63622A13549}" type="slidenum">
              <a:rPr lang="en-GB" smtClean="0"/>
              <a:pPr/>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73D9936-DA26-4E2C-8DBD-A9349337C5CF}" type="datetimeFigureOut">
              <a:rPr lang="en-GB" smtClean="0"/>
              <a:pPr/>
              <a:t>13/11/2013</a:t>
            </a:fld>
            <a:endParaRPr lang="en-GB"/>
          </a:p>
        </p:txBody>
      </p:sp>
      <p:sp>
        <p:nvSpPr>
          <p:cNvPr id="9" name="Slide Number Placeholder 8"/>
          <p:cNvSpPr>
            <a:spLocks noGrp="1"/>
          </p:cNvSpPr>
          <p:nvPr>
            <p:ph type="sldNum" sz="quarter" idx="11"/>
          </p:nvPr>
        </p:nvSpPr>
        <p:spPr/>
        <p:txBody>
          <a:bodyPr/>
          <a:lstStyle/>
          <a:p>
            <a:fld id="{4B3B625E-2F18-4CE7-A1B0-E63622A13549}"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B3B625E-2F18-4CE7-A1B0-E63622A13549}" type="slidenum">
              <a:rPr lang="en-GB" smtClean="0"/>
              <a:pPr/>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73D9936-DA26-4E2C-8DBD-A9349337C5CF}" type="datetimeFigureOut">
              <a:rPr lang="en-GB" smtClean="0"/>
              <a:pPr/>
              <a:t>13/11/2013</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Toyota and Tesco </a:t>
            </a:r>
            <a:endParaRPr lang="en-GB" dirty="0"/>
          </a:p>
        </p:txBody>
      </p:sp>
      <p:sp>
        <p:nvSpPr>
          <p:cNvPr id="3" name="Subtitle 2"/>
          <p:cNvSpPr>
            <a:spLocks noGrp="1"/>
          </p:cNvSpPr>
          <p:nvPr>
            <p:ph type="subTitle" idx="1"/>
          </p:nvPr>
        </p:nvSpPr>
        <p:spPr/>
        <p:txBody>
          <a:bodyPr>
            <a:normAutofit/>
          </a:bodyPr>
          <a:lstStyle/>
          <a:p>
            <a:r>
              <a:rPr lang="en-GB" dirty="0" smtClean="0"/>
              <a:t>Presentation by Diana </a:t>
            </a:r>
            <a:r>
              <a:rPr lang="en-GB" dirty="0" err="1" smtClean="0"/>
              <a:t>Filippova</a:t>
            </a:r>
            <a:r>
              <a:rPr lang="en-GB" dirty="0" smtClean="0"/>
              <a:t> and Nathan Hart</a:t>
            </a:r>
            <a:endParaRPr lang="en-GB" dirty="0"/>
          </a:p>
        </p:txBody>
      </p:sp>
    </p:spTree>
    <p:extLst>
      <p:ext uri="{BB962C8B-B14F-4D97-AF65-F5344CB8AC3E}">
        <p14:creationId xmlns:p14="http://schemas.microsoft.com/office/powerpoint/2010/main" xmlns="" val="2133653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Customer Service</a:t>
            </a:r>
            <a:endParaRPr lang="en-GB" dirty="0"/>
          </a:p>
        </p:txBody>
      </p:sp>
      <p:sp>
        <p:nvSpPr>
          <p:cNvPr id="3" name="Content Placeholder 2"/>
          <p:cNvSpPr>
            <a:spLocks noGrp="1"/>
          </p:cNvSpPr>
          <p:nvPr>
            <p:ph idx="1"/>
          </p:nvPr>
        </p:nvSpPr>
        <p:spPr>
          <a:xfrm>
            <a:off x="457200" y="1600200"/>
            <a:ext cx="3970784" cy="4800600"/>
          </a:xfrm>
        </p:spPr>
        <p:txBody>
          <a:bodyPr/>
          <a:lstStyle/>
          <a:p>
            <a:pPr marL="114300" indent="0" algn="ctr">
              <a:buNone/>
            </a:pPr>
            <a:r>
              <a:rPr lang="en-GB" b="1" u="sng" dirty="0" smtClean="0"/>
              <a:t>Toyota</a:t>
            </a:r>
          </a:p>
          <a:p>
            <a:r>
              <a:rPr lang="en-GB" dirty="0" smtClean="0"/>
              <a:t>Speak </a:t>
            </a:r>
            <a:r>
              <a:rPr lang="en-GB" dirty="0"/>
              <a:t>on the phone</a:t>
            </a:r>
          </a:p>
          <a:p>
            <a:r>
              <a:rPr lang="en-GB" dirty="0"/>
              <a:t>Transfer customers/clients to the correct department</a:t>
            </a:r>
          </a:p>
          <a:p>
            <a:r>
              <a:rPr lang="en-GB" dirty="0"/>
              <a:t>Resolve customer enquiries</a:t>
            </a:r>
          </a:p>
          <a:p>
            <a:r>
              <a:rPr lang="en-GB" dirty="0"/>
              <a:t>Pricing enquiries</a:t>
            </a:r>
          </a:p>
          <a:p>
            <a:r>
              <a:rPr lang="en-GB" dirty="0"/>
              <a:t>Proof of delivery </a:t>
            </a:r>
            <a:r>
              <a:rPr lang="en-GB" dirty="0" smtClean="0"/>
              <a:t>requests</a:t>
            </a:r>
          </a:p>
          <a:p>
            <a:r>
              <a:rPr lang="en-GB" dirty="0" smtClean="0"/>
              <a:t>Call centre</a:t>
            </a:r>
          </a:p>
          <a:p>
            <a:r>
              <a:rPr lang="en-GB" dirty="0" smtClean="0"/>
              <a:t>Website UK based</a:t>
            </a:r>
            <a:endParaRPr lang="en-GB" dirty="0"/>
          </a:p>
          <a:p>
            <a:endParaRPr lang="en-GB" dirty="0"/>
          </a:p>
        </p:txBody>
      </p:sp>
      <p:sp>
        <p:nvSpPr>
          <p:cNvPr id="5" name="Content Placeholder 2"/>
          <p:cNvSpPr txBox="1">
            <a:spLocks/>
          </p:cNvSpPr>
          <p:nvPr/>
        </p:nvSpPr>
        <p:spPr>
          <a:xfrm>
            <a:off x="4211960" y="1556792"/>
            <a:ext cx="3970784" cy="48006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b="1" u="sng" dirty="0" smtClean="0"/>
              <a:t>Tesco</a:t>
            </a:r>
          </a:p>
          <a:p>
            <a:r>
              <a:rPr lang="en-GB" dirty="0" smtClean="0"/>
              <a:t>Phone</a:t>
            </a:r>
          </a:p>
          <a:p>
            <a:r>
              <a:rPr lang="en-GB" dirty="0" smtClean="0"/>
              <a:t>Website</a:t>
            </a:r>
          </a:p>
          <a:p>
            <a:r>
              <a:rPr lang="en-GB" dirty="0" smtClean="0"/>
              <a:t>In store</a:t>
            </a:r>
          </a:p>
          <a:p>
            <a:r>
              <a:rPr lang="en-GB" dirty="0" smtClean="0"/>
              <a:t>Customer service desk</a:t>
            </a:r>
          </a:p>
          <a:p>
            <a:r>
              <a:rPr lang="en-GB" dirty="0" smtClean="0"/>
              <a:t>Employees available for customer queries around the store</a:t>
            </a:r>
          </a:p>
          <a:p>
            <a:r>
              <a:rPr lang="en-GB" dirty="0" smtClean="0"/>
              <a:t>Call centres UK based</a:t>
            </a:r>
            <a:endParaRPr lang="en-GB" dirty="0"/>
          </a:p>
        </p:txBody>
      </p:sp>
    </p:spTree>
    <p:extLst>
      <p:ext uri="{BB962C8B-B14F-4D97-AF65-F5344CB8AC3E}">
        <p14:creationId xmlns:p14="http://schemas.microsoft.com/office/powerpoint/2010/main" xmlns="" val="1233991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Finance</a:t>
            </a:r>
            <a:endParaRPr lang="en-GB" dirty="0"/>
          </a:p>
        </p:txBody>
      </p:sp>
      <p:sp>
        <p:nvSpPr>
          <p:cNvPr id="4" name="Content Placeholder 2"/>
          <p:cNvSpPr>
            <a:spLocks noGrp="1"/>
          </p:cNvSpPr>
          <p:nvPr>
            <p:ph idx="1"/>
          </p:nvPr>
        </p:nvSpPr>
        <p:spPr>
          <a:xfrm>
            <a:off x="457200" y="1600200"/>
            <a:ext cx="3970784" cy="4800600"/>
          </a:xfrm>
        </p:spPr>
        <p:txBody>
          <a:bodyPr/>
          <a:lstStyle/>
          <a:p>
            <a:pPr marL="114300" indent="0" algn="ctr">
              <a:buNone/>
            </a:pPr>
            <a:r>
              <a:rPr lang="en-GB" b="1" u="sng" dirty="0" smtClean="0"/>
              <a:t>Toyota</a:t>
            </a:r>
          </a:p>
          <a:p>
            <a:r>
              <a:rPr lang="en-GB" dirty="0" smtClean="0"/>
              <a:t>Budgeting</a:t>
            </a:r>
          </a:p>
          <a:p>
            <a:r>
              <a:rPr lang="en-GB" dirty="0" smtClean="0"/>
              <a:t>Managing Resource Costs</a:t>
            </a:r>
          </a:p>
          <a:p>
            <a:r>
              <a:rPr lang="en-GB" dirty="0" smtClean="0"/>
              <a:t>Expenses</a:t>
            </a:r>
          </a:p>
          <a:p>
            <a:r>
              <a:rPr lang="en-GB" dirty="0" smtClean="0"/>
              <a:t>Managing Accounts</a:t>
            </a:r>
          </a:p>
          <a:p>
            <a:r>
              <a:rPr lang="en-GB" dirty="0" smtClean="0"/>
              <a:t>Advertisement Budgets</a:t>
            </a:r>
          </a:p>
          <a:p>
            <a:r>
              <a:rPr lang="en-GB" dirty="0" smtClean="0"/>
              <a:t>Transferring useful information</a:t>
            </a:r>
            <a:endParaRPr lang="en-GB" dirty="0"/>
          </a:p>
        </p:txBody>
      </p:sp>
      <p:sp>
        <p:nvSpPr>
          <p:cNvPr id="5" name="Content Placeholder 2"/>
          <p:cNvSpPr txBox="1">
            <a:spLocks/>
          </p:cNvSpPr>
          <p:nvPr/>
        </p:nvSpPr>
        <p:spPr>
          <a:xfrm>
            <a:off x="4211960" y="1556792"/>
            <a:ext cx="3970784" cy="48006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b="1" u="sng" dirty="0" smtClean="0"/>
              <a:t>Tesco</a:t>
            </a:r>
          </a:p>
          <a:p>
            <a:r>
              <a:rPr lang="en-GB" dirty="0" smtClean="0"/>
              <a:t>Budgeting</a:t>
            </a:r>
          </a:p>
          <a:p>
            <a:r>
              <a:rPr lang="en-GB" dirty="0" smtClean="0"/>
              <a:t>Advertising Costs</a:t>
            </a:r>
          </a:p>
          <a:p>
            <a:r>
              <a:rPr lang="en-GB" dirty="0" smtClean="0"/>
              <a:t>Recording accounts</a:t>
            </a:r>
          </a:p>
          <a:p>
            <a:r>
              <a:rPr lang="en-GB" dirty="0" smtClean="0"/>
              <a:t>Managing profit figures</a:t>
            </a:r>
          </a:p>
          <a:p>
            <a:r>
              <a:rPr lang="en-GB" dirty="0" smtClean="0"/>
              <a:t>Handing useful information to other sectors</a:t>
            </a:r>
          </a:p>
          <a:p>
            <a:endParaRPr lang="en-GB" dirty="0"/>
          </a:p>
        </p:txBody>
      </p:sp>
    </p:spTree>
    <p:extLst>
      <p:ext uri="{BB962C8B-B14F-4D97-AF65-F5344CB8AC3E}">
        <p14:creationId xmlns="" xmlns:p14="http://schemas.microsoft.com/office/powerpoint/2010/main" val="381980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Marketing</a:t>
            </a:r>
            <a:endParaRPr lang="en-GB" dirty="0"/>
          </a:p>
        </p:txBody>
      </p:sp>
      <p:sp>
        <p:nvSpPr>
          <p:cNvPr id="3" name="Content Placeholder 2"/>
          <p:cNvSpPr>
            <a:spLocks noGrp="1"/>
          </p:cNvSpPr>
          <p:nvPr>
            <p:ph idx="1"/>
          </p:nvPr>
        </p:nvSpPr>
        <p:spPr>
          <a:xfrm>
            <a:off x="4067944" y="1928747"/>
            <a:ext cx="3816424" cy="3936504"/>
          </a:xfrm>
        </p:spPr>
        <p:txBody>
          <a:bodyPr/>
          <a:lstStyle/>
          <a:p>
            <a:pPr marL="114300" indent="0" algn="ctr">
              <a:buNone/>
            </a:pPr>
            <a:r>
              <a:rPr lang="en-GB" b="1" u="sng" dirty="0" smtClean="0"/>
              <a:t>Tesco</a:t>
            </a:r>
          </a:p>
          <a:p>
            <a:r>
              <a:rPr lang="en-GB" dirty="0" smtClean="0"/>
              <a:t>Identifying needs of a customer</a:t>
            </a:r>
          </a:p>
          <a:p>
            <a:r>
              <a:rPr lang="en-GB" dirty="0" smtClean="0"/>
              <a:t>Researches the market</a:t>
            </a:r>
          </a:p>
          <a:p>
            <a:r>
              <a:rPr lang="en-GB" dirty="0" smtClean="0"/>
              <a:t>Decision of production</a:t>
            </a:r>
          </a:p>
          <a:p>
            <a:r>
              <a:rPr lang="en-GB" dirty="0" smtClean="0"/>
              <a:t>complete the correct pricing for products</a:t>
            </a:r>
          </a:p>
          <a:p>
            <a:r>
              <a:rPr lang="en-GB" dirty="0" smtClean="0"/>
              <a:t>Apply laws and cultures of different countries to product</a:t>
            </a:r>
            <a:endParaRPr lang="en-GB" dirty="0"/>
          </a:p>
        </p:txBody>
      </p:sp>
      <p:sp>
        <p:nvSpPr>
          <p:cNvPr id="6" name="Content Placeholder 2"/>
          <p:cNvSpPr txBox="1">
            <a:spLocks/>
          </p:cNvSpPr>
          <p:nvPr/>
        </p:nvSpPr>
        <p:spPr>
          <a:xfrm>
            <a:off x="323528" y="1928747"/>
            <a:ext cx="4248472" cy="3936504"/>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Font typeface="Arial" pitchFamily="34" charset="0"/>
              <a:buNone/>
            </a:pPr>
            <a:endParaRPr lang="en-GB" dirty="0"/>
          </a:p>
        </p:txBody>
      </p:sp>
      <p:sp>
        <p:nvSpPr>
          <p:cNvPr id="7" name="Content Placeholder 2"/>
          <p:cNvSpPr txBox="1">
            <a:spLocks/>
          </p:cNvSpPr>
          <p:nvPr/>
        </p:nvSpPr>
        <p:spPr>
          <a:xfrm>
            <a:off x="323528" y="1916832"/>
            <a:ext cx="4248472" cy="3936504"/>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Font typeface="Arial" pitchFamily="34" charset="0"/>
              <a:buNone/>
            </a:pPr>
            <a:r>
              <a:rPr lang="en-GB" b="1" u="sng" dirty="0" smtClean="0"/>
              <a:t>Toyota</a:t>
            </a:r>
          </a:p>
          <a:p>
            <a:r>
              <a:rPr lang="en-GB" dirty="0" smtClean="0"/>
              <a:t>Advertising products</a:t>
            </a:r>
          </a:p>
          <a:p>
            <a:r>
              <a:rPr lang="en-GB" dirty="0" smtClean="0"/>
              <a:t>Promoting methods </a:t>
            </a:r>
          </a:p>
          <a:p>
            <a:r>
              <a:rPr lang="en-GB" dirty="0" smtClean="0"/>
              <a:t> Decide on which products to produce next</a:t>
            </a:r>
          </a:p>
          <a:p>
            <a:r>
              <a:rPr lang="en-GB" dirty="0" smtClean="0"/>
              <a:t>Evaluation of which product would be best suitable for each country</a:t>
            </a:r>
          </a:p>
          <a:p>
            <a:r>
              <a:rPr lang="en-GB" dirty="0" smtClean="0"/>
              <a:t>Deciding the target audience </a:t>
            </a:r>
          </a:p>
          <a:p>
            <a:endParaRPr lang="en-GB" dirty="0" smtClean="0"/>
          </a:p>
          <a:p>
            <a:endParaRPr lang="en-GB" dirty="0"/>
          </a:p>
        </p:txBody>
      </p:sp>
    </p:spTree>
    <p:extLst>
      <p:ext uri="{BB962C8B-B14F-4D97-AF65-F5344CB8AC3E}">
        <p14:creationId xmlns:p14="http://schemas.microsoft.com/office/powerpoint/2010/main" xmlns="" val="2816850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Sales</a:t>
            </a:r>
            <a:endParaRPr lang="en-GB" dirty="0"/>
          </a:p>
        </p:txBody>
      </p:sp>
      <p:sp>
        <p:nvSpPr>
          <p:cNvPr id="4" name="Content Placeholder 2"/>
          <p:cNvSpPr>
            <a:spLocks noGrp="1"/>
          </p:cNvSpPr>
          <p:nvPr>
            <p:ph idx="1"/>
          </p:nvPr>
        </p:nvSpPr>
        <p:spPr>
          <a:xfrm>
            <a:off x="457200" y="1508720"/>
            <a:ext cx="3970784" cy="4800600"/>
          </a:xfrm>
        </p:spPr>
        <p:txBody>
          <a:bodyPr/>
          <a:lstStyle/>
          <a:p>
            <a:pPr marL="114300" indent="0" algn="ctr">
              <a:buNone/>
            </a:pPr>
            <a:r>
              <a:rPr lang="en-GB" b="1" u="sng" dirty="0" smtClean="0"/>
              <a:t>Toyota</a:t>
            </a:r>
          </a:p>
          <a:p>
            <a:r>
              <a:rPr lang="en-GB" dirty="0" smtClean="0"/>
              <a:t>push </a:t>
            </a:r>
            <a:r>
              <a:rPr lang="en-GB" dirty="0" smtClean="0"/>
              <a:t>the most profitable products</a:t>
            </a:r>
          </a:p>
          <a:p>
            <a:r>
              <a:rPr lang="en-GB" dirty="0" smtClean="0"/>
              <a:t>not </a:t>
            </a:r>
            <a:r>
              <a:rPr lang="en-GB" dirty="0" smtClean="0"/>
              <a:t>push vehicles with faults or issues</a:t>
            </a:r>
          </a:p>
          <a:p>
            <a:r>
              <a:rPr lang="en-GB" dirty="0" smtClean="0"/>
              <a:t>sell </a:t>
            </a:r>
            <a:r>
              <a:rPr lang="en-GB" dirty="0" smtClean="0"/>
              <a:t>the most successful or fashionable cars to dealerships</a:t>
            </a:r>
          </a:p>
        </p:txBody>
      </p:sp>
      <p:sp>
        <p:nvSpPr>
          <p:cNvPr id="5" name="Content Placeholder 2"/>
          <p:cNvSpPr txBox="1">
            <a:spLocks/>
          </p:cNvSpPr>
          <p:nvPr/>
        </p:nvSpPr>
        <p:spPr>
          <a:xfrm>
            <a:off x="4211960" y="1556792"/>
            <a:ext cx="3970784" cy="48006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b="1" u="sng" dirty="0" smtClean="0"/>
              <a:t>Tesco</a:t>
            </a:r>
            <a:endParaRPr lang="en-GB" dirty="0" smtClean="0"/>
          </a:p>
          <a:p>
            <a:r>
              <a:rPr lang="en-GB" dirty="0" smtClean="0"/>
              <a:t>convince </a:t>
            </a:r>
            <a:r>
              <a:rPr lang="en-GB" dirty="0" smtClean="0"/>
              <a:t>you their products are the best</a:t>
            </a:r>
          </a:p>
          <a:p>
            <a:r>
              <a:rPr lang="en-GB" dirty="0" smtClean="0"/>
              <a:t>Show lower prices at the front of the store</a:t>
            </a:r>
          </a:p>
          <a:p>
            <a:r>
              <a:rPr lang="en-GB" dirty="0" smtClean="0"/>
              <a:t>Clear labelling to show how cheap to buy products are</a:t>
            </a:r>
          </a:p>
          <a:p>
            <a:r>
              <a:rPr lang="en-GB" dirty="0" smtClean="0"/>
              <a:t>push </a:t>
            </a:r>
            <a:r>
              <a:rPr lang="en-GB" dirty="0" smtClean="0"/>
              <a:t>their most profitable goods to the customer</a:t>
            </a:r>
            <a:endParaRPr lang="en-GB" dirty="0"/>
          </a:p>
        </p:txBody>
      </p:sp>
    </p:spTree>
    <p:extLst>
      <p:ext uri="{BB962C8B-B14F-4D97-AF65-F5344CB8AC3E}">
        <p14:creationId xmlns="" xmlns:p14="http://schemas.microsoft.com/office/powerpoint/2010/main" val="3334320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7620000" cy="1143000"/>
          </a:xfrm>
        </p:spPr>
        <p:txBody>
          <a:bodyPr/>
          <a:lstStyle/>
          <a:p>
            <a:r>
              <a:rPr lang="en-GB" dirty="0" smtClean="0"/>
              <a:t>Toyota Organisational Chart</a:t>
            </a:r>
            <a:endParaRPr lang="en-GB" dirty="0"/>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9837" t="27837" r="34390" b="5431"/>
          <a:stretch/>
        </p:blipFill>
        <p:spPr bwMode="auto">
          <a:xfrm>
            <a:off x="179512" y="1512829"/>
            <a:ext cx="4896544" cy="35723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4" name="Diagram 3"/>
          <p:cNvGraphicFramePr/>
          <p:nvPr/>
        </p:nvGraphicFramePr>
        <p:xfrm>
          <a:off x="3635896" y="3212976"/>
          <a:ext cx="4783623" cy="35877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7" name="Straight Connector 6"/>
          <p:cNvCxnSpPr/>
          <p:nvPr/>
        </p:nvCxnSpPr>
        <p:spPr>
          <a:xfrm flipV="1">
            <a:off x="6228184" y="3501008"/>
            <a:ext cx="432048" cy="28803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125669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251</TotalTime>
  <Words>1766</Words>
  <Application>Microsoft Office PowerPoint</Application>
  <PresentationFormat>On-screen Show (4:3)</PresentationFormat>
  <Paragraphs>108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Adjacency</vt:lpstr>
      <vt:lpstr>Toyota and Tesco </vt:lpstr>
      <vt:lpstr>    Customer Service</vt:lpstr>
      <vt:lpstr>Finance</vt:lpstr>
      <vt:lpstr>Marketing</vt:lpstr>
      <vt:lpstr>Sales</vt:lpstr>
      <vt:lpstr>Toyota Organisational Chart</vt:lpstr>
    </vt:vector>
  </TitlesOfParts>
  <Company>Warwickshire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Toyota and Tesco</dc:title>
  <dc:creator>DIANA FILIPPOVA</dc:creator>
  <cp:lastModifiedBy>Nathan</cp:lastModifiedBy>
  <cp:revision>37</cp:revision>
  <dcterms:created xsi:type="dcterms:W3CDTF">2013-11-13T09:29:35Z</dcterms:created>
  <dcterms:modified xsi:type="dcterms:W3CDTF">2013-11-13T21:15:36Z</dcterms:modified>
</cp:coreProperties>
</file>