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38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8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946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013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36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702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663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27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021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584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51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309DB-E3E6-446D-AD19-44F16AECBD54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A5C5A-8B32-495F-90C6-A2A0A93596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86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uu.sh/5hwr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712097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406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LEARN AT MUSUEM</a:t>
            </a:r>
            <a:endParaRPr lang="en-GB" dirty="0"/>
          </a:p>
        </p:txBody>
      </p:sp>
      <p:pic>
        <p:nvPicPr>
          <p:cNvPr id="2050" name="Picture 2" descr="http://puu.sh/5hw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1228725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uu.sh/5hwx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597217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72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750" fill="hold"/>
                                        <p:tgtEl>
                                          <p:spTgt spid="205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MUCH KNOWLEGE</a:t>
            </a:r>
            <a:endParaRPr lang="en-GB" dirty="0"/>
          </a:p>
        </p:txBody>
      </p:sp>
      <p:pic>
        <p:nvPicPr>
          <p:cNvPr id="3074" name="Picture 2" descr="http://puu.sh/5hwy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2" y="1772816"/>
            <a:ext cx="4143375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50877" y="35010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such whale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260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C -0.01528 0.00764 -0.02743 0.01296 -0.04323 0.0162 C -0.09271 0.04328 -0.14427 0.06296 -0.19462 0.08657 C -0.22309 0.09977 -0.25139 0.10926 -0.27291 0.14051 C -0.28958 0.16481 -0.29531 0.19444 -0.30139 0.22523 C -0.31128 0.27523 -0.32031 0.32685 -0.3243 0.37847 C -0.321 0.4125 -0.3243 0.42338 -0.30694 0.44884 C -0.29375 0.46759 -0.26979 0.475 -0.2526 0.48125 C -0.24305 0.48472 -0.23403 0.49097 -0.2243 0.49375 C -0.20295 0.5 -0.18107 0.50069 -0.15937 0.50463 C -0.13455 0.50393 -0.10937 0.50764 -0.08507 0.50092 C -0.0809 0.49977 -0.07708 0.49722 -0.07291 0.4956 C -0.06614 0.49305 -0.0526 0.48842 -0.0526 0.48842 C -0.03246 0.47199 -0.03837 0.47546 -0.01076 0.47754 C 0.01268 0.48148 0.03611 0.48217 0.05955 0.4794 C 0.08542 0.47291 0.11181 0.47037 0.13785 0.46319 C 0.13108 0.42963 0.10052 0.40903 0.08108 0.39282 C 0.0507 0.36782 0.02153 0.34074 -0.00937 0.31713 C -0.05573 0.28171 -0.10312 0.25254 -0.13368 0.19097 C -0.13941 0.16736 -0.14305 0.1456 -0.14462 0.12083 C -0.14166 0.0956 -0.13663 0.05903 -0.11632 0.04699 C -0.09427 0.03403 -0.07118 0.02546 -0.04861 0.01458 C -0.02604 0.01643 -0.00347 0.01597 0.01893 0.0199 C 0.06007 0.02685 0.1125 0.05671 0.1474 0.08287 C 0.15677 0.09004 0.17813 0.10463 0.18646 0.11551 C 0.23438 0.17708 0.27396 0.24421 0.32709 0.29745 C 0.33872 0.30903 0.35504 0.30833 0.36893 0.31365 C 0.3816 0.31296 0.39427 0.31458 0.40677 0.3118 C 0.43038 0.30648 0.44827 0.28078 0.45816 0.25416 C 0.46285 0.19213 0.43854 0.15926 0.40677 0.11713 C 0.38038 0.08217 0.35556 0.05555 0.32431 0.02893 C 0.32049 0.02569 0.29393 0.0037 0.28924 0.00185 C 0.27969 -0.00185 0.26945 -0.00162 0.25955 -0.00347 C 0.24792 0.01481 0.24965 0.03403 0.24861 0.05764 C 0.24757 0.18194 0.24549 0.28102 0.2257 0.40185 C 0.21788 0.44953 0.21875 0.44305 0.20955 0.48657 C 0.20851 0.49097 0.20452 0.5044 0.2 0.50648 C 0.19306 0.50972 0.18559 0.50995 0.17847 0.5118 C 0.14827 0.50486 0.11736 0.48148 0.08924 0.46319 C 0.00347 0.4074 -0.07916 0.3324 -0.17587 0.31365 C -0.15139 0.29699 -0.12083 0.2956 -0.09479 0.28657 C -0.03246 0.26528 0.04965 0.24768 0.08525 0.16412 C 0.09219 0.14791 0.09479 0.13125 0.09861 0.11365 C 0.10122 0.06435 0.10122 0.09375 0.08924 0.01458 C 0.08854 0.01041 0.08559 -0.00556 0.08386 -0.01065 C 0.08143 -0.01806 0.07726 -0.02454 0.0757 -0.03241 C 0.07518 -0.03472 0.07257 -0.04028 0.07431 -0.03959 C 0.10278 -0.02639 0.12622 -0.00486 0.154 0.00903 C 0.19306 0.02847 0.22847 0.03819 0.27031 0.04328 C 0.28542 0.0412 0.28906 0.04051 0.29861 0.02523 C 0.30382 -0.02871 0.2724 -0.08334 0.24601 -0.1206 C 0.22101 -0.15579 0.19566 -0.19051 0.16893 -0.22338 C 0.12014 -0.28357 0.04722 -0.31991 -0.01753 -0.33148 C -0.02326 -0.33102 -0.0625 -0.32986 -0.06892 -0.32431 C -0.09479 -0.30255 -0.11823 -0.27639 -0.14045 -0.24861 C -0.14982 -0.23704 -0.15538 -0.2213 -0.16215 -0.20718 C -0.19965 -0.12871 -0.20885 -0.0375 -0.22031 0.05231 C -0.2217 0.09259 -0.22083 0.14259 -0.22708 0.18379 C -0.25139 0.18032 -0.25451 0.17824 -0.27153 0.15856 C -0.275 0.15463 -0.27795 0.15046 -0.28107 0.14606 C -0.2835 0.14259 -0.28576 0.13889 -0.28802 0.13518 C -0.28889 0.13356 -0.29184 0.12893 -0.29062 0.12986 C -0.25885 0.14745 -0.23298 0.17963 -0.19861 0.19097 C -0.11458 0.21852 -0.02691 0.22801 0.05521 0.26504 C 0.13281 0.3 0.11354 0.28634 0.1474 0.3118 C 0.14931 0.32014 0.15104 0.32153 0.13924 0.32615 C 0.12847 0.33032 0.09427 0.3375 0.07969 0.33889 C 0.03837 0.34305 -0.00312 0.34166 -0.04462 0.34236 C -0.12031 0.34166 -0.22031 0.35115 -0.3026 0.33333 C -0.34791 0.32361 -0.39236 0.32384 -0.42708 0.28287 C -0.43611 0.26065 -0.43785 0.24352 -0.43923 0.21805 C -0.43785 0.19398 -0.43941 0.16944 -0.43507 0.14606 C -0.42795 0.10717 -0.41736 0.06921 -0.40538 0.0324 C -0.40156 0.0206 -0.39392 0.0118 -0.38785 0.00185 C -0.34896 -0.06204 -0.29444 -0.07755 -0.23507 -0.08102 C -0.18819 -0.07014 -0.1408 -0.06366 -0.09479 -0.04861 C -0.06892 -0.04028 -0.00833 0.02523 0.00278 0.03611 C 0.03525 0.06782 0.05955 0.1162 0.07431 0.16574 C 0.0908 0.22222 0.10139 0.33657 0.15538 0.36041 C 0.15938 0.36227 0.19497 0.37106 0.1974 0.37129 C 0.25747 0.3787 0.27813 0.3794 0.32709 0.38217 C 0.38941 0.38078 0.43941 0.38958 0.48646 0.33333 C 0.4915 0.30926 0.49809 0.28588 0.50139 0.26134 C 0.50382 0.24375 0.4974 0.21759 0.49323 0.20185 C 0.47934 0.1493 0.43021 0.0618 0.39063 0.03981 C 0.36962 0.02824 0.3474 0.02176 0.3257 0.01273 C 0.30781 0.01365 0.28924 0.00949 0.27292 0.02176 C 0.21858 0.06319 0.20747 0.17893 0.19601 0.24699 C 0.19358 0.2618 0.19236 0.27685 0.19045 0.2919 C 0.18837 0.36828 0.18802 0.35115 0.19184 0.45949 C 0.19306 0.49583 0.19601 0.50069 0.204 0.53889 C 0.20521 0.5449 0.21285 0.55555 0.20816 0.55694 C 0.20174 0.55879 0.19757 0.54653 0.19184 0.54236 C 0.17813 0.53217 0.16302 0.52523 0.15 0.51365 C 0.14184 0.50648 0.13403 0.49838 0.1257 0.4919 C 0.07413 0.45278 0.01997 0.41921 -0.03246 0.38217 C -0.05312 0.36759 -0.08281 0.35602 -0.08923 0.32268 C -0.08802 0.30879 -0.08802 0.29467 -0.08507 0.28125 C -0.08403 0.27615 -0.07569 0.27384 -0.07291 0.27384 C -0.04045 0.27268 -0.00816 0.27268 0.02431 0.27222 C 0.05608 0.26134 0.07535 0.25416 0.10278 0.22893 C 0.10955 0.22268 0.11476 0.19722 0.11615 0.19282 C 0.12222 0.14028 0.10278 0.11157 0.08247 0.07037 C 0.07795 0.06111 0.07448 0.05069 0.07014 0.04143 C 0.07153 0.01574 0.07153 0.02453 0.07153 0.01458 L 0.20677 0.17129 L 0.4 -0.12963 L 0.45955 0.0162 L -3.05556E-6 7.40741E-7 Z " pathEditMode="relative" ptsTypes="ffffffffffffffffffffffffffffffffffffffffffffffffffffffffffffffffffffffffffffffffffffffffffffffffffffffffAAAAf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wikia.com/lotr/images/8/8d/Gandalf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" y="188640"/>
            <a:ext cx="8697483" cy="652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81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LEARN AT MUSUEM</vt:lpstr>
      <vt:lpstr>MUCH KNOWLEGE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Greywyne</dc:creator>
  <cp:lastModifiedBy>Greywyne</cp:lastModifiedBy>
  <cp:revision>1</cp:revision>
  <dcterms:created xsi:type="dcterms:W3CDTF">2013-11-13T21:57:21Z</dcterms:created>
  <dcterms:modified xsi:type="dcterms:W3CDTF">2013-11-13T22:04:46Z</dcterms:modified>
</cp:coreProperties>
</file>